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63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43" y="72"/>
      </p:cViewPr>
      <p:guideLst>
        <p:guide orient="horz" pos="68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ina Borgsten" userId="c33db0d5-deb5-483b-8389-871ad5a07069" providerId="ADAL" clId="{7D2DBD87-D814-4099-9285-0EC976387EB0}"/>
  </pc:docChgLst>
  <pc:docChgLst>
    <pc:chgData name="Kristina Borgsten" userId="c33db0d5-deb5-483b-8389-871ad5a07069" providerId="ADAL" clId="{AD42F5C5-C83A-4678-9B2B-BBB159462F38}"/>
    <pc:docChg chg="custSel modSld">
      <pc:chgData name="Kristina Borgsten" userId="c33db0d5-deb5-483b-8389-871ad5a07069" providerId="ADAL" clId="{AD42F5C5-C83A-4678-9B2B-BBB159462F38}" dt="2019-07-08T08:26:41.730" v="0" actId="478"/>
      <pc:docMkLst>
        <pc:docMk/>
      </pc:docMkLst>
      <pc:sldChg chg="delSp">
        <pc:chgData name="Kristina Borgsten" userId="c33db0d5-deb5-483b-8389-871ad5a07069" providerId="ADAL" clId="{AD42F5C5-C83A-4678-9B2B-BBB159462F38}" dt="2019-07-08T08:26:41.730" v="0" actId="478"/>
        <pc:sldMkLst>
          <pc:docMk/>
          <pc:sldMk cId="502725873" sldId="256"/>
        </pc:sldMkLst>
        <pc:spChg chg="del">
          <ac:chgData name="Kristina Borgsten" userId="c33db0d5-deb5-483b-8389-871ad5a07069" providerId="ADAL" clId="{AD42F5C5-C83A-4678-9B2B-BBB159462F38}" dt="2019-07-08T08:26:41.730" v="0" actId="478"/>
          <ac:spMkLst>
            <pc:docMk/>
            <pc:sldMk cId="502725873" sldId="256"/>
            <ac:spMk id="3" creationId="{057E94A7-75EC-44CE-9410-C23957DC3D4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45BB37F-78FC-4AA5-BA09-60B3473C5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113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F7BF05E-0759-41B0-A771-97D723EF6E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80860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505DD5-2D9F-4AA5-8E4B-961FE767E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713" y="2898400"/>
            <a:ext cx="3422574" cy="99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657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59008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59008" cy="458546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735070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45BB37F-78FC-4AA5-BA09-60B3473C5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5706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3" t="28855"/>
          <a:stretch/>
        </p:blipFill>
        <p:spPr>
          <a:xfrm>
            <a:off x="-1" y="0"/>
            <a:ext cx="4121077" cy="342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6289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96808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59608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86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95690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414000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8640000" cy="710252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31977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972000"/>
            <a:ext cx="41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4619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0" y="0"/>
            <a:ext cx="4121077" cy="342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7913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i svart/vit/blå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02981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 dirty="0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7955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F7BF05E-0759-41B0-A771-97D723EF6E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69960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505DD5-2D9F-4AA5-8E4B-961FE767E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713" y="2898400"/>
            <a:ext cx="3422574" cy="99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6545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2019-07-08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362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l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2019-07-08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478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2019-07-08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7502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ul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B2360C-C35F-5040-8F82-49517619CE55}" type="datetime1">
              <a:rPr lang="sv-SE" smtClean="0"/>
              <a:pPr/>
              <a:t>2019-07-08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27005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jus 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2019-07-08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8152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ö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2019-07-08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470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17048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2019-07-08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6478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9770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86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557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414000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8640000" cy="710252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330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972000"/>
            <a:ext cx="41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683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i svart/vit/blå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938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 dirty="0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45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310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92" r:id="rId12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507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17961DE-70CA-1949-9072-9D2A38C11419}" type="datetime1">
              <a:rPr lang="sv-SE" smtClean="0"/>
              <a:t>2019-07-08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585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A990C8-E9E9-46DD-967B-9AF0727641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Vad kostar vården</a:t>
            </a:r>
          </a:p>
        </p:txBody>
      </p:sp>
    </p:spTree>
    <p:extLst>
      <p:ext uri="{BB962C8B-B14F-4D97-AF65-F5344CB8AC3E}">
        <p14:creationId xmlns:p14="http://schemas.microsoft.com/office/powerpoint/2010/main" val="502725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Patientavgifter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sv-SE" dirty="0"/>
              <a:t>Besök i vården kostar 200 kronor för vuxna.</a:t>
            </a:r>
          </a:p>
          <a:p>
            <a:r>
              <a:rPr lang="sv-SE" dirty="0"/>
              <a:t>Före 20 års ålder och efter 85 år är besök i vården avgiftsfria.</a:t>
            </a:r>
          </a:p>
          <a:p>
            <a:r>
              <a:rPr lang="sv-SE" dirty="0"/>
              <a:t>Är du inlagd på sjukhus får du betala 100 kronor per dygn.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307863" y="1985223"/>
            <a:ext cx="5517192" cy="2452085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320797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Du betalar efter besöket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type="body" sz="quarter" idx="13"/>
          </p:nvPr>
        </p:nvSpPr>
        <p:spPr/>
        <p:txBody>
          <a:bodyPr vert="horz" lIns="121920" tIns="60960" rIns="121920" bIns="60960" rtlCol="0" anchor="t">
            <a:normAutofit/>
          </a:bodyPr>
          <a:lstStyle/>
          <a:p>
            <a:r>
              <a:rPr lang="sv-SE"/>
              <a:t>Du får en faktura på patientavgiften efter besöket i vården. Du behöver inte ha med pengar vid besöket.</a:t>
            </a:r>
          </a:p>
          <a:p>
            <a:r>
              <a:rPr lang="sv-SE"/>
              <a:t>Om du gör flera besök i vården under samma månad får du alla avgifter för en månad på samma faktura.</a:t>
            </a:r>
          </a:p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575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496000" y="804049"/>
            <a:ext cx="7200000" cy="1325563"/>
          </a:xfrm>
        </p:spPr>
        <p:txBody>
          <a:bodyPr/>
          <a:lstStyle/>
          <a:p>
            <a:r>
              <a:rPr lang="sv-SE" dirty="0"/>
              <a:t>Högkostnadsskydd patientavgifter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type="body" sz="quarter" idx="13"/>
          </p:nvPr>
        </p:nvSpPr>
        <p:spPr>
          <a:xfrm>
            <a:off x="2496000" y="2342889"/>
            <a:ext cx="7200000" cy="4117545"/>
          </a:xfrm>
        </p:spPr>
        <p:txBody>
          <a:bodyPr vert="horz" lIns="121920" tIns="60960" rIns="121920" bIns="60960" rtlCol="0" anchor="t">
            <a:normAutofit/>
          </a:bodyPr>
          <a:lstStyle/>
          <a:p>
            <a:r>
              <a:rPr lang="sv-SE" dirty="0"/>
              <a:t>Du behöver betala högst 1 150 kronor i patientavgifter under 12 månader.</a:t>
            </a:r>
          </a:p>
          <a:p>
            <a:r>
              <a:rPr lang="sv-SE" dirty="0"/>
              <a:t>När du har fått vård för 1 150 kronor får du ett frikortsbrev som gäller resten av 12-månaders-perioden. Det gäller i hela Sverige.</a:t>
            </a:r>
          </a:p>
          <a:p>
            <a:r>
              <a:rPr lang="sv-SE" dirty="0"/>
              <a:t>Med frikortet är det avgiftsfritt att till exempel besöka läkare, sjuksköterska, fysioterapeut.</a:t>
            </a:r>
          </a:p>
        </p:txBody>
      </p:sp>
    </p:spTree>
    <p:extLst>
      <p:ext uri="{BB962C8B-B14F-4D97-AF65-F5344CB8AC3E}">
        <p14:creationId xmlns:p14="http://schemas.microsoft.com/office/powerpoint/2010/main" val="3884434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496000" y="762738"/>
            <a:ext cx="7200000" cy="1325563"/>
          </a:xfrm>
        </p:spPr>
        <p:txBody>
          <a:bodyPr/>
          <a:lstStyle/>
          <a:p>
            <a:r>
              <a:rPr lang="sv-SE" dirty="0"/>
              <a:t>Högkostnadsskydd </a:t>
            </a:r>
            <a:br>
              <a:rPr lang="sv-SE" dirty="0"/>
            </a:br>
            <a:r>
              <a:rPr lang="sv-SE" dirty="0"/>
              <a:t>läkemedel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type="body" sz="quarter" idx="13"/>
          </p:nvPr>
        </p:nvSpPr>
        <p:spPr>
          <a:xfrm>
            <a:off x="2328857" y="2464189"/>
            <a:ext cx="7200000" cy="3240000"/>
          </a:xfrm>
        </p:spPr>
        <p:txBody>
          <a:bodyPr/>
          <a:lstStyle/>
          <a:p>
            <a:pPr marL="193195" indent="0">
              <a:buNone/>
            </a:pPr>
            <a:r>
              <a:rPr lang="sv-SE" dirty="0"/>
              <a:t>Du behöver betala högst 2 200 kronor </a:t>
            </a:r>
            <a:br>
              <a:rPr lang="sv-SE" dirty="0"/>
            </a:br>
            <a:r>
              <a:rPr lang="sv-SE" dirty="0"/>
              <a:t>under 12 månader för medicin som du </a:t>
            </a:r>
            <a:br>
              <a:rPr lang="sv-SE" dirty="0"/>
            </a:br>
            <a:r>
              <a:rPr lang="sv-SE" dirty="0"/>
              <a:t>har fått på recept av läkare.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5130" y="0"/>
            <a:ext cx="3636871" cy="5432480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202356275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Varmland">
  <a:themeElements>
    <a:clrScheme name="Region Varmland farger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0349C4BF-E19F-44D1-80A2-52EBC7B72535}"/>
    </a:ext>
  </a:extLst>
</a:theme>
</file>

<file path=ppt/theme/theme2.xml><?xml version="1.0" encoding="utf-8"?>
<a:theme xmlns:a="http://schemas.openxmlformats.org/drawingml/2006/main" name="Region Varmland Grå">
  <a:themeElements>
    <a:clrScheme name="Region Varmland farger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BA14B6D6-CCF9-4C6F-B87B-D4013CFA3824}"/>
    </a:ext>
  </a:extLst>
</a:theme>
</file>

<file path=ppt/theme/theme3.xml><?xml version="1.0" encoding="utf-8"?>
<a:theme xmlns:a="http://schemas.openxmlformats.org/drawingml/2006/main" name="Stor rubrik">
  <a:themeElements>
    <a:clrScheme name="Region Värmland-HEX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E6EA708E-2F9B-4427-93FC-14D83DF272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Powerpoint-Region Värmland</Template>
  <TotalTime>13</TotalTime>
  <Words>108</Words>
  <Application>Microsoft Office PowerPoint</Application>
  <PresentationFormat>Bredbild</PresentationFormat>
  <Paragraphs>14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5</vt:i4>
      </vt:variant>
    </vt:vector>
  </HeadingPairs>
  <TitlesOfParts>
    <vt:vector size="10" baseType="lpstr">
      <vt:lpstr>Arial</vt:lpstr>
      <vt:lpstr>Courier New</vt:lpstr>
      <vt:lpstr>Region Varmland</vt:lpstr>
      <vt:lpstr>Region Varmland Grå</vt:lpstr>
      <vt:lpstr>Stor rubrik</vt:lpstr>
      <vt:lpstr>Vad kostar vården</vt:lpstr>
      <vt:lpstr>Patientavgifter</vt:lpstr>
      <vt:lpstr>Du betalar efter besöket</vt:lpstr>
      <vt:lpstr>Högkostnadsskydd patientavgifter</vt:lpstr>
      <vt:lpstr>Högkostnadsskydd  läkemedel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Kristina Borgsten</dc:creator>
  <cp:lastModifiedBy>Kristina Borgsten</cp:lastModifiedBy>
  <cp:revision>1</cp:revision>
  <dcterms:created xsi:type="dcterms:W3CDTF">2019-02-12T15:20:57Z</dcterms:created>
  <dcterms:modified xsi:type="dcterms:W3CDTF">2019-07-08T08:26:51Z</dcterms:modified>
</cp:coreProperties>
</file>