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70"/>
  </p:notesMasterIdLst>
  <p:sldIdLst>
    <p:sldId id="256" r:id="rId7"/>
    <p:sldId id="259" r:id="rId8"/>
    <p:sldId id="267" r:id="rId9"/>
    <p:sldId id="288" r:id="rId10"/>
    <p:sldId id="290" r:id="rId11"/>
    <p:sldId id="291" r:id="rId12"/>
    <p:sldId id="308" r:id="rId13"/>
    <p:sldId id="301" r:id="rId14"/>
    <p:sldId id="311" r:id="rId15"/>
    <p:sldId id="2362" r:id="rId16"/>
    <p:sldId id="2364" r:id="rId17"/>
    <p:sldId id="312" r:id="rId18"/>
    <p:sldId id="2365" r:id="rId19"/>
    <p:sldId id="313" r:id="rId20"/>
    <p:sldId id="316" r:id="rId21"/>
    <p:sldId id="2374" r:id="rId22"/>
    <p:sldId id="315" r:id="rId23"/>
    <p:sldId id="317" r:id="rId24"/>
    <p:sldId id="2372" r:id="rId25"/>
    <p:sldId id="2368" r:id="rId26"/>
    <p:sldId id="2369" r:id="rId27"/>
    <p:sldId id="2370" r:id="rId28"/>
    <p:sldId id="2371" r:id="rId29"/>
    <p:sldId id="2366" r:id="rId30"/>
    <p:sldId id="292" r:id="rId31"/>
    <p:sldId id="302" r:id="rId32"/>
    <p:sldId id="2359" r:id="rId33"/>
    <p:sldId id="2356" r:id="rId34"/>
    <p:sldId id="2355" r:id="rId35"/>
    <p:sldId id="2360" r:id="rId36"/>
    <p:sldId id="293" r:id="rId37"/>
    <p:sldId id="303" r:id="rId38"/>
    <p:sldId id="324" r:id="rId39"/>
    <p:sldId id="327" r:id="rId40"/>
    <p:sldId id="294" r:id="rId41"/>
    <p:sldId id="304" r:id="rId42"/>
    <p:sldId id="328" r:id="rId43"/>
    <p:sldId id="2376" r:id="rId44"/>
    <p:sldId id="2373" r:id="rId45"/>
    <p:sldId id="295" r:id="rId46"/>
    <p:sldId id="306" r:id="rId47"/>
    <p:sldId id="2379" r:id="rId48"/>
    <p:sldId id="310" r:id="rId49"/>
    <p:sldId id="320" r:id="rId50"/>
    <p:sldId id="322" r:id="rId51"/>
    <p:sldId id="329" r:id="rId52"/>
    <p:sldId id="296" r:id="rId53"/>
    <p:sldId id="305" r:id="rId54"/>
    <p:sldId id="297" r:id="rId55"/>
    <p:sldId id="307" r:id="rId56"/>
    <p:sldId id="300" r:id="rId57"/>
    <p:sldId id="299" r:id="rId58"/>
    <p:sldId id="325" r:id="rId59"/>
    <p:sldId id="262" r:id="rId60"/>
    <p:sldId id="257" r:id="rId61"/>
    <p:sldId id="263" r:id="rId62"/>
    <p:sldId id="258" r:id="rId63"/>
    <p:sldId id="326" r:id="rId64"/>
    <p:sldId id="2377" r:id="rId65"/>
    <p:sldId id="264" r:id="rId66"/>
    <p:sldId id="260" r:id="rId67"/>
    <p:sldId id="261" r:id="rId68"/>
    <p:sldId id="2378" r:id="rId6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E08E1-C4E7-F7FD-006A-565548FB715D}" v="5" dt="2025-03-06T16:30:29.421"/>
    <p1510:client id="{7E9F5D90-7AA5-DBBA-E0B6-650629361B6A}" v="163" dt="2025-03-06T08:24:53.453"/>
    <p1510:client id="{8ADC3AC0-507B-4763-B37A-60849950BDAA}" v="624" dt="2025-03-06T10:48:13.005"/>
    <p1510:client id="{C82B2A0E-AD45-4240-BC73-3635F3E9304B}" v="830" dt="2025-03-06T12:43:28.278"/>
    <p1510:client id="{D409FA0D-18EC-46D7-8737-E869D7ED0EBD}" v="1589" dt="2025-03-06T16:38:29.97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Olsson" userId="S::anders.o.olsson@regionvarmland.se::9d418087-4011-4d8e-af7c-d4a36c8e8f79" providerId="AD" clId="Web-{7E9F5D90-7AA5-DBBA-E0B6-650629361B6A}"/>
    <pc:docChg chg="modSld">
      <pc:chgData name="Anders Olsson" userId="S::anders.o.olsson@regionvarmland.se::9d418087-4011-4d8e-af7c-d4a36c8e8f79" providerId="AD" clId="Web-{7E9F5D90-7AA5-DBBA-E0B6-650629361B6A}" dt="2025-03-06T08:24:53.453" v="151" actId="20577"/>
      <pc:docMkLst>
        <pc:docMk/>
      </pc:docMkLst>
      <pc:sldChg chg="modSp">
        <pc:chgData name="Anders Olsson" userId="S::anders.o.olsson@regionvarmland.se::9d418087-4011-4d8e-af7c-d4a36c8e8f79" providerId="AD" clId="Web-{7E9F5D90-7AA5-DBBA-E0B6-650629361B6A}" dt="2025-03-06T08:24:53.453" v="151" actId="20577"/>
        <pc:sldMkLst>
          <pc:docMk/>
          <pc:sldMk cId="1044171846" sldId="301"/>
        </pc:sldMkLst>
        <pc:spChg chg="mod">
          <ac:chgData name="Anders Olsson" userId="S::anders.o.olsson@regionvarmland.se::9d418087-4011-4d8e-af7c-d4a36c8e8f79" providerId="AD" clId="Web-{7E9F5D90-7AA5-DBBA-E0B6-650629361B6A}" dt="2025-03-06T08:24:53.453" v="151" actId="20577"/>
          <ac:spMkLst>
            <pc:docMk/>
            <pc:sldMk cId="1044171846" sldId="301"/>
            <ac:spMk id="3" creationId="{D6067075-5DE4-D45A-7BA9-6D0A87B74593}"/>
          </ac:spMkLst>
        </pc:spChg>
      </pc:sldChg>
      <pc:sldChg chg="modSp">
        <pc:chgData name="Anders Olsson" userId="S::anders.o.olsson@regionvarmland.se::9d418087-4011-4d8e-af7c-d4a36c8e8f79" providerId="AD" clId="Web-{7E9F5D90-7AA5-DBBA-E0B6-650629361B6A}" dt="2025-03-06T08:22:20.453" v="5"/>
        <pc:sldMkLst>
          <pc:docMk/>
          <pc:sldMk cId="1487294381" sldId="2364"/>
        </pc:sldMkLst>
        <pc:graphicFrameChg chg="mod modGraphic">
          <ac:chgData name="Anders Olsson" userId="S::anders.o.olsson@regionvarmland.se::9d418087-4011-4d8e-af7c-d4a36c8e8f79" providerId="AD" clId="Web-{7E9F5D90-7AA5-DBBA-E0B6-650629361B6A}" dt="2025-03-06T08:22:20.453" v="5"/>
          <ac:graphicFrameMkLst>
            <pc:docMk/>
            <pc:sldMk cId="1487294381" sldId="2364"/>
            <ac:graphicFrameMk id="4" creationId="{ED8E73B5-2BC7-3033-408D-31B8B885B4E5}"/>
          </ac:graphicFrameMkLst>
        </pc:graphicFrameChg>
      </pc:sldChg>
    </pc:docChg>
  </pc:docChgLst>
  <pc:docChgLst>
    <pc:chgData name="Kristin Törnqvist" userId="S::kristin.tornqvist@regionvarmland.se::7350a3d1-7235-4ba2-b8d6-f2cc386e2190" providerId="AD" clId="Web-{4CD74717-C70B-7730-CB89-145E9F073BBA}"/>
    <pc:docChg chg="addSld delSld modSld">
      <pc:chgData name="Kristin Törnqvist" userId="S::kristin.tornqvist@regionvarmland.se::7350a3d1-7235-4ba2-b8d6-f2cc386e2190" providerId="AD" clId="Web-{4CD74717-C70B-7730-CB89-145E9F073BBA}" dt="2025-03-03T14:22:09.126" v="30" actId="1076"/>
      <pc:docMkLst>
        <pc:docMk/>
      </pc:docMkLst>
      <pc:sldChg chg="add del">
        <pc:chgData name="Kristin Törnqvist" userId="S::kristin.tornqvist@regionvarmland.se::7350a3d1-7235-4ba2-b8d6-f2cc386e2190" providerId="AD" clId="Web-{4CD74717-C70B-7730-CB89-145E9F073BBA}" dt="2025-03-03T14:21:37.282" v="20"/>
        <pc:sldMkLst>
          <pc:docMk/>
          <pc:sldMk cId="3049274276" sldId="257"/>
        </pc:sldMkLst>
      </pc:sldChg>
      <pc:sldChg chg="add del">
        <pc:chgData name="Kristin Törnqvist" userId="S::kristin.tornqvist@regionvarmland.se::7350a3d1-7235-4ba2-b8d6-f2cc386e2190" providerId="AD" clId="Web-{4CD74717-C70B-7730-CB89-145E9F073BBA}" dt="2025-03-03T14:21:37.298" v="22"/>
        <pc:sldMkLst>
          <pc:docMk/>
          <pc:sldMk cId="3318920284" sldId="258"/>
        </pc:sldMkLst>
      </pc:sldChg>
      <pc:sldChg chg="add del">
        <pc:chgData name="Kristin Törnqvist" userId="S::kristin.tornqvist@regionvarmland.se::7350a3d1-7235-4ba2-b8d6-f2cc386e2190" providerId="AD" clId="Web-{4CD74717-C70B-7730-CB89-145E9F073BBA}" dt="2025-03-03T14:21:37.345" v="26"/>
        <pc:sldMkLst>
          <pc:docMk/>
          <pc:sldMk cId="2312295486" sldId="260"/>
        </pc:sldMkLst>
      </pc:sldChg>
      <pc:sldChg chg="add del">
        <pc:chgData name="Kristin Törnqvist" userId="S::kristin.tornqvist@regionvarmland.se::7350a3d1-7235-4ba2-b8d6-f2cc386e2190" providerId="AD" clId="Web-{4CD74717-C70B-7730-CB89-145E9F073BBA}" dt="2025-03-03T14:21:37.345" v="25"/>
        <pc:sldMkLst>
          <pc:docMk/>
          <pc:sldMk cId="1661602339" sldId="261"/>
        </pc:sldMkLst>
      </pc:sldChg>
      <pc:sldChg chg="add del">
        <pc:chgData name="Kristin Törnqvist" userId="S::kristin.tornqvist@regionvarmland.se::7350a3d1-7235-4ba2-b8d6-f2cc386e2190" providerId="AD" clId="Web-{4CD74717-C70B-7730-CB89-145E9F073BBA}" dt="2025-03-03T14:21:37.267" v="19"/>
        <pc:sldMkLst>
          <pc:docMk/>
          <pc:sldMk cId="316819409" sldId="262"/>
        </pc:sldMkLst>
      </pc:sldChg>
      <pc:sldChg chg="add del">
        <pc:chgData name="Kristin Törnqvist" userId="S::kristin.tornqvist@regionvarmland.se::7350a3d1-7235-4ba2-b8d6-f2cc386e2190" providerId="AD" clId="Web-{4CD74717-C70B-7730-CB89-145E9F073BBA}" dt="2025-03-03T14:21:37.282" v="21"/>
        <pc:sldMkLst>
          <pc:docMk/>
          <pc:sldMk cId="3682374427" sldId="263"/>
        </pc:sldMkLst>
      </pc:sldChg>
      <pc:sldChg chg="add del">
        <pc:chgData name="Kristin Törnqvist" userId="S::kristin.tornqvist@regionvarmland.se::7350a3d1-7235-4ba2-b8d6-f2cc386e2190" providerId="AD" clId="Web-{4CD74717-C70B-7730-CB89-145E9F073BBA}" dt="2025-03-03T14:21:37.329" v="24"/>
        <pc:sldMkLst>
          <pc:docMk/>
          <pc:sldMk cId="3298152976" sldId="264"/>
        </pc:sldMkLst>
      </pc:sldChg>
      <pc:sldChg chg="delSp modSp">
        <pc:chgData name="Kristin Törnqvist" userId="S::kristin.tornqvist@regionvarmland.se::7350a3d1-7235-4ba2-b8d6-f2cc386e2190" providerId="AD" clId="Web-{4CD74717-C70B-7730-CB89-145E9F073BBA}" dt="2025-03-03T14:22:00.360" v="28" actId="1076"/>
        <pc:sldMkLst>
          <pc:docMk/>
          <pc:sldMk cId="459613136" sldId="323"/>
        </pc:sldMkLst>
      </pc:sldChg>
      <pc:sldChg chg="delSp modSp add">
        <pc:chgData name="Kristin Törnqvist" userId="S::kristin.tornqvist@regionvarmland.se::7350a3d1-7235-4ba2-b8d6-f2cc386e2190" providerId="AD" clId="Web-{4CD74717-C70B-7730-CB89-145E9F073BBA}" dt="2025-03-03T14:22:09.126" v="30" actId="1076"/>
        <pc:sldMkLst>
          <pc:docMk/>
          <pc:sldMk cId="1489018597" sldId="325"/>
        </pc:sldMkLst>
        <pc:spChg chg="mod">
          <ac:chgData name="Kristin Törnqvist" userId="S::kristin.tornqvist@regionvarmland.se::7350a3d1-7235-4ba2-b8d6-f2cc386e2190" providerId="AD" clId="Web-{4CD74717-C70B-7730-CB89-145E9F073BBA}" dt="2025-03-03T14:22:09.126" v="30" actId="1076"/>
          <ac:spMkLst>
            <pc:docMk/>
            <pc:sldMk cId="1489018597" sldId="325"/>
            <ac:spMk id="2" creationId="{98A990C8-E9E9-46DD-967B-9AF072764173}"/>
          </ac:spMkLst>
        </pc:spChg>
      </pc:sldChg>
      <pc:sldChg chg="add del">
        <pc:chgData name="Kristin Törnqvist" userId="S::kristin.tornqvist@regionvarmland.se::7350a3d1-7235-4ba2-b8d6-f2cc386e2190" providerId="AD" clId="Web-{4CD74717-C70B-7730-CB89-145E9F073BBA}" dt="2025-03-03T14:21:28.861" v="17"/>
        <pc:sldMkLst>
          <pc:docMk/>
          <pc:sldMk cId="3386879810" sldId="325"/>
        </pc:sldMkLst>
      </pc:sldChg>
      <pc:sldChg chg="add del">
        <pc:chgData name="Kristin Törnqvist" userId="S::kristin.tornqvist@regionvarmland.se::7350a3d1-7235-4ba2-b8d6-f2cc386e2190" providerId="AD" clId="Web-{4CD74717-C70B-7730-CB89-145E9F073BBA}" dt="2025-03-03T14:21:37.314" v="23"/>
        <pc:sldMkLst>
          <pc:docMk/>
          <pc:sldMk cId="837398406" sldId="326"/>
        </pc:sldMkLst>
      </pc:sldChg>
    </pc:docChg>
  </pc:docChgLst>
  <pc:docChgLst>
    <pc:chgData name="Anna Egardsson" userId="S::anna.egardsson@regionvarmland.se::ab65e37f-ac23-4a40-8e38-22a96cbef660" providerId="AD" clId="Web-{B47C6A59-D6C0-4F18-B127-172FD48E873C}"/>
    <pc:docChg chg="modSld">
      <pc:chgData name="Anna Egardsson" userId="S::anna.egardsson@regionvarmland.se::ab65e37f-ac23-4a40-8e38-22a96cbef660" providerId="AD" clId="Web-{B47C6A59-D6C0-4F18-B127-172FD48E873C}" dt="2025-02-26T14:49:54.596" v="197" actId="20577"/>
      <pc:docMkLst>
        <pc:docMk/>
      </pc:docMkLst>
      <pc:sldChg chg="modSp">
        <pc:chgData name="Anna Egardsson" userId="S::anna.egardsson@regionvarmland.se::ab65e37f-ac23-4a40-8e38-22a96cbef660" providerId="AD" clId="Web-{B47C6A59-D6C0-4F18-B127-172FD48E873C}" dt="2025-02-26T14:49:54.596" v="197" actId="20577"/>
        <pc:sldMkLst>
          <pc:docMk/>
          <pc:sldMk cId="918197612" sldId="306"/>
        </pc:sldMkLst>
        <pc:spChg chg="mod">
          <ac:chgData name="Anna Egardsson" userId="S::anna.egardsson@regionvarmland.se::ab65e37f-ac23-4a40-8e38-22a96cbef660" providerId="AD" clId="Web-{B47C6A59-D6C0-4F18-B127-172FD48E873C}" dt="2025-02-26T14:49:54.596" v="197" actId="20577"/>
          <ac:spMkLst>
            <pc:docMk/>
            <pc:sldMk cId="918197612" sldId="306"/>
            <ac:spMk id="3" creationId="{7651DD2B-73F0-8382-0788-72EC9F8830E2}"/>
          </ac:spMkLst>
        </pc:spChg>
      </pc:sldChg>
    </pc:docChg>
  </pc:docChgLst>
  <pc:docChgLst>
    <pc:chgData name="Kristin Törnqvist" userId="7350a3d1-7235-4ba2-b8d6-f2cc386e2190" providerId="ADAL" clId="{C82B2A0E-AD45-4240-BC73-3635F3E9304B}"/>
    <pc:docChg chg="undo custSel addSld modSld sldOrd">
      <pc:chgData name="Kristin Törnqvist" userId="7350a3d1-7235-4ba2-b8d6-f2cc386e2190" providerId="ADAL" clId="{C82B2A0E-AD45-4240-BC73-3635F3E9304B}" dt="2025-03-06T12:43:28.279" v="832" actId="20577"/>
      <pc:docMkLst>
        <pc:docMk/>
      </pc:docMkLst>
      <pc:sldChg chg="modSp mod">
        <pc:chgData name="Kristin Törnqvist" userId="7350a3d1-7235-4ba2-b8d6-f2cc386e2190" providerId="ADAL" clId="{C82B2A0E-AD45-4240-BC73-3635F3E9304B}" dt="2025-03-06T10:32:44.792" v="574" actId="113"/>
        <pc:sldMkLst>
          <pc:docMk/>
          <pc:sldMk cId="3049274276" sldId="257"/>
        </pc:sldMkLst>
        <pc:spChg chg="mod">
          <ac:chgData name="Kristin Törnqvist" userId="7350a3d1-7235-4ba2-b8d6-f2cc386e2190" providerId="ADAL" clId="{C82B2A0E-AD45-4240-BC73-3635F3E9304B}" dt="2025-03-06T10:31:49.943" v="568" actId="14100"/>
          <ac:spMkLst>
            <pc:docMk/>
            <pc:sldMk cId="3049274276" sldId="257"/>
            <ac:spMk id="2" creationId="{86F7C9B8-86D4-BE22-53D3-8C4717357047}"/>
          </ac:spMkLst>
        </pc:spChg>
        <pc:spChg chg="mod">
          <ac:chgData name="Kristin Törnqvist" userId="7350a3d1-7235-4ba2-b8d6-f2cc386e2190" providerId="ADAL" clId="{C82B2A0E-AD45-4240-BC73-3635F3E9304B}" dt="2025-03-06T10:32:44.792" v="574" actId="113"/>
          <ac:spMkLst>
            <pc:docMk/>
            <pc:sldMk cId="3049274276" sldId="257"/>
            <ac:spMk id="3" creationId="{C886FDA1-EB12-D4F7-20AC-5ECB706D00B0}"/>
          </ac:spMkLst>
        </pc:spChg>
      </pc:sldChg>
      <pc:sldChg chg="modSp mod">
        <pc:chgData name="Kristin Törnqvist" userId="7350a3d1-7235-4ba2-b8d6-f2cc386e2190" providerId="ADAL" clId="{C82B2A0E-AD45-4240-BC73-3635F3E9304B}" dt="2025-03-06T12:08:44.920" v="767" actId="1035"/>
        <pc:sldMkLst>
          <pc:docMk/>
          <pc:sldMk cId="3318920284" sldId="258"/>
        </pc:sldMkLst>
        <pc:spChg chg="mod">
          <ac:chgData name="Kristin Törnqvist" userId="7350a3d1-7235-4ba2-b8d6-f2cc386e2190" providerId="ADAL" clId="{C82B2A0E-AD45-4240-BC73-3635F3E9304B}" dt="2025-03-06T12:08:39.109" v="754" actId="1076"/>
          <ac:spMkLst>
            <pc:docMk/>
            <pc:sldMk cId="3318920284" sldId="258"/>
            <ac:spMk id="2" creationId="{84CEE007-93C4-9926-FFDD-827928832311}"/>
          </ac:spMkLst>
        </pc:spChg>
        <pc:spChg chg="mod">
          <ac:chgData name="Kristin Törnqvist" userId="7350a3d1-7235-4ba2-b8d6-f2cc386e2190" providerId="ADAL" clId="{C82B2A0E-AD45-4240-BC73-3635F3E9304B}" dt="2025-03-06T12:08:44.920" v="767" actId="1035"/>
          <ac:spMkLst>
            <pc:docMk/>
            <pc:sldMk cId="3318920284" sldId="258"/>
            <ac:spMk id="3" creationId="{B5E6DD68-693C-016D-E538-E21EF89090C2}"/>
          </ac:spMkLst>
        </pc:spChg>
      </pc:sldChg>
      <pc:sldChg chg="modSp mod ord">
        <pc:chgData name="Kristin Törnqvist" userId="7350a3d1-7235-4ba2-b8d6-f2cc386e2190" providerId="ADAL" clId="{C82B2A0E-AD45-4240-BC73-3635F3E9304B}" dt="2025-03-06T12:01:47.286" v="743" actId="20577"/>
        <pc:sldMkLst>
          <pc:docMk/>
          <pc:sldMk cId="2312295486" sldId="260"/>
        </pc:sldMkLst>
        <pc:spChg chg="mod">
          <ac:chgData name="Kristin Törnqvist" userId="7350a3d1-7235-4ba2-b8d6-f2cc386e2190" providerId="ADAL" clId="{C82B2A0E-AD45-4240-BC73-3635F3E9304B}" dt="2025-03-06T10:36:52.415" v="643" actId="1076"/>
          <ac:spMkLst>
            <pc:docMk/>
            <pc:sldMk cId="2312295486" sldId="260"/>
            <ac:spMk id="2" creationId="{3A90CFD9-1B93-D269-8B18-893AB2ADC232}"/>
          </ac:spMkLst>
        </pc:spChg>
        <pc:spChg chg="mod">
          <ac:chgData name="Kristin Törnqvist" userId="7350a3d1-7235-4ba2-b8d6-f2cc386e2190" providerId="ADAL" clId="{C82B2A0E-AD45-4240-BC73-3635F3E9304B}" dt="2025-03-06T12:01:47.286" v="743" actId="20577"/>
          <ac:spMkLst>
            <pc:docMk/>
            <pc:sldMk cId="2312295486" sldId="260"/>
            <ac:spMk id="3" creationId="{3A65DCB2-F239-829A-AC66-F17AFFC5F033}"/>
          </ac:spMkLst>
        </pc:spChg>
      </pc:sldChg>
      <pc:sldChg chg="mod modShow">
        <pc:chgData name="Kristin Törnqvist" userId="7350a3d1-7235-4ba2-b8d6-f2cc386e2190" providerId="ADAL" clId="{C82B2A0E-AD45-4240-BC73-3635F3E9304B}" dt="2025-03-06T12:02:44.705" v="744" actId="729"/>
        <pc:sldMkLst>
          <pc:docMk/>
          <pc:sldMk cId="1661602339" sldId="261"/>
        </pc:sldMkLst>
      </pc:sldChg>
      <pc:sldChg chg="modSp mod">
        <pc:chgData name="Kristin Törnqvist" userId="7350a3d1-7235-4ba2-b8d6-f2cc386e2190" providerId="ADAL" clId="{C82B2A0E-AD45-4240-BC73-3635F3E9304B}" dt="2025-03-06T10:31:31.231" v="562" actId="14100"/>
        <pc:sldMkLst>
          <pc:docMk/>
          <pc:sldMk cId="316819409" sldId="262"/>
        </pc:sldMkLst>
        <pc:spChg chg="mod">
          <ac:chgData name="Kristin Törnqvist" userId="7350a3d1-7235-4ba2-b8d6-f2cc386e2190" providerId="ADAL" clId="{C82B2A0E-AD45-4240-BC73-3635F3E9304B}" dt="2025-03-06T10:31:02.641" v="559" actId="1076"/>
          <ac:spMkLst>
            <pc:docMk/>
            <pc:sldMk cId="316819409" sldId="262"/>
            <ac:spMk id="2" creationId="{7A39EE31-2417-2B80-A46A-B67F4479AB30}"/>
          </ac:spMkLst>
        </pc:spChg>
        <pc:spChg chg="mod">
          <ac:chgData name="Kristin Törnqvist" userId="7350a3d1-7235-4ba2-b8d6-f2cc386e2190" providerId="ADAL" clId="{C82B2A0E-AD45-4240-BC73-3635F3E9304B}" dt="2025-03-06T10:31:31.231" v="562" actId="14100"/>
          <ac:spMkLst>
            <pc:docMk/>
            <pc:sldMk cId="316819409" sldId="262"/>
            <ac:spMk id="3" creationId="{09DE7B2C-375D-671A-0AD1-146B06D57E93}"/>
          </ac:spMkLst>
        </pc:spChg>
      </pc:sldChg>
      <pc:sldChg chg="modSp mod">
        <pc:chgData name="Kristin Törnqvist" userId="7350a3d1-7235-4ba2-b8d6-f2cc386e2190" providerId="ADAL" clId="{C82B2A0E-AD45-4240-BC73-3635F3E9304B}" dt="2025-03-06T12:08:15.493" v="751" actId="1076"/>
        <pc:sldMkLst>
          <pc:docMk/>
          <pc:sldMk cId="3682374427" sldId="263"/>
        </pc:sldMkLst>
        <pc:spChg chg="mod">
          <ac:chgData name="Kristin Törnqvist" userId="7350a3d1-7235-4ba2-b8d6-f2cc386e2190" providerId="ADAL" clId="{C82B2A0E-AD45-4240-BC73-3635F3E9304B}" dt="2025-03-06T12:08:15.493" v="751" actId="1076"/>
          <ac:spMkLst>
            <pc:docMk/>
            <pc:sldMk cId="3682374427" sldId="263"/>
            <ac:spMk id="3" creationId="{9504CA42-F7D5-2032-9203-EAFCC03DD49F}"/>
          </ac:spMkLst>
        </pc:spChg>
        <pc:spChg chg="mod">
          <ac:chgData name="Kristin Törnqvist" userId="7350a3d1-7235-4ba2-b8d6-f2cc386e2190" providerId="ADAL" clId="{C82B2A0E-AD45-4240-BC73-3635F3E9304B}" dt="2025-03-06T12:07:59.036" v="748" actId="14100"/>
          <ac:spMkLst>
            <pc:docMk/>
            <pc:sldMk cId="3682374427" sldId="263"/>
            <ac:spMk id="4" creationId="{11C7F254-A51B-A170-2744-F92E449D8897}"/>
          </ac:spMkLst>
        </pc:spChg>
      </pc:sldChg>
      <pc:sldChg chg="mod modShow">
        <pc:chgData name="Kristin Törnqvist" userId="7350a3d1-7235-4ba2-b8d6-f2cc386e2190" providerId="ADAL" clId="{C82B2A0E-AD45-4240-BC73-3635F3E9304B}" dt="2025-03-05T11:13:11.586" v="253" actId="729"/>
        <pc:sldMkLst>
          <pc:docMk/>
          <pc:sldMk cId="3298152976" sldId="264"/>
        </pc:sldMkLst>
      </pc:sldChg>
      <pc:sldChg chg="modSp mod">
        <pc:chgData name="Kristin Törnqvist" userId="7350a3d1-7235-4ba2-b8d6-f2cc386e2190" providerId="ADAL" clId="{C82B2A0E-AD45-4240-BC73-3635F3E9304B}" dt="2025-03-06T12:43:28.279" v="832" actId="20577"/>
        <pc:sldMkLst>
          <pc:docMk/>
          <pc:sldMk cId="1435315816" sldId="310"/>
        </pc:sldMkLst>
        <pc:spChg chg="mod">
          <ac:chgData name="Kristin Törnqvist" userId="7350a3d1-7235-4ba2-b8d6-f2cc386e2190" providerId="ADAL" clId="{C82B2A0E-AD45-4240-BC73-3635F3E9304B}" dt="2025-03-05T10:33:31.767" v="190" actId="13926"/>
          <ac:spMkLst>
            <pc:docMk/>
            <pc:sldMk cId="1435315816" sldId="310"/>
            <ac:spMk id="2" creationId="{1B9D1375-0E93-BCC5-7C43-5F28F425488E}"/>
          </ac:spMkLst>
        </pc:spChg>
        <pc:spChg chg="mod">
          <ac:chgData name="Kristin Törnqvist" userId="7350a3d1-7235-4ba2-b8d6-f2cc386e2190" providerId="ADAL" clId="{C82B2A0E-AD45-4240-BC73-3635F3E9304B}" dt="2025-03-06T12:43:28.279" v="832" actId="20577"/>
          <ac:spMkLst>
            <pc:docMk/>
            <pc:sldMk cId="1435315816" sldId="310"/>
            <ac:spMk id="3" creationId="{0639DD9D-5AF4-97DD-8463-DD8A76C009B4}"/>
          </ac:spMkLst>
        </pc:spChg>
      </pc:sldChg>
      <pc:sldChg chg="modSp mod">
        <pc:chgData name="Kristin Törnqvist" userId="7350a3d1-7235-4ba2-b8d6-f2cc386e2190" providerId="ADAL" clId="{C82B2A0E-AD45-4240-BC73-3635F3E9304B}" dt="2025-03-06T12:11:05.407" v="792" actId="20577"/>
        <pc:sldMkLst>
          <pc:docMk/>
          <pc:sldMk cId="837398406" sldId="326"/>
        </pc:sldMkLst>
        <pc:spChg chg="mod">
          <ac:chgData name="Kristin Törnqvist" userId="7350a3d1-7235-4ba2-b8d6-f2cc386e2190" providerId="ADAL" clId="{C82B2A0E-AD45-4240-BC73-3635F3E9304B}" dt="2025-03-05T11:14:47.256" v="294" actId="20577"/>
          <ac:spMkLst>
            <pc:docMk/>
            <pc:sldMk cId="837398406" sldId="326"/>
            <ac:spMk id="2" creationId="{90393DD3-F286-16B4-F16E-B11587BA70BC}"/>
          </ac:spMkLst>
        </pc:spChg>
        <pc:spChg chg="mod">
          <ac:chgData name="Kristin Törnqvist" userId="7350a3d1-7235-4ba2-b8d6-f2cc386e2190" providerId="ADAL" clId="{C82B2A0E-AD45-4240-BC73-3635F3E9304B}" dt="2025-03-06T12:11:05.407" v="792" actId="20577"/>
          <ac:spMkLst>
            <pc:docMk/>
            <pc:sldMk cId="837398406" sldId="326"/>
            <ac:spMk id="3" creationId="{9B1FC39D-6645-E72B-B2B6-9926CA32DB02}"/>
          </ac:spMkLst>
        </pc:spChg>
      </pc:sldChg>
      <pc:sldChg chg="addSp delSp modSp new mod">
        <pc:chgData name="Kristin Törnqvist" userId="7350a3d1-7235-4ba2-b8d6-f2cc386e2190" providerId="ADAL" clId="{C82B2A0E-AD45-4240-BC73-3635F3E9304B}" dt="2025-03-06T10:35:34.940" v="610" actId="20577"/>
        <pc:sldMkLst>
          <pc:docMk/>
          <pc:sldMk cId="2032917735" sldId="2377"/>
        </pc:sldMkLst>
        <pc:spChg chg="del mod">
          <ac:chgData name="Kristin Törnqvist" userId="7350a3d1-7235-4ba2-b8d6-f2cc386e2190" providerId="ADAL" clId="{C82B2A0E-AD45-4240-BC73-3635F3E9304B}" dt="2025-03-05T11:15:38.559" v="376" actId="478"/>
          <ac:spMkLst>
            <pc:docMk/>
            <pc:sldMk cId="2032917735" sldId="2377"/>
            <ac:spMk id="2" creationId="{7E47ECA4-B784-35F0-F90E-5A13F79AB62B}"/>
          </ac:spMkLst>
        </pc:spChg>
        <pc:spChg chg="del mod">
          <ac:chgData name="Kristin Törnqvist" userId="7350a3d1-7235-4ba2-b8d6-f2cc386e2190" providerId="ADAL" clId="{C82B2A0E-AD45-4240-BC73-3635F3E9304B}" dt="2025-03-05T11:15:46.047" v="379" actId="478"/>
          <ac:spMkLst>
            <pc:docMk/>
            <pc:sldMk cId="2032917735" sldId="2377"/>
            <ac:spMk id="3" creationId="{F1F2169A-FEA7-13AF-F457-7B0C241C174D}"/>
          </ac:spMkLst>
        </pc:spChg>
        <pc:spChg chg="add mod">
          <ac:chgData name="Kristin Törnqvist" userId="7350a3d1-7235-4ba2-b8d6-f2cc386e2190" providerId="ADAL" clId="{C82B2A0E-AD45-4240-BC73-3635F3E9304B}" dt="2025-03-06T10:35:34.940" v="610" actId="20577"/>
          <ac:spMkLst>
            <pc:docMk/>
            <pc:sldMk cId="2032917735" sldId="2377"/>
            <ac:spMk id="5" creationId="{4799DCD5-F424-3520-7A83-CFAB82AC4C16}"/>
          </ac:spMkLst>
        </pc:spChg>
      </pc:sldChg>
    </pc:docChg>
  </pc:docChgLst>
  <pc:docChgLst>
    <pc:chgData name="Anders Olsson" userId="S::anders.o.olsson@regionvarmland.se::9d418087-4011-4d8e-af7c-d4a36c8e8f79" providerId="AD" clId="Web-{E6CEB869-B64B-B0DF-67B8-D4F6604CC2A5}"/>
    <pc:docChg chg="modSld">
      <pc:chgData name="Anders Olsson" userId="S::anders.o.olsson@regionvarmland.se::9d418087-4011-4d8e-af7c-d4a36c8e8f79" providerId="AD" clId="Web-{E6CEB869-B64B-B0DF-67B8-D4F6604CC2A5}" dt="2025-03-05T13:57:06.507" v="18" actId="20577"/>
      <pc:docMkLst>
        <pc:docMk/>
      </pc:docMkLst>
      <pc:sldChg chg="modSp">
        <pc:chgData name="Anders Olsson" userId="S::anders.o.olsson@regionvarmland.se::9d418087-4011-4d8e-af7c-d4a36c8e8f79" providerId="AD" clId="Web-{E6CEB869-B64B-B0DF-67B8-D4F6604CC2A5}" dt="2025-03-05T13:57:06.507" v="18" actId="20577"/>
        <pc:sldMkLst>
          <pc:docMk/>
          <pc:sldMk cId="3864981664" sldId="2359"/>
        </pc:sldMkLst>
        <pc:spChg chg="mod">
          <ac:chgData name="Anders Olsson" userId="S::anders.o.olsson@regionvarmland.se::9d418087-4011-4d8e-af7c-d4a36c8e8f79" providerId="AD" clId="Web-{E6CEB869-B64B-B0DF-67B8-D4F6604CC2A5}" dt="2025-03-05T13:57:06.507" v="18" actId="20577"/>
          <ac:spMkLst>
            <pc:docMk/>
            <pc:sldMk cId="3864981664" sldId="2359"/>
            <ac:spMk id="2" creationId="{AB4D283C-0EF6-47FC-D337-BB80F183AA2B}"/>
          </ac:spMkLst>
        </pc:spChg>
      </pc:sldChg>
      <pc:sldChg chg="modSp">
        <pc:chgData name="Anders Olsson" userId="S::anders.o.olsson@regionvarmland.se::9d418087-4011-4d8e-af7c-d4a36c8e8f79" providerId="AD" clId="Web-{E6CEB869-B64B-B0DF-67B8-D4F6604CC2A5}" dt="2025-03-05T13:55:54.521" v="0" actId="20577"/>
        <pc:sldMkLst>
          <pc:docMk/>
          <pc:sldMk cId="1247971613" sldId="2372"/>
        </pc:sldMkLst>
        <pc:spChg chg="mod">
          <ac:chgData name="Anders Olsson" userId="S::anders.o.olsson@regionvarmland.se::9d418087-4011-4d8e-af7c-d4a36c8e8f79" providerId="AD" clId="Web-{E6CEB869-B64B-B0DF-67B8-D4F6604CC2A5}" dt="2025-03-05T13:55:54.521" v="0" actId="20577"/>
          <ac:spMkLst>
            <pc:docMk/>
            <pc:sldMk cId="1247971613" sldId="2372"/>
            <ac:spMk id="2" creationId="{D060C010-505B-2BBB-F61A-E6F85B29200D}"/>
          </ac:spMkLst>
        </pc:spChg>
      </pc:sldChg>
    </pc:docChg>
  </pc:docChgLst>
  <pc:docChgLst>
    <pc:chgData name="Åsa Hedeberg" userId="S::asa.hedeberg@regionvarmland.se::6d7a3479-d002-4b7d-bb1f-c0c93682168b" providerId="AD" clId="Web-{17390D09-62AA-4531-A7C2-036115EA9CAA}"/>
    <pc:docChg chg="addSld">
      <pc:chgData name="Åsa Hedeberg" userId="S::asa.hedeberg@regionvarmland.se::6d7a3479-d002-4b7d-bb1f-c0c93682168b" providerId="AD" clId="Web-{17390D09-62AA-4531-A7C2-036115EA9CAA}" dt="2025-03-05T09:42:52.321" v="2"/>
      <pc:docMkLst>
        <pc:docMk/>
      </pc:docMkLst>
      <pc:sldChg chg="add">
        <pc:chgData name="Åsa Hedeberg" userId="S::asa.hedeberg@regionvarmland.se::6d7a3479-d002-4b7d-bb1f-c0c93682168b" providerId="AD" clId="Web-{17390D09-62AA-4531-A7C2-036115EA9CAA}" dt="2025-03-05T09:42:52.321" v="1"/>
        <pc:sldMkLst>
          <pc:docMk/>
          <pc:sldMk cId="983408880" sldId="328"/>
        </pc:sldMkLst>
      </pc:sldChg>
      <pc:sldChg chg="add">
        <pc:chgData name="Åsa Hedeberg" userId="S::asa.hedeberg@regionvarmland.se::6d7a3479-d002-4b7d-bb1f-c0c93682168b" providerId="AD" clId="Web-{17390D09-62AA-4531-A7C2-036115EA9CAA}" dt="2025-03-05T09:42:52.306" v="0"/>
        <pc:sldMkLst>
          <pc:docMk/>
          <pc:sldMk cId="116822334" sldId="2375"/>
        </pc:sldMkLst>
      </pc:sldChg>
      <pc:sldChg chg="add">
        <pc:chgData name="Åsa Hedeberg" userId="S::asa.hedeberg@regionvarmland.se::6d7a3479-d002-4b7d-bb1f-c0c93682168b" providerId="AD" clId="Web-{17390D09-62AA-4531-A7C2-036115EA9CAA}" dt="2025-03-05T09:42:52.321" v="2"/>
        <pc:sldMkLst>
          <pc:docMk/>
          <pc:sldMk cId="2939978518" sldId="2376"/>
        </pc:sldMkLst>
      </pc:sldChg>
    </pc:docChg>
  </pc:docChgLst>
  <pc:docChgLst>
    <pc:chgData name="Anders Olsson" userId="9d418087-4011-4d8e-af7c-d4a36c8e8f79" providerId="ADAL" clId="{D409FA0D-18EC-46D7-8737-E869D7ED0EBD}"/>
    <pc:docChg chg="undo custSel addSld delSld modSld sldOrd">
      <pc:chgData name="Anders Olsson" userId="9d418087-4011-4d8e-af7c-d4a36c8e8f79" providerId="ADAL" clId="{D409FA0D-18EC-46D7-8737-E869D7ED0EBD}" dt="2025-03-06T16:38:29.976" v="7533" actId="20577"/>
      <pc:docMkLst>
        <pc:docMk/>
      </pc:docMkLst>
      <pc:sldChg chg="modSp mod">
        <pc:chgData name="Anders Olsson" userId="9d418087-4011-4d8e-af7c-d4a36c8e8f79" providerId="ADAL" clId="{D409FA0D-18EC-46D7-8737-E869D7ED0EBD}" dt="2025-02-26T14:01:54.904" v="7" actId="20577"/>
        <pc:sldMkLst>
          <pc:docMk/>
          <pc:sldMk cId="502725873" sldId="256"/>
        </pc:sldMkLst>
        <pc:spChg chg="mod">
          <ac:chgData name="Anders Olsson" userId="9d418087-4011-4d8e-af7c-d4a36c8e8f79" providerId="ADAL" clId="{D409FA0D-18EC-46D7-8737-E869D7ED0EBD}" dt="2025-02-26T14:01:54.904" v="7" actId="20577"/>
          <ac:spMkLst>
            <pc:docMk/>
            <pc:sldMk cId="502725873" sldId="256"/>
            <ac:spMk id="3" creationId="{057E94A7-75EC-44CE-9410-C23957DC3D43}"/>
          </ac:spMkLst>
        </pc:spChg>
      </pc:sldChg>
      <pc:sldChg chg="modSp mod">
        <pc:chgData name="Anders Olsson" userId="9d418087-4011-4d8e-af7c-d4a36c8e8f79" providerId="ADAL" clId="{D409FA0D-18EC-46D7-8737-E869D7ED0EBD}" dt="2025-03-03T09:15:53.284" v="2615" actId="20577"/>
        <pc:sldMkLst>
          <pc:docMk/>
          <pc:sldMk cId="1728070787" sldId="259"/>
        </pc:sldMkLst>
        <pc:spChg chg="mod">
          <ac:chgData name="Anders Olsson" userId="9d418087-4011-4d8e-af7c-d4a36c8e8f79" providerId="ADAL" clId="{D409FA0D-18EC-46D7-8737-E869D7ED0EBD}" dt="2025-03-03T09:15:53.284" v="2615" actId="20577"/>
          <ac:spMkLst>
            <pc:docMk/>
            <pc:sldMk cId="1728070787" sldId="259"/>
            <ac:spMk id="3" creationId="{8E94140F-235C-CE27-132B-B7A6E6EEC594}"/>
          </ac:spMkLst>
        </pc:spChg>
      </pc:sldChg>
      <pc:sldChg chg="modSp mod">
        <pc:chgData name="Anders Olsson" userId="9d418087-4011-4d8e-af7c-d4a36c8e8f79" providerId="ADAL" clId="{D409FA0D-18EC-46D7-8737-E869D7ED0EBD}" dt="2025-02-26T14:02:03.429" v="8" actId="13926"/>
        <pc:sldMkLst>
          <pc:docMk/>
          <pc:sldMk cId="1546440083" sldId="288"/>
        </pc:sldMkLst>
        <pc:graphicFrameChg chg="modGraphic">
          <ac:chgData name="Anders Olsson" userId="9d418087-4011-4d8e-af7c-d4a36c8e8f79" providerId="ADAL" clId="{D409FA0D-18EC-46D7-8737-E869D7ED0EBD}" dt="2025-02-26T14:02:03.429" v="8" actId="13926"/>
          <ac:graphicFrameMkLst>
            <pc:docMk/>
            <pc:sldMk cId="1546440083" sldId="288"/>
            <ac:graphicFrameMk id="4" creationId="{4FBD1ECC-8A50-9290-708F-31EE5A29440A}"/>
          </ac:graphicFrameMkLst>
        </pc:graphicFrameChg>
      </pc:sldChg>
      <pc:sldChg chg="modSp mod">
        <pc:chgData name="Anders Olsson" userId="9d418087-4011-4d8e-af7c-d4a36c8e8f79" providerId="ADAL" clId="{D409FA0D-18EC-46D7-8737-E869D7ED0EBD}" dt="2025-03-05T09:22:40.294" v="6769" actId="13926"/>
        <pc:sldMkLst>
          <pc:docMk/>
          <pc:sldMk cId="1254751067" sldId="295"/>
        </pc:sldMkLst>
        <pc:spChg chg="mod">
          <ac:chgData name="Anders Olsson" userId="9d418087-4011-4d8e-af7c-d4a36c8e8f79" providerId="ADAL" clId="{D409FA0D-18EC-46D7-8737-E869D7ED0EBD}" dt="2025-03-05T09:22:40.294" v="6769" actId="13926"/>
          <ac:spMkLst>
            <pc:docMk/>
            <pc:sldMk cId="1254751067" sldId="295"/>
            <ac:spMk id="2" creationId="{9A512239-D5E5-C435-A844-11D831C362EC}"/>
          </ac:spMkLst>
        </pc:spChg>
      </pc:sldChg>
      <pc:sldChg chg="modSp new mod">
        <pc:chgData name="Anders Olsson" userId="9d418087-4011-4d8e-af7c-d4a36c8e8f79" providerId="ADAL" clId="{D409FA0D-18EC-46D7-8737-E869D7ED0EBD}" dt="2025-03-04T12:09:17.618" v="5846" actId="20577"/>
        <pc:sldMkLst>
          <pc:docMk/>
          <pc:sldMk cId="1044171846" sldId="301"/>
        </pc:sldMkLst>
        <pc:spChg chg="mod">
          <ac:chgData name="Anders Olsson" userId="9d418087-4011-4d8e-af7c-d4a36c8e8f79" providerId="ADAL" clId="{D409FA0D-18EC-46D7-8737-E869D7ED0EBD}" dt="2025-02-26T15:43:29.632" v="1993" actId="14100"/>
          <ac:spMkLst>
            <pc:docMk/>
            <pc:sldMk cId="1044171846" sldId="301"/>
            <ac:spMk id="2" creationId="{4B0262EB-089F-F45F-11CF-5346DACB7507}"/>
          </ac:spMkLst>
        </pc:spChg>
        <pc:spChg chg="mod">
          <ac:chgData name="Anders Olsson" userId="9d418087-4011-4d8e-af7c-d4a36c8e8f79" providerId="ADAL" clId="{D409FA0D-18EC-46D7-8737-E869D7ED0EBD}" dt="2025-03-04T12:09:17.618" v="5846" actId="20577"/>
          <ac:spMkLst>
            <pc:docMk/>
            <pc:sldMk cId="1044171846" sldId="301"/>
            <ac:spMk id="3" creationId="{D6067075-5DE4-D45A-7BA9-6D0A87B74593}"/>
          </ac:spMkLst>
        </pc:spChg>
      </pc:sldChg>
      <pc:sldChg chg="modSp add mod">
        <pc:chgData name="Anders Olsson" userId="9d418087-4011-4d8e-af7c-d4a36c8e8f79" providerId="ADAL" clId="{D409FA0D-18EC-46D7-8737-E869D7ED0EBD}" dt="2025-02-26T15:44:04.046" v="2023" actId="14100"/>
        <pc:sldMkLst>
          <pc:docMk/>
          <pc:sldMk cId="801818633" sldId="302"/>
        </pc:sldMkLst>
        <pc:spChg chg="mod">
          <ac:chgData name="Anders Olsson" userId="9d418087-4011-4d8e-af7c-d4a36c8e8f79" providerId="ADAL" clId="{D409FA0D-18EC-46D7-8737-E869D7ED0EBD}" dt="2025-02-26T15:44:00.186" v="2022" actId="14100"/>
          <ac:spMkLst>
            <pc:docMk/>
            <pc:sldMk cId="801818633" sldId="302"/>
            <ac:spMk id="2" creationId="{413D7BEB-5C20-4EFF-2493-B971ED4A50E7}"/>
          </ac:spMkLst>
        </pc:spChg>
        <pc:spChg chg="mod">
          <ac:chgData name="Anders Olsson" userId="9d418087-4011-4d8e-af7c-d4a36c8e8f79" providerId="ADAL" clId="{D409FA0D-18EC-46D7-8737-E869D7ED0EBD}" dt="2025-02-26T15:44:04.046" v="2023" actId="14100"/>
          <ac:spMkLst>
            <pc:docMk/>
            <pc:sldMk cId="801818633" sldId="302"/>
            <ac:spMk id="3" creationId="{F5A9C19F-3BBA-3A5F-3281-6524270078E3}"/>
          </ac:spMkLst>
        </pc:spChg>
      </pc:sldChg>
      <pc:sldChg chg="modSp new mod">
        <pc:chgData name="Anders Olsson" userId="9d418087-4011-4d8e-af7c-d4a36c8e8f79" providerId="ADAL" clId="{D409FA0D-18EC-46D7-8737-E869D7ED0EBD}" dt="2025-02-26T15:44:32.015" v="2039" actId="14100"/>
        <pc:sldMkLst>
          <pc:docMk/>
          <pc:sldMk cId="474066987" sldId="303"/>
        </pc:sldMkLst>
        <pc:spChg chg="mod">
          <ac:chgData name="Anders Olsson" userId="9d418087-4011-4d8e-af7c-d4a36c8e8f79" providerId="ADAL" clId="{D409FA0D-18EC-46D7-8737-E869D7ED0EBD}" dt="2025-02-26T15:44:29.175" v="2038" actId="14100"/>
          <ac:spMkLst>
            <pc:docMk/>
            <pc:sldMk cId="474066987" sldId="303"/>
            <ac:spMk id="2" creationId="{89702D73-A599-F6B0-257F-EBBF43618EAB}"/>
          </ac:spMkLst>
        </pc:spChg>
        <pc:spChg chg="mod">
          <ac:chgData name="Anders Olsson" userId="9d418087-4011-4d8e-af7c-d4a36c8e8f79" providerId="ADAL" clId="{D409FA0D-18EC-46D7-8737-E869D7ED0EBD}" dt="2025-02-26T15:44:32.015" v="2039" actId="14100"/>
          <ac:spMkLst>
            <pc:docMk/>
            <pc:sldMk cId="474066987" sldId="303"/>
            <ac:spMk id="3" creationId="{976EE4F7-1DD7-99C7-37A6-19E4C0F7BE8B}"/>
          </ac:spMkLst>
        </pc:spChg>
      </pc:sldChg>
      <pc:sldChg chg="modSp new mod">
        <pc:chgData name="Anders Olsson" userId="9d418087-4011-4d8e-af7c-d4a36c8e8f79" providerId="ADAL" clId="{D409FA0D-18EC-46D7-8737-E869D7ED0EBD}" dt="2025-03-04T10:05:07.143" v="4317" actId="20577"/>
        <pc:sldMkLst>
          <pc:docMk/>
          <pc:sldMk cId="3991151759" sldId="304"/>
        </pc:sldMkLst>
        <pc:spChg chg="mod">
          <ac:chgData name="Anders Olsson" userId="9d418087-4011-4d8e-af7c-d4a36c8e8f79" providerId="ADAL" clId="{D409FA0D-18EC-46D7-8737-E869D7ED0EBD}" dt="2025-02-26T15:44:48.454" v="2052" actId="14100"/>
          <ac:spMkLst>
            <pc:docMk/>
            <pc:sldMk cId="3991151759" sldId="304"/>
            <ac:spMk id="2" creationId="{BEDBEE13-E454-73E7-D4E2-9BDA9E35D4F0}"/>
          </ac:spMkLst>
        </pc:spChg>
        <pc:spChg chg="mod">
          <ac:chgData name="Anders Olsson" userId="9d418087-4011-4d8e-af7c-d4a36c8e8f79" providerId="ADAL" clId="{D409FA0D-18EC-46D7-8737-E869D7ED0EBD}" dt="2025-03-04T10:05:07.143" v="4317" actId="20577"/>
          <ac:spMkLst>
            <pc:docMk/>
            <pc:sldMk cId="3991151759" sldId="304"/>
            <ac:spMk id="3" creationId="{58766A6C-3EAB-1CA8-75AB-DFF0262FF158}"/>
          </ac:spMkLst>
        </pc:spChg>
      </pc:sldChg>
      <pc:sldChg chg="modSp new mod ord">
        <pc:chgData name="Anders Olsson" userId="9d418087-4011-4d8e-af7c-d4a36c8e8f79" providerId="ADAL" clId="{D409FA0D-18EC-46D7-8737-E869D7ED0EBD}" dt="2025-02-26T15:48:35.541" v="2185" actId="20577"/>
        <pc:sldMkLst>
          <pc:docMk/>
          <pc:sldMk cId="481074118" sldId="305"/>
        </pc:sldMkLst>
        <pc:spChg chg="mod">
          <ac:chgData name="Anders Olsson" userId="9d418087-4011-4d8e-af7c-d4a36c8e8f79" providerId="ADAL" clId="{D409FA0D-18EC-46D7-8737-E869D7ED0EBD}" dt="2025-02-26T15:46:14.999" v="2082" actId="14100"/>
          <ac:spMkLst>
            <pc:docMk/>
            <pc:sldMk cId="481074118" sldId="305"/>
            <ac:spMk id="2" creationId="{80F1B1AA-1FC3-DF93-F806-DFD4352BEF35}"/>
          </ac:spMkLst>
        </pc:spChg>
        <pc:spChg chg="mod">
          <ac:chgData name="Anders Olsson" userId="9d418087-4011-4d8e-af7c-d4a36c8e8f79" providerId="ADAL" clId="{D409FA0D-18EC-46D7-8737-E869D7ED0EBD}" dt="2025-02-26T15:48:35.541" v="2185" actId="20577"/>
          <ac:spMkLst>
            <pc:docMk/>
            <pc:sldMk cId="481074118" sldId="305"/>
            <ac:spMk id="3" creationId="{4E72ADDF-3A65-77E6-00CB-1B007DC4FDE3}"/>
          </ac:spMkLst>
        </pc:spChg>
      </pc:sldChg>
      <pc:sldChg chg="modSp new mod">
        <pc:chgData name="Anders Olsson" userId="9d418087-4011-4d8e-af7c-d4a36c8e8f79" providerId="ADAL" clId="{D409FA0D-18EC-46D7-8737-E869D7ED0EBD}" dt="2025-03-06T16:38:29.976" v="7533" actId="20577"/>
        <pc:sldMkLst>
          <pc:docMk/>
          <pc:sldMk cId="918197612" sldId="306"/>
        </pc:sldMkLst>
        <pc:spChg chg="mod">
          <ac:chgData name="Anders Olsson" userId="9d418087-4011-4d8e-af7c-d4a36c8e8f79" providerId="ADAL" clId="{D409FA0D-18EC-46D7-8737-E869D7ED0EBD}" dt="2025-03-05T16:21:29.580" v="7370" actId="14100"/>
          <ac:spMkLst>
            <pc:docMk/>
            <pc:sldMk cId="918197612" sldId="306"/>
            <ac:spMk id="2" creationId="{A4365823-E5A1-A910-07FF-4D4AF947DE2D}"/>
          </ac:spMkLst>
        </pc:spChg>
        <pc:spChg chg="mod">
          <ac:chgData name="Anders Olsson" userId="9d418087-4011-4d8e-af7c-d4a36c8e8f79" providerId="ADAL" clId="{D409FA0D-18EC-46D7-8737-E869D7ED0EBD}" dt="2025-03-06T16:38:29.976" v="7533" actId="20577"/>
          <ac:spMkLst>
            <pc:docMk/>
            <pc:sldMk cId="918197612" sldId="306"/>
            <ac:spMk id="3" creationId="{7651DD2B-73F0-8382-0788-72EC9F8830E2}"/>
          </ac:spMkLst>
        </pc:spChg>
      </pc:sldChg>
      <pc:sldChg chg="modSp new mod">
        <pc:chgData name="Anders Olsson" userId="9d418087-4011-4d8e-af7c-d4a36c8e8f79" providerId="ADAL" clId="{D409FA0D-18EC-46D7-8737-E869D7ED0EBD}" dt="2025-03-04T07:33:55.505" v="3354" actId="20577"/>
        <pc:sldMkLst>
          <pc:docMk/>
          <pc:sldMk cId="3703013913" sldId="307"/>
        </pc:sldMkLst>
        <pc:spChg chg="mod">
          <ac:chgData name="Anders Olsson" userId="9d418087-4011-4d8e-af7c-d4a36c8e8f79" providerId="ADAL" clId="{D409FA0D-18EC-46D7-8737-E869D7ED0EBD}" dt="2025-02-26T15:46:35.893" v="2095" actId="14100"/>
          <ac:spMkLst>
            <pc:docMk/>
            <pc:sldMk cId="3703013913" sldId="307"/>
            <ac:spMk id="2" creationId="{78B4BC11-6E7B-CDB1-425B-0663EEDC3561}"/>
          </ac:spMkLst>
        </pc:spChg>
        <pc:spChg chg="mod">
          <ac:chgData name="Anders Olsson" userId="9d418087-4011-4d8e-af7c-d4a36c8e8f79" providerId="ADAL" clId="{D409FA0D-18EC-46D7-8737-E869D7ED0EBD}" dt="2025-03-04T07:33:55.505" v="3354" actId="20577"/>
          <ac:spMkLst>
            <pc:docMk/>
            <pc:sldMk cId="3703013913" sldId="307"/>
            <ac:spMk id="3" creationId="{6DA2EC8F-AB4F-704F-2E63-E9DC63DE0B74}"/>
          </ac:spMkLst>
        </pc:spChg>
      </pc:sldChg>
      <pc:sldChg chg="modSp new mod">
        <pc:chgData name="Anders Olsson" userId="9d418087-4011-4d8e-af7c-d4a36c8e8f79" providerId="ADAL" clId="{D409FA0D-18EC-46D7-8737-E869D7ED0EBD}" dt="2025-02-26T15:43:09.822" v="1972" actId="14100"/>
        <pc:sldMkLst>
          <pc:docMk/>
          <pc:sldMk cId="3006782644" sldId="308"/>
        </pc:sldMkLst>
        <pc:spChg chg="mod">
          <ac:chgData name="Anders Olsson" userId="9d418087-4011-4d8e-af7c-d4a36c8e8f79" providerId="ADAL" clId="{D409FA0D-18EC-46D7-8737-E869D7ED0EBD}" dt="2025-02-26T15:43:09.822" v="1972" actId="14100"/>
          <ac:spMkLst>
            <pc:docMk/>
            <pc:sldMk cId="3006782644" sldId="308"/>
            <ac:spMk id="2" creationId="{2D81388A-BE3A-7A38-D193-143CB8C5DB78}"/>
          </ac:spMkLst>
        </pc:spChg>
        <pc:spChg chg="mod">
          <ac:chgData name="Anders Olsson" userId="9d418087-4011-4d8e-af7c-d4a36c8e8f79" providerId="ADAL" clId="{D409FA0D-18EC-46D7-8737-E869D7ED0EBD}" dt="2025-02-26T15:03:32.008" v="1951" actId="20577"/>
          <ac:spMkLst>
            <pc:docMk/>
            <pc:sldMk cId="3006782644" sldId="308"/>
            <ac:spMk id="3" creationId="{9EFED5D9-A6B8-41D4-A568-F2B1B4538807}"/>
          </ac:spMkLst>
        </pc:spChg>
      </pc:sldChg>
      <pc:sldChg chg="new del">
        <pc:chgData name="Anders Olsson" userId="9d418087-4011-4d8e-af7c-d4a36c8e8f79" providerId="ADAL" clId="{D409FA0D-18EC-46D7-8737-E869D7ED0EBD}" dt="2025-02-26T15:46:02.469" v="2077" actId="47"/>
        <pc:sldMkLst>
          <pc:docMk/>
          <pc:sldMk cId="2173248349" sldId="309"/>
        </pc:sldMkLst>
      </pc:sldChg>
      <pc:sldChg chg="modSp add mod ord">
        <pc:chgData name="Anders Olsson" userId="9d418087-4011-4d8e-af7c-d4a36c8e8f79" providerId="ADAL" clId="{D409FA0D-18EC-46D7-8737-E869D7ED0EBD}" dt="2025-03-05T16:11:48.265" v="7229"/>
        <pc:sldMkLst>
          <pc:docMk/>
          <pc:sldMk cId="1435315816" sldId="310"/>
        </pc:sldMkLst>
        <pc:spChg chg="mod">
          <ac:chgData name="Anders Olsson" userId="9d418087-4011-4d8e-af7c-d4a36c8e8f79" providerId="ADAL" clId="{D409FA0D-18EC-46D7-8737-E869D7ED0EBD}" dt="2025-02-26T15:45:57.436" v="2076" actId="20577"/>
          <ac:spMkLst>
            <pc:docMk/>
            <pc:sldMk cId="1435315816" sldId="310"/>
            <ac:spMk id="2" creationId="{1B9D1375-0E93-BCC5-7C43-5F28F425488E}"/>
          </ac:spMkLst>
        </pc:spChg>
        <pc:spChg chg="mod">
          <ac:chgData name="Anders Olsson" userId="9d418087-4011-4d8e-af7c-d4a36c8e8f79" providerId="ADAL" clId="{D409FA0D-18EC-46D7-8737-E869D7ED0EBD}" dt="2025-03-05T11:09:59.661" v="7166" actId="20577"/>
          <ac:spMkLst>
            <pc:docMk/>
            <pc:sldMk cId="1435315816" sldId="310"/>
            <ac:spMk id="3" creationId="{0639DD9D-5AF4-97DD-8463-DD8A76C009B4}"/>
          </ac:spMkLst>
        </pc:spChg>
      </pc:sldChg>
      <pc:sldChg chg="modSp new mod">
        <pc:chgData name="Anders Olsson" userId="9d418087-4011-4d8e-af7c-d4a36c8e8f79" providerId="ADAL" clId="{D409FA0D-18EC-46D7-8737-E869D7ED0EBD}" dt="2025-03-04T10:23:20.309" v="4515" actId="20577"/>
        <pc:sldMkLst>
          <pc:docMk/>
          <pc:sldMk cId="3565892317" sldId="311"/>
        </pc:sldMkLst>
        <pc:spChg chg="mod">
          <ac:chgData name="Anders Olsson" userId="9d418087-4011-4d8e-af7c-d4a36c8e8f79" providerId="ADAL" clId="{D409FA0D-18EC-46D7-8737-E869D7ED0EBD}" dt="2025-02-26T15:48:07.035" v="2170" actId="13926"/>
          <ac:spMkLst>
            <pc:docMk/>
            <pc:sldMk cId="3565892317" sldId="311"/>
            <ac:spMk id="2" creationId="{89501898-6956-A3D5-4966-508844C96EE0}"/>
          </ac:spMkLst>
        </pc:spChg>
        <pc:spChg chg="mod">
          <ac:chgData name="Anders Olsson" userId="9d418087-4011-4d8e-af7c-d4a36c8e8f79" providerId="ADAL" clId="{D409FA0D-18EC-46D7-8737-E869D7ED0EBD}" dt="2025-03-04T10:23:20.309" v="4515" actId="20577"/>
          <ac:spMkLst>
            <pc:docMk/>
            <pc:sldMk cId="3565892317" sldId="311"/>
            <ac:spMk id="3" creationId="{BF378B01-ABB1-B694-23F6-1D8B75312980}"/>
          </ac:spMkLst>
        </pc:spChg>
      </pc:sldChg>
      <pc:sldChg chg="addSp modSp add mod">
        <pc:chgData name="Anders Olsson" userId="9d418087-4011-4d8e-af7c-d4a36c8e8f79" providerId="ADAL" clId="{D409FA0D-18EC-46D7-8737-E869D7ED0EBD}" dt="2025-03-04T12:14:01.321" v="5898" actId="20577"/>
        <pc:sldMkLst>
          <pc:docMk/>
          <pc:sldMk cId="1431042544" sldId="312"/>
        </pc:sldMkLst>
        <pc:spChg chg="mod">
          <ac:chgData name="Anders Olsson" userId="9d418087-4011-4d8e-af7c-d4a36c8e8f79" providerId="ADAL" clId="{D409FA0D-18EC-46D7-8737-E869D7ED0EBD}" dt="2025-03-04T12:14:01.321" v="5898" actId="20577"/>
          <ac:spMkLst>
            <pc:docMk/>
            <pc:sldMk cId="1431042544" sldId="312"/>
            <ac:spMk id="3" creationId="{6281412B-F512-60CA-3026-B3C3D42D48EB}"/>
          </ac:spMkLst>
        </pc:spChg>
        <pc:picChg chg="add mod">
          <ac:chgData name="Anders Olsson" userId="9d418087-4011-4d8e-af7c-d4a36c8e8f79" providerId="ADAL" clId="{D409FA0D-18EC-46D7-8737-E869D7ED0EBD}" dt="2025-03-04T10:32:38.047" v="4780" actId="1076"/>
          <ac:picMkLst>
            <pc:docMk/>
            <pc:sldMk cId="1431042544" sldId="312"/>
            <ac:picMk id="5" creationId="{EC451C3B-6AA6-93A0-221E-5128E942964B}"/>
          </ac:picMkLst>
        </pc:picChg>
      </pc:sldChg>
      <pc:sldChg chg="add del">
        <pc:chgData name="Anders Olsson" userId="9d418087-4011-4d8e-af7c-d4a36c8e8f79" providerId="ADAL" clId="{D409FA0D-18EC-46D7-8737-E869D7ED0EBD}" dt="2025-02-26T15:48:59.428" v="2186" actId="47"/>
        <pc:sldMkLst>
          <pc:docMk/>
          <pc:sldMk cId="3274498946" sldId="312"/>
        </pc:sldMkLst>
      </pc:sldChg>
      <pc:sldChg chg="modSp add mod">
        <pc:chgData name="Anders Olsson" userId="9d418087-4011-4d8e-af7c-d4a36c8e8f79" providerId="ADAL" clId="{D409FA0D-18EC-46D7-8737-E869D7ED0EBD}" dt="2025-03-04T12:18:05.116" v="5944" actId="20577"/>
        <pc:sldMkLst>
          <pc:docMk/>
          <pc:sldMk cId="110717153" sldId="313"/>
        </pc:sldMkLst>
        <pc:spChg chg="mod">
          <ac:chgData name="Anders Olsson" userId="9d418087-4011-4d8e-af7c-d4a36c8e8f79" providerId="ADAL" clId="{D409FA0D-18EC-46D7-8737-E869D7ED0EBD}" dt="2025-03-04T12:18:05.116" v="5944" actId="20577"/>
          <ac:spMkLst>
            <pc:docMk/>
            <pc:sldMk cId="110717153" sldId="313"/>
            <ac:spMk id="3" creationId="{C0FF0D37-2E8C-3D9E-C31E-F70ECD4588E7}"/>
          </ac:spMkLst>
        </pc:spChg>
      </pc:sldChg>
      <pc:sldChg chg="add del">
        <pc:chgData name="Anders Olsson" userId="9d418087-4011-4d8e-af7c-d4a36c8e8f79" providerId="ADAL" clId="{D409FA0D-18EC-46D7-8737-E869D7ED0EBD}" dt="2025-02-26T15:49:04.709" v="2187" actId="47"/>
        <pc:sldMkLst>
          <pc:docMk/>
          <pc:sldMk cId="3819389885" sldId="313"/>
        </pc:sldMkLst>
      </pc:sldChg>
      <pc:sldChg chg="add del">
        <pc:chgData name="Anders Olsson" userId="9d418087-4011-4d8e-af7c-d4a36c8e8f79" providerId="ADAL" clId="{D409FA0D-18EC-46D7-8737-E869D7ED0EBD}" dt="2025-02-26T15:49:22.016" v="2188" actId="47"/>
        <pc:sldMkLst>
          <pc:docMk/>
          <pc:sldMk cId="1701082918" sldId="314"/>
        </pc:sldMkLst>
      </pc:sldChg>
      <pc:sldChg chg="add del">
        <pc:chgData name="Anders Olsson" userId="9d418087-4011-4d8e-af7c-d4a36c8e8f79" providerId="ADAL" clId="{D409FA0D-18EC-46D7-8737-E869D7ED0EBD}" dt="2025-03-05T09:44:22.579" v="6896" actId="47"/>
        <pc:sldMkLst>
          <pc:docMk/>
          <pc:sldMk cId="2938800006" sldId="314"/>
        </pc:sldMkLst>
      </pc:sldChg>
      <pc:sldChg chg="modSp add mod ord">
        <pc:chgData name="Anders Olsson" userId="9d418087-4011-4d8e-af7c-d4a36c8e8f79" providerId="ADAL" clId="{D409FA0D-18EC-46D7-8737-E869D7ED0EBD}" dt="2025-03-04T16:50:15.696" v="6743"/>
        <pc:sldMkLst>
          <pc:docMk/>
          <pc:sldMk cId="1520315757" sldId="315"/>
        </pc:sldMkLst>
        <pc:spChg chg="mod">
          <ac:chgData name="Anders Olsson" userId="9d418087-4011-4d8e-af7c-d4a36c8e8f79" providerId="ADAL" clId="{D409FA0D-18EC-46D7-8737-E869D7ED0EBD}" dt="2025-03-04T10:40:13.018" v="5109" actId="20577"/>
          <ac:spMkLst>
            <pc:docMk/>
            <pc:sldMk cId="1520315757" sldId="315"/>
            <ac:spMk id="3" creationId="{95679321-49FD-46B1-F5F4-9A1F640DC874}"/>
          </ac:spMkLst>
        </pc:spChg>
      </pc:sldChg>
      <pc:sldChg chg="modSp add mod">
        <pc:chgData name="Anders Olsson" userId="9d418087-4011-4d8e-af7c-d4a36c8e8f79" providerId="ADAL" clId="{D409FA0D-18EC-46D7-8737-E869D7ED0EBD}" dt="2025-03-04T12:18:30.425" v="5951" actId="20577"/>
        <pc:sldMkLst>
          <pc:docMk/>
          <pc:sldMk cId="2519508860" sldId="316"/>
        </pc:sldMkLst>
        <pc:spChg chg="mod">
          <ac:chgData name="Anders Olsson" userId="9d418087-4011-4d8e-af7c-d4a36c8e8f79" providerId="ADAL" clId="{D409FA0D-18EC-46D7-8737-E869D7ED0EBD}" dt="2025-03-04T12:18:30.425" v="5951" actId="20577"/>
          <ac:spMkLst>
            <pc:docMk/>
            <pc:sldMk cId="2519508860" sldId="316"/>
            <ac:spMk id="3" creationId="{F9C672EE-4C48-327C-AD99-851392187C56}"/>
          </ac:spMkLst>
        </pc:spChg>
      </pc:sldChg>
      <pc:sldChg chg="modSp add mod">
        <pc:chgData name="Anders Olsson" userId="9d418087-4011-4d8e-af7c-d4a36c8e8f79" providerId="ADAL" clId="{D409FA0D-18EC-46D7-8737-E869D7ED0EBD}" dt="2025-03-04T12:20:29.825" v="6119" actId="5793"/>
        <pc:sldMkLst>
          <pc:docMk/>
          <pc:sldMk cId="3640264962" sldId="317"/>
        </pc:sldMkLst>
        <pc:spChg chg="mod">
          <ac:chgData name="Anders Olsson" userId="9d418087-4011-4d8e-af7c-d4a36c8e8f79" providerId="ADAL" clId="{D409FA0D-18EC-46D7-8737-E869D7ED0EBD}" dt="2025-03-04T12:20:29.825" v="6119" actId="5793"/>
          <ac:spMkLst>
            <pc:docMk/>
            <pc:sldMk cId="3640264962" sldId="317"/>
            <ac:spMk id="3" creationId="{B6076AA6-A57B-44A3-39AA-257C369A0EA4}"/>
          </ac:spMkLst>
        </pc:spChg>
      </pc:sldChg>
      <pc:sldChg chg="modSp add del mod ord">
        <pc:chgData name="Anders Olsson" userId="9d418087-4011-4d8e-af7c-d4a36c8e8f79" providerId="ADAL" clId="{D409FA0D-18EC-46D7-8737-E869D7ED0EBD}" dt="2025-03-05T10:46:05.309" v="7012" actId="47"/>
        <pc:sldMkLst>
          <pc:docMk/>
          <pc:sldMk cId="3181018486" sldId="318"/>
        </pc:sldMkLst>
      </pc:sldChg>
      <pc:sldChg chg="add del">
        <pc:chgData name="Anders Olsson" userId="9d418087-4011-4d8e-af7c-d4a36c8e8f79" providerId="ADAL" clId="{D409FA0D-18EC-46D7-8737-E869D7ED0EBD}" dt="2025-03-05T09:44:17.888" v="6895" actId="47"/>
        <pc:sldMkLst>
          <pc:docMk/>
          <pc:sldMk cId="1310175668" sldId="319"/>
        </pc:sldMkLst>
      </pc:sldChg>
      <pc:sldChg chg="modSp mod">
        <pc:chgData name="Anders Olsson" userId="9d418087-4011-4d8e-af7c-d4a36c8e8f79" providerId="ADAL" clId="{D409FA0D-18EC-46D7-8737-E869D7ED0EBD}" dt="2025-03-05T16:10:35.990" v="7184" actId="13926"/>
        <pc:sldMkLst>
          <pc:docMk/>
          <pc:sldMk cId="3483842151" sldId="320"/>
        </pc:sldMkLst>
        <pc:spChg chg="mod">
          <ac:chgData name="Anders Olsson" userId="9d418087-4011-4d8e-af7c-d4a36c8e8f79" providerId="ADAL" clId="{D409FA0D-18EC-46D7-8737-E869D7ED0EBD}" dt="2025-03-05T16:10:35.990" v="7184" actId="13926"/>
          <ac:spMkLst>
            <pc:docMk/>
            <pc:sldMk cId="3483842151" sldId="320"/>
            <ac:spMk id="2" creationId="{CC392F83-E6DA-F1FD-5200-EDF40303A3D3}"/>
          </ac:spMkLst>
        </pc:spChg>
      </pc:sldChg>
      <pc:sldChg chg="modSp mod ord">
        <pc:chgData name="Anders Olsson" userId="9d418087-4011-4d8e-af7c-d4a36c8e8f79" providerId="ADAL" clId="{D409FA0D-18EC-46D7-8737-E869D7ED0EBD}" dt="2025-03-05T16:14:49.204" v="7321" actId="20577"/>
        <pc:sldMkLst>
          <pc:docMk/>
          <pc:sldMk cId="1839063818" sldId="322"/>
        </pc:sldMkLst>
        <pc:spChg chg="mod">
          <ac:chgData name="Anders Olsson" userId="9d418087-4011-4d8e-af7c-d4a36c8e8f79" providerId="ADAL" clId="{D409FA0D-18EC-46D7-8737-E869D7ED0EBD}" dt="2025-03-05T16:13:00.550" v="7254" actId="14100"/>
          <ac:spMkLst>
            <pc:docMk/>
            <pc:sldMk cId="1839063818" sldId="322"/>
            <ac:spMk id="2" creationId="{856811E8-A144-FC20-B390-94EF8810A2A3}"/>
          </ac:spMkLst>
        </pc:spChg>
        <pc:spChg chg="mod">
          <ac:chgData name="Anders Olsson" userId="9d418087-4011-4d8e-af7c-d4a36c8e8f79" providerId="ADAL" clId="{D409FA0D-18EC-46D7-8737-E869D7ED0EBD}" dt="2025-03-05T16:14:49.204" v="7321" actId="20577"/>
          <ac:spMkLst>
            <pc:docMk/>
            <pc:sldMk cId="1839063818" sldId="322"/>
            <ac:spMk id="3" creationId="{075143D3-F4B2-16DC-C565-25DF77118092}"/>
          </ac:spMkLst>
        </pc:spChg>
      </pc:sldChg>
      <pc:sldChg chg="new del">
        <pc:chgData name="Anders Olsson" userId="9d418087-4011-4d8e-af7c-d4a36c8e8f79" providerId="ADAL" clId="{D409FA0D-18EC-46D7-8737-E869D7ED0EBD}" dt="2025-03-03T09:14:23.388" v="2573" actId="680"/>
        <pc:sldMkLst>
          <pc:docMk/>
          <pc:sldMk cId="284114360" sldId="323"/>
        </pc:sldMkLst>
      </pc:sldChg>
      <pc:sldChg chg="modSp new del mod">
        <pc:chgData name="Anders Olsson" userId="9d418087-4011-4d8e-af7c-d4a36c8e8f79" providerId="ADAL" clId="{D409FA0D-18EC-46D7-8737-E869D7ED0EBD}" dt="2025-03-04T07:36:35.540" v="3355" actId="47"/>
        <pc:sldMkLst>
          <pc:docMk/>
          <pc:sldMk cId="459613136" sldId="323"/>
        </pc:sldMkLst>
      </pc:sldChg>
      <pc:sldChg chg="new del">
        <pc:chgData name="Anders Olsson" userId="9d418087-4011-4d8e-af7c-d4a36c8e8f79" providerId="ADAL" clId="{D409FA0D-18EC-46D7-8737-E869D7ED0EBD}" dt="2025-03-03T09:14:22.583" v="2572" actId="680"/>
        <pc:sldMkLst>
          <pc:docMk/>
          <pc:sldMk cId="204783439" sldId="324"/>
        </pc:sldMkLst>
      </pc:sldChg>
      <pc:sldChg chg="modSp add mod">
        <pc:chgData name="Anders Olsson" userId="9d418087-4011-4d8e-af7c-d4a36c8e8f79" providerId="ADAL" clId="{D409FA0D-18EC-46D7-8737-E869D7ED0EBD}" dt="2025-03-03T14:55:06.733" v="3351" actId="20577"/>
        <pc:sldMkLst>
          <pc:docMk/>
          <pc:sldMk cId="2773495285" sldId="324"/>
        </pc:sldMkLst>
        <pc:spChg chg="mod">
          <ac:chgData name="Anders Olsson" userId="9d418087-4011-4d8e-af7c-d4a36c8e8f79" providerId="ADAL" clId="{D409FA0D-18EC-46D7-8737-E869D7ED0EBD}" dt="2025-03-03T14:55:06.733" v="3351" actId="20577"/>
          <ac:spMkLst>
            <pc:docMk/>
            <pc:sldMk cId="2773495285" sldId="324"/>
            <ac:spMk id="3" creationId="{E10693B2-0942-7114-E9FC-C5D3A5038EAA}"/>
          </ac:spMkLst>
        </pc:spChg>
      </pc:sldChg>
      <pc:sldChg chg="modSp add mod">
        <pc:chgData name="Anders Olsson" userId="9d418087-4011-4d8e-af7c-d4a36c8e8f79" providerId="ADAL" clId="{D409FA0D-18EC-46D7-8737-E869D7ED0EBD}" dt="2025-03-03T14:31:14.824" v="3133" actId="6549"/>
        <pc:sldMkLst>
          <pc:docMk/>
          <pc:sldMk cId="1126879688" sldId="327"/>
        </pc:sldMkLst>
        <pc:spChg chg="mod">
          <ac:chgData name="Anders Olsson" userId="9d418087-4011-4d8e-af7c-d4a36c8e8f79" providerId="ADAL" clId="{D409FA0D-18EC-46D7-8737-E869D7ED0EBD}" dt="2025-03-03T14:31:14.824" v="3133" actId="6549"/>
          <ac:spMkLst>
            <pc:docMk/>
            <pc:sldMk cId="1126879688" sldId="327"/>
            <ac:spMk id="3" creationId="{4F29DFFA-8D0D-4F2D-7845-C55FE06E50C4}"/>
          </ac:spMkLst>
        </pc:spChg>
      </pc:sldChg>
      <pc:sldChg chg="modSp mod">
        <pc:chgData name="Anders Olsson" userId="9d418087-4011-4d8e-af7c-d4a36c8e8f79" providerId="ADAL" clId="{D409FA0D-18EC-46D7-8737-E869D7ED0EBD}" dt="2025-03-05T16:11:29.377" v="7227" actId="13926"/>
        <pc:sldMkLst>
          <pc:docMk/>
          <pc:sldMk cId="238582696" sldId="329"/>
        </pc:sldMkLst>
        <pc:spChg chg="mod">
          <ac:chgData name="Anders Olsson" userId="9d418087-4011-4d8e-af7c-d4a36c8e8f79" providerId="ADAL" clId="{D409FA0D-18EC-46D7-8737-E869D7ED0EBD}" dt="2025-03-05T16:11:29.377" v="7227" actId="13926"/>
          <ac:spMkLst>
            <pc:docMk/>
            <pc:sldMk cId="238582696" sldId="329"/>
            <ac:spMk id="2" creationId="{C6F532B9-04C4-4A42-B578-7A8ECAF99011}"/>
          </ac:spMkLst>
        </pc:spChg>
        <pc:spChg chg="mod">
          <ac:chgData name="Anders Olsson" userId="9d418087-4011-4d8e-af7c-d4a36c8e8f79" providerId="ADAL" clId="{D409FA0D-18EC-46D7-8737-E869D7ED0EBD}" dt="2025-03-05T16:11:18.575" v="7226" actId="20577"/>
          <ac:spMkLst>
            <pc:docMk/>
            <pc:sldMk cId="238582696" sldId="329"/>
            <ac:spMk id="3" creationId="{6450B28B-777A-F7FD-EEF6-35B7775EA496}"/>
          </ac:spMkLst>
        </pc:spChg>
      </pc:sldChg>
      <pc:sldChg chg="modSp add mod">
        <pc:chgData name="Anders Olsson" userId="9d418087-4011-4d8e-af7c-d4a36c8e8f79" providerId="ADAL" clId="{D409FA0D-18EC-46D7-8737-E869D7ED0EBD}" dt="2025-03-05T13:58:33.447" v="7176"/>
        <pc:sldMkLst>
          <pc:docMk/>
          <pc:sldMk cId="2295102177" sldId="2355"/>
        </pc:sldMkLst>
        <pc:spChg chg="mod">
          <ac:chgData name="Anders Olsson" userId="9d418087-4011-4d8e-af7c-d4a36c8e8f79" providerId="ADAL" clId="{D409FA0D-18EC-46D7-8737-E869D7ED0EBD}" dt="2025-03-05T13:58:33.447" v="7176"/>
          <ac:spMkLst>
            <pc:docMk/>
            <pc:sldMk cId="2295102177" sldId="2355"/>
            <ac:spMk id="8" creationId="{EC0F3EED-6939-F6BE-348B-ED378D4B0C3A}"/>
          </ac:spMkLst>
        </pc:spChg>
      </pc:sldChg>
      <pc:sldChg chg="modSp add mod">
        <pc:chgData name="Anders Olsson" userId="9d418087-4011-4d8e-af7c-d4a36c8e8f79" providerId="ADAL" clId="{D409FA0D-18EC-46D7-8737-E869D7ED0EBD}" dt="2025-03-05T13:58:22.820" v="7174" actId="20577"/>
        <pc:sldMkLst>
          <pc:docMk/>
          <pc:sldMk cId="3886956705" sldId="2356"/>
        </pc:sldMkLst>
        <pc:spChg chg="mod">
          <ac:chgData name="Anders Olsson" userId="9d418087-4011-4d8e-af7c-d4a36c8e8f79" providerId="ADAL" clId="{D409FA0D-18EC-46D7-8737-E869D7ED0EBD}" dt="2025-03-05T13:58:22.820" v="7174" actId="20577"/>
          <ac:spMkLst>
            <pc:docMk/>
            <pc:sldMk cId="3886956705" sldId="2356"/>
            <ac:spMk id="8" creationId="{D9B287C4-4BC1-5268-18D2-7FE2B86833A6}"/>
          </ac:spMkLst>
        </pc:spChg>
      </pc:sldChg>
      <pc:sldChg chg="modSp add mod">
        <pc:chgData name="Anders Olsson" userId="9d418087-4011-4d8e-af7c-d4a36c8e8f79" providerId="ADAL" clId="{D409FA0D-18EC-46D7-8737-E869D7ED0EBD}" dt="2025-03-05T13:57:53.272" v="7169" actId="20577"/>
        <pc:sldMkLst>
          <pc:docMk/>
          <pc:sldMk cId="3864981664" sldId="2359"/>
        </pc:sldMkLst>
        <pc:spChg chg="mod">
          <ac:chgData name="Anders Olsson" userId="9d418087-4011-4d8e-af7c-d4a36c8e8f79" providerId="ADAL" clId="{D409FA0D-18EC-46D7-8737-E869D7ED0EBD}" dt="2025-03-05T13:57:53.272" v="7169" actId="20577"/>
          <ac:spMkLst>
            <pc:docMk/>
            <pc:sldMk cId="3864981664" sldId="2359"/>
            <ac:spMk id="2" creationId="{AB4D283C-0EF6-47FC-D337-BB80F183AA2B}"/>
          </ac:spMkLst>
        </pc:spChg>
      </pc:sldChg>
      <pc:sldChg chg="modSp add mod ord">
        <pc:chgData name="Anders Olsson" userId="9d418087-4011-4d8e-af7c-d4a36c8e8f79" providerId="ADAL" clId="{D409FA0D-18EC-46D7-8737-E869D7ED0EBD}" dt="2025-03-05T13:59:18.086" v="7183" actId="14100"/>
        <pc:sldMkLst>
          <pc:docMk/>
          <pc:sldMk cId="3310371675" sldId="2360"/>
        </pc:sldMkLst>
        <pc:spChg chg="mod">
          <ac:chgData name="Anders Olsson" userId="9d418087-4011-4d8e-af7c-d4a36c8e8f79" providerId="ADAL" clId="{D409FA0D-18EC-46D7-8737-E869D7ED0EBD}" dt="2025-03-05T13:59:14.667" v="7182" actId="14100"/>
          <ac:spMkLst>
            <pc:docMk/>
            <pc:sldMk cId="3310371675" sldId="2360"/>
            <ac:spMk id="2" creationId="{923B1A5B-289B-6A77-1686-78686C84BDEF}"/>
          </ac:spMkLst>
        </pc:spChg>
        <pc:spChg chg="mod">
          <ac:chgData name="Anders Olsson" userId="9d418087-4011-4d8e-af7c-d4a36c8e8f79" providerId="ADAL" clId="{D409FA0D-18EC-46D7-8737-E869D7ED0EBD}" dt="2025-03-05T13:59:18.086" v="7183" actId="14100"/>
          <ac:spMkLst>
            <pc:docMk/>
            <pc:sldMk cId="3310371675" sldId="2360"/>
            <ac:spMk id="3" creationId="{17C41AA5-1C15-9059-A71B-DA7019D78387}"/>
          </ac:spMkLst>
        </pc:spChg>
      </pc:sldChg>
      <pc:sldChg chg="modSp add del mod">
        <pc:chgData name="Anders Olsson" userId="9d418087-4011-4d8e-af7c-d4a36c8e8f79" providerId="ADAL" clId="{D409FA0D-18EC-46D7-8737-E869D7ED0EBD}" dt="2025-03-05T11:03:50.541" v="7013" actId="47"/>
        <pc:sldMkLst>
          <pc:docMk/>
          <pc:sldMk cId="2442525800" sldId="2361"/>
        </pc:sldMkLst>
      </pc:sldChg>
      <pc:sldChg chg="modSp add mod">
        <pc:chgData name="Anders Olsson" userId="9d418087-4011-4d8e-af7c-d4a36c8e8f79" providerId="ADAL" clId="{D409FA0D-18EC-46D7-8737-E869D7ED0EBD}" dt="2025-03-04T10:26:37.723" v="4729" actId="20577"/>
        <pc:sldMkLst>
          <pc:docMk/>
          <pc:sldMk cId="2225856469" sldId="2362"/>
        </pc:sldMkLst>
        <pc:spChg chg="mod">
          <ac:chgData name="Anders Olsson" userId="9d418087-4011-4d8e-af7c-d4a36c8e8f79" providerId="ADAL" clId="{D409FA0D-18EC-46D7-8737-E869D7ED0EBD}" dt="2025-03-04T10:26:37.723" v="4729" actId="20577"/>
          <ac:spMkLst>
            <pc:docMk/>
            <pc:sldMk cId="2225856469" sldId="2362"/>
            <ac:spMk id="3" creationId="{0382AFAA-83D4-CC5A-930E-27D28187185D}"/>
          </ac:spMkLst>
        </pc:spChg>
      </pc:sldChg>
      <pc:sldChg chg="add del">
        <pc:chgData name="Anders Olsson" userId="9d418087-4011-4d8e-af7c-d4a36c8e8f79" providerId="ADAL" clId="{D409FA0D-18EC-46D7-8737-E869D7ED0EBD}" dt="2025-03-04T10:29:01.224" v="4754" actId="47"/>
        <pc:sldMkLst>
          <pc:docMk/>
          <pc:sldMk cId="479196493" sldId="2363"/>
        </pc:sldMkLst>
      </pc:sldChg>
      <pc:sldChg chg="addSp modSp add mod">
        <pc:chgData name="Anders Olsson" userId="9d418087-4011-4d8e-af7c-d4a36c8e8f79" providerId="ADAL" clId="{D409FA0D-18EC-46D7-8737-E869D7ED0EBD}" dt="2025-03-05T10:37:35.889" v="6899" actId="20577"/>
        <pc:sldMkLst>
          <pc:docMk/>
          <pc:sldMk cId="1487294381" sldId="2364"/>
        </pc:sldMkLst>
        <pc:spChg chg="mod">
          <ac:chgData name="Anders Olsson" userId="9d418087-4011-4d8e-af7c-d4a36c8e8f79" providerId="ADAL" clId="{D409FA0D-18EC-46D7-8737-E869D7ED0EBD}" dt="2025-03-04T10:51:09.549" v="5110" actId="6549"/>
          <ac:spMkLst>
            <pc:docMk/>
            <pc:sldMk cId="1487294381" sldId="2364"/>
            <ac:spMk id="3" creationId="{D9ABD1DA-AF8D-93FA-F175-D7CC947DF5E4}"/>
          </ac:spMkLst>
        </pc:spChg>
        <pc:graphicFrameChg chg="add mod modGraphic">
          <ac:chgData name="Anders Olsson" userId="9d418087-4011-4d8e-af7c-d4a36c8e8f79" providerId="ADAL" clId="{D409FA0D-18EC-46D7-8737-E869D7ED0EBD}" dt="2025-03-05T10:37:35.889" v="6899" actId="20577"/>
          <ac:graphicFrameMkLst>
            <pc:docMk/>
            <pc:sldMk cId="1487294381" sldId="2364"/>
            <ac:graphicFrameMk id="4" creationId="{ED8E73B5-2BC7-3033-408D-31B8B885B4E5}"/>
          </ac:graphicFrameMkLst>
        </pc:graphicFrameChg>
      </pc:sldChg>
      <pc:sldChg chg="modSp add del mod">
        <pc:chgData name="Anders Olsson" userId="9d418087-4011-4d8e-af7c-d4a36c8e8f79" providerId="ADAL" clId="{D409FA0D-18EC-46D7-8737-E869D7ED0EBD}" dt="2025-03-04T12:16:16.822" v="5937" actId="20577"/>
        <pc:sldMkLst>
          <pc:docMk/>
          <pc:sldMk cId="1311703746" sldId="2365"/>
        </pc:sldMkLst>
        <pc:spChg chg="mod">
          <ac:chgData name="Anders Olsson" userId="9d418087-4011-4d8e-af7c-d4a36c8e8f79" providerId="ADAL" clId="{D409FA0D-18EC-46D7-8737-E869D7ED0EBD}" dt="2025-03-04T12:16:16.822" v="5937" actId="20577"/>
          <ac:spMkLst>
            <pc:docMk/>
            <pc:sldMk cId="1311703746" sldId="2365"/>
            <ac:spMk id="3" creationId="{1EE589B1-4597-305B-34B3-6C44B329FCEE}"/>
          </ac:spMkLst>
        </pc:spChg>
      </pc:sldChg>
      <pc:sldChg chg="addSp delSp modSp new mod">
        <pc:chgData name="Anders Olsson" userId="9d418087-4011-4d8e-af7c-d4a36c8e8f79" providerId="ADAL" clId="{D409FA0D-18EC-46D7-8737-E869D7ED0EBD}" dt="2025-03-04T16:46:08.731" v="6676" actId="1076"/>
        <pc:sldMkLst>
          <pc:docMk/>
          <pc:sldMk cId="2017637005" sldId="2366"/>
        </pc:sldMkLst>
        <pc:picChg chg="add mod">
          <ac:chgData name="Anders Olsson" userId="9d418087-4011-4d8e-af7c-d4a36c8e8f79" providerId="ADAL" clId="{D409FA0D-18EC-46D7-8737-E869D7ED0EBD}" dt="2025-03-04T16:46:08.731" v="6676" actId="1076"/>
          <ac:picMkLst>
            <pc:docMk/>
            <pc:sldMk cId="2017637005" sldId="2366"/>
            <ac:picMk id="3" creationId="{C196FAF2-65D2-98AF-D23B-8788E5831A43}"/>
          </ac:picMkLst>
        </pc:picChg>
      </pc:sldChg>
      <pc:sldChg chg="new del">
        <pc:chgData name="Anders Olsson" userId="9d418087-4011-4d8e-af7c-d4a36c8e8f79" providerId="ADAL" clId="{D409FA0D-18EC-46D7-8737-E869D7ED0EBD}" dt="2025-03-04T16:44:29.393" v="6672" actId="47"/>
        <pc:sldMkLst>
          <pc:docMk/>
          <pc:sldMk cId="2818160956" sldId="2367"/>
        </pc:sldMkLst>
      </pc:sldChg>
      <pc:sldChg chg="addSp delSp modSp new mod">
        <pc:chgData name="Anders Olsson" userId="9d418087-4011-4d8e-af7c-d4a36c8e8f79" providerId="ADAL" clId="{D409FA0D-18EC-46D7-8737-E869D7ED0EBD}" dt="2025-03-04T14:21:35.265" v="6339" actId="478"/>
        <pc:sldMkLst>
          <pc:docMk/>
          <pc:sldMk cId="3385511241" sldId="2368"/>
        </pc:sldMkLst>
        <pc:spChg chg="mod">
          <ac:chgData name="Anders Olsson" userId="9d418087-4011-4d8e-af7c-d4a36c8e8f79" providerId="ADAL" clId="{D409FA0D-18EC-46D7-8737-E869D7ED0EBD}" dt="2025-03-04T14:20:15.272" v="6336" actId="14100"/>
          <ac:spMkLst>
            <pc:docMk/>
            <pc:sldMk cId="3385511241" sldId="2368"/>
            <ac:spMk id="2" creationId="{E1ACE5A2-DBC0-1D72-537D-E9E814A43BCC}"/>
          </ac:spMkLst>
        </pc:spChg>
        <pc:graphicFrameChg chg="add mod">
          <ac:chgData name="Anders Olsson" userId="9d418087-4011-4d8e-af7c-d4a36c8e8f79" providerId="ADAL" clId="{D409FA0D-18EC-46D7-8737-E869D7ED0EBD}" dt="2025-03-04T14:20:45.515" v="6338"/>
          <ac:graphicFrameMkLst>
            <pc:docMk/>
            <pc:sldMk cId="3385511241" sldId="2368"/>
            <ac:graphicFrameMk id="8" creationId="{DEA10356-6E3A-D5B2-0972-44D131D879FC}"/>
          </ac:graphicFrameMkLst>
        </pc:graphicFrameChg>
      </pc:sldChg>
      <pc:sldChg chg="addSp delSp modSp new mod">
        <pc:chgData name="Anders Olsson" userId="9d418087-4011-4d8e-af7c-d4a36c8e8f79" providerId="ADAL" clId="{D409FA0D-18EC-46D7-8737-E869D7ED0EBD}" dt="2025-03-04T14:26:30.263" v="6404" actId="20577"/>
        <pc:sldMkLst>
          <pc:docMk/>
          <pc:sldMk cId="3596576539" sldId="2369"/>
        </pc:sldMkLst>
        <pc:spChg chg="mod">
          <ac:chgData name="Anders Olsson" userId="9d418087-4011-4d8e-af7c-d4a36c8e8f79" providerId="ADAL" clId="{D409FA0D-18EC-46D7-8737-E869D7ED0EBD}" dt="2025-03-04T14:26:30.263" v="6404" actId="20577"/>
          <ac:spMkLst>
            <pc:docMk/>
            <pc:sldMk cId="3596576539" sldId="2369"/>
            <ac:spMk id="2" creationId="{F6BCABAC-C52F-08EE-4AFD-DBD016603AC8}"/>
          </ac:spMkLst>
        </pc:spChg>
        <pc:graphicFrameChg chg="add mod">
          <ac:chgData name="Anders Olsson" userId="9d418087-4011-4d8e-af7c-d4a36c8e8f79" providerId="ADAL" clId="{D409FA0D-18EC-46D7-8737-E869D7ED0EBD}" dt="2025-03-04T14:19:54.817" v="6335" actId="1076"/>
          <ac:graphicFrameMkLst>
            <pc:docMk/>
            <pc:sldMk cId="3596576539" sldId="2369"/>
            <ac:graphicFrameMk id="5" creationId="{76CB6773-1628-5169-458B-8AC6E9A2692A}"/>
          </ac:graphicFrameMkLst>
        </pc:graphicFrameChg>
      </pc:sldChg>
      <pc:sldChg chg="addSp delSp modSp new mod">
        <pc:chgData name="Anders Olsson" userId="9d418087-4011-4d8e-af7c-d4a36c8e8f79" providerId="ADAL" clId="{D409FA0D-18EC-46D7-8737-E869D7ED0EBD}" dt="2025-03-04T14:26:59.791" v="6431" actId="478"/>
        <pc:sldMkLst>
          <pc:docMk/>
          <pc:sldMk cId="1398687888" sldId="2370"/>
        </pc:sldMkLst>
        <pc:spChg chg="mod">
          <ac:chgData name="Anders Olsson" userId="9d418087-4011-4d8e-af7c-d4a36c8e8f79" providerId="ADAL" clId="{D409FA0D-18EC-46D7-8737-E869D7ED0EBD}" dt="2025-03-04T14:26:50.481" v="6430" actId="14100"/>
          <ac:spMkLst>
            <pc:docMk/>
            <pc:sldMk cId="1398687888" sldId="2370"/>
            <ac:spMk id="2" creationId="{8E1F4648-13C5-F34C-32BD-ED3CE1ED6D7E}"/>
          </ac:spMkLst>
        </pc:spChg>
        <pc:graphicFrameChg chg="add mod">
          <ac:chgData name="Anders Olsson" userId="9d418087-4011-4d8e-af7c-d4a36c8e8f79" providerId="ADAL" clId="{D409FA0D-18EC-46D7-8737-E869D7ED0EBD}" dt="2025-03-04T14:25:36.152" v="6343" actId="1076"/>
          <ac:graphicFrameMkLst>
            <pc:docMk/>
            <pc:sldMk cId="1398687888" sldId="2370"/>
            <ac:graphicFrameMk id="5" creationId="{A5EA7D20-C9E5-377A-7D1C-BA896CADBC76}"/>
          </ac:graphicFrameMkLst>
        </pc:graphicFrameChg>
      </pc:sldChg>
      <pc:sldChg chg="addSp delSp modSp new mod">
        <pc:chgData name="Anders Olsson" userId="9d418087-4011-4d8e-af7c-d4a36c8e8f79" providerId="ADAL" clId="{D409FA0D-18EC-46D7-8737-E869D7ED0EBD}" dt="2025-03-04T14:29:31.073" v="6514" actId="478"/>
        <pc:sldMkLst>
          <pc:docMk/>
          <pc:sldMk cId="3341712224" sldId="2371"/>
        </pc:sldMkLst>
        <pc:spChg chg="mod">
          <ac:chgData name="Anders Olsson" userId="9d418087-4011-4d8e-af7c-d4a36c8e8f79" providerId="ADAL" clId="{D409FA0D-18EC-46D7-8737-E869D7ED0EBD}" dt="2025-03-04T14:29:26.290" v="6513" actId="14100"/>
          <ac:spMkLst>
            <pc:docMk/>
            <pc:sldMk cId="3341712224" sldId="2371"/>
            <ac:spMk id="2" creationId="{8CCE90CE-F9DB-5883-646D-9C2E22B469A7}"/>
          </ac:spMkLst>
        </pc:spChg>
        <pc:graphicFrameChg chg="add mod">
          <ac:chgData name="Anders Olsson" userId="9d418087-4011-4d8e-af7c-d4a36c8e8f79" providerId="ADAL" clId="{D409FA0D-18EC-46D7-8737-E869D7ED0EBD}" dt="2025-03-04T14:28:28.123" v="6435" actId="1076"/>
          <ac:graphicFrameMkLst>
            <pc:docMk/>
            <pc:sldMk cId="3341712224" sldId="2371"/>
            <ac:graphicFrameMk id="5" creationId="{C7A01F50-AA11-0484-20F0-F9339018020E}"/>
          </ac:graphicFrameMkLst>
        </pc:graphicFrameChg>
      </pc:sldChg>
      <pc:sldChg chg="addSp delSp modSp new mod">
        <pc:chgData name="Anders Olsson" userId="9d418087-4011-4d8e-af7c-d4a36c8e8f79" providerId="ADAL" clId="{D409FA0D-18EC-46D7-8737-E869D7ED0EBD}" dt="2025-03-04T16:44:12.106" v="6671" actId="20577"/>
        <pc:sldMkLst>
          <pc:docMk/>
          <pc:sldMk cId="1247971613" sldId="2372"/>
        </pc:sldMkLst>
        <pc:spChg chg="mod">
          <ac:chgData name="Anders Olsson" userId="9d418087-4011-4d8e-af7c-d4a36c8e8f79" providerId="ADAL" clId="{D409FA0D-18EC-46D7-8737-E869D7ED0EBD}" dt="2025-03-04T16:44:12.106" v="6671" actId="20577"/>
          <ac:spMkLst>
            <pc:docMk/>
            <pc:sldMk cId="1247971613" sldId="2372"/>
            <ac:spMk id="2" creationId="{D060C010-505B-2BBB-F61A-E6F85B29200D}"/>
          </ac:spMkLst>
        </pc:spChg>
        <pc:graphicFrameChg chg="add mod">
          <ac:chgData name="Anders Olsson" userId="9d418087-4011-4d8e-af7c-d4a36c8e8f79" providerId="ADAL" clId="{D409FA0D-18EC-46D7-8737-E869D7ED0EBD}" dt="2025-03-04T16:42:53.417" v="6584" actId="1076"/>
          <ac:graphicFrameMkLst>
            <pc:docMk/>
            <pc:sldMk cId="1247971613" sldId="2372"/>
            <ac:graphicFrameMk id="5" creationId="{FD3340C1-4355-0B6B-CECD-DF314DB9B741}"/>
          </ac:graphicFrameMkLst>
        </pc:graphicFrameChg>
      </pc:sldChg>
      <pc:sldChg chg="add">
        <pc:chgData name="Anders Olsson" userId="9d418087-4011-4d8e-af7c-d4a36c8e8f79" providerId="ADAL" clId="{D409FA0D-18EC-46D7-8737-E869D7ED0EBD}" dt="2025-03-05T09:21:44.761" v="6744"/>
        <pc:sldMkLst>
          <pc:docMk/>
          <pc:sldMk cId="889028659" sldId="2373"/>
        </pc:sldMkLst>
      </pc:sldChg>
      <pc:sldChg chg="modSp add mod">
        <pc:chgData name="Anders Olsson" userId="9d418087-4011-4d8e-af7c-d4a36c8e8f79" providerId="ADAL" clId="{D409FA0D-18EC-46D7-8737-E869D7ED0EBD}" dt="2025-03-06T12:15:58.999" v="7438" actId="20577"/>
        <pc:sldMkLst>
          <pc:docMk/>
          <pc:sldMk cId="2103436123" sldId="2374"/>
        </pc:sldMkLst>
        <pc:spChg chg="mod">
          <ac:chgData name="Anders Olsson" userId="9d418087-4011-4d8e-af7c-d4a36c8e8f79" providerId="ADAL" clId="{D409FA0D-18EC-46D7-8737-E869D7ED0EBD}" dt="2025-03-06T12:15:58.999" v="7438" actId="20577"/>
          <ac:spMkLst>
            <pc:docMk/>
            <pc:sldMk cId="2103436123" sldId="2374"/>
            <ac:spMk id="3" creationId="{D12B8338-DAC9-0ADA-DFC3-071C9CE5D392}"/>
          </ac:spMkLst>
        </pc:spChg>
      </pc:sldChg>
      <pc:sldChg chg="del">
        <pc:chgData name="Anders Olsson" userId="9d418087-4011-4d8e-af7c-d4a36c8e8f79" providerId="ADAL" clId="{D409FA0D-18EC-46D7-8737-E869D7ED0EBD}" dt="2025-03-05T09:45:34.762" v="6897" actId="47"/>
        <pc:sldMkLst>
          <pc:docMk/>
          <pc:sldMk cId="116822334" sldId="2375"/>
        </pc:sldMkLst>
      </pc:sldChg>
      <pc:sldChg chg="modSp mod">
        <pc:chgData name="Anders Olsson" userId="9d418087-4011-4d8e-af7c-d4a36c8e8f79" providerId="ADAL" clId="{D409FA0D-18EC-46D7-8737-E869D7ED0EBD}" dt="2025-03-06T16:38:07.096" v="7531" actId="20577"/>
        <pc:sldMkLst>
          <pc:docMk/>
          <pc:sldMk cId="3367655179" sldId="2379"/>
        </pc:sldMkLst>
        <pc:spChg chg="mod">
          <ac:chgData name="Anders Olsson" userId="9d418087-4011-4d8e-af7c-d4a36c8e8f79" providerId="ADAL" clId="{D409FA0D-18EC-46D7-8737-E869D7ED0EBD}" dt="2025-03-06T16:38:07.096" v="7531" actId="20577"/>
          <ac:spMkLst>
            <pc:docMk/>
            <pc:sldMk cId="3367655179" sldId="2379"/>
            <ac:spMk id="3" creationId="{EE7B8AFB-5D49-F835-B80A-A9AC78120985}"/>
          </ac:spMkLst>
        </pc:spChg>
      </pc:sldChg>
    </pc:docChg>
  </pc:docChgLst>
  <pc:docChgLst>
    <pc:chgData name="Anna Egardsson" userId="ab65e37f-ac23-4a40-8e38-22a96cbef660" providerId="ADAL" clId="{8ADC3AC0-507B-4763-B37A-60849950BDAA}"/>
    <pc:docChg chg="undo custSel addSld delSld modSld sldOrd">
      <pc:chgData name="Anna Egardsson" userId="ab65e37f-ac23-4a40-8e38-22a96cbef660" providerId="ADAL" clId="{8ADC3AC0-507B-4763-B37A-60849950BDAA}" dt="2025-03-06T10:48:13.005" v="1137" actId="2696"/>
      <pc:docMkLst>
        <pc:docMk/>
      </pc:docMkLst>
      <pc:sldChg chg="modSp mod">
        <pc:chgData name="Anna Egardsson" userId="ab65e37f-ac23-4a40-8e38-22a96cbef660" providerId="ADAL" clId="{8ADC3AC0-507B-4763-B37A-60849950BDAA}" dt="2025-03-03T08:57:07.463" v="149" actId="20577"/>
        <pc:sldMkLst>
          <pc:docMk/>
          <pc:sldMk cId="1254751067" sldId="295"/>
        </pc:sldMkLst>
        <pc:spChg chg="mod">
          <ac:chgData name="Anna Egardsson" userId="ab65e37f-ac23-4a40-8e38-22a96cbef660" providerId="ADAL" clId="{8ADC3AC0-507B-4763-B37A-60849950BDAA}" dt="2025-03-03T08:57:07.463" v="149" actId="20577"/>
          <ac:spMkLst>
            <pc:docMk/>
            <pc:sldMk cId="1254751067" sldId="295"/>
            <ac:spMk id="3" creationId="{ECA3ED66-4056-3A71-16C2-C1FFFBD434F6}"/>
          </ac:spMkLst>
        </pc:spChg>
      </pc:sldChg>
      <pc:sldChg chg="modSp mod ord">
        <pc:chgData name="Anna Egardsson" userId="ab65e37f-ac23-4a40-8e38-22a96cbef660" providerId="ADAL" clId="{8ADC3AC0-507B-4763-B37A-60849950BDAA}" dt="2025-03-03T08:59:46.417" v="170" actId="108"/>
        <pc:sldMkLst>
          <pc:docMk/>
          <pc:sldMk cId="918197612" sldId="306"/>
        </pc:sldMkLst>
        <pc:spChg chg="mod">
          <ac:chgData name="Anna Egardsson" userId="ab65e37f-ac23-4a40-8e38-22a96cbef660" providerId="ADAL" clId="{8ADC3AC0-507B-4763-B37A-60849950BDAA}" dt="2025-03-03T08:59:46.417" v="170" actId="108"/>
          <ac:spMkLst>
            <pc:docMk/>
            <pc:sldMk cId="918197612" sldId="306"/>
            <ac:spMk id="3" creationId="{7651DD2B-73F0-8382-0788-72EC9F8830E2}"/>
          </ac:spMkLst>
        </pc:spChg>
      </pc:sldChg>
      <pc:sldChg chg="modSp add mod ord">
        <pc:chgData name="Anna Egardsson" userId="ab65e37f-ac23-4a40-8e38-22a96cbef660" providerId="ADAL" clId="{8ADC3AC0-507B-4763-B37A-60849950BDAA}" dt="2025-03-05T16:11:03.447" v="1020" actId="113"/>
        <pc:sldMkLst>
          <pc:docMk/>
          <pc:sldMk cId="3483842151" sldId="320"/>
        </pc:sldMkLst>
        <pc:spChg chg="mod">
          <ac:chgData name="Anna Egardsson" userId="ab65e37f-ac23-4a40-8e38-22a96cbef660" providerId="ADAL" clId="{8ADC3AC0-507B-4763-B37A-60849950BDAA}" dt="2025-03-03T09:02:38.131" v="190" actId="20577"/>
          <ac:spMkLst>
            <pc:docMk/>
            <pc:sldMk cId="3483842151" sldId="320"/>
            <ac:spMk id="2" creationId="{CC392F83-E6DA-F1FD-5200-EDF40303A3D3}"/>
          </ac:spMkLst>
        </pc:spChg>
        <pc:spChg chg="mod">
          <ac:chgData name="Anna Egardsson" userId="ab65e37f-ac23-4a40-8e38-22a96cbef660" providerId="ADAL" clId="{8ADC3AC0-507B-4763-B37A-60849950BDAA}" dt="2025-03-05T16:11:03.447" v="1020" actId="113"/>
          <ac:spMkLst>
            <pc:docMk/>
            <pc:sldMk cId="3483842151" sldId="320"/>
            <ac:spMk id="3" creationId="{719B26A6-066E-9AAF-EF83-060FB64288EE}"/>
          </ac:spMkLst>
        </pc:spChg>
      </pc:sldChg>
      <pc:sldChg chg="modSp add del mod">
        <pc:chgData name="Anna Egardsson" userId="ab65e37f-ac23-4a40-8e38-22a96cbef660" providerId="ADAL" clId="{8ADC3AC0-507B-4763-B37A-60849950BDAA}" dt="2025-03-05T09:36:52.959" v="1013" actId="2696"/>
        <pc:sldMkLst>
          <pc:docMk/>
          <pc:sldMk cId="1447105724" sldId="321"/>
        </pc:sldMkLst>
      </pc:sldChg>
      <pc:sldChg chg="modSp add mod">
        <pc:chgData name="Anna Egardsson" userId="ab65e37f-ac23-4a40-8e38-22a96cbef660" providerId="ADAL" clId="{8ADC3AC0-507B-4763-B37A-60849950BDAA}" dt="2025-03-05T09:42:36.509" v="1016" actId="13926"/>
        <pc:sldMkLst>
          <pc:docMk/>
          <pc:sldMk cId="1839063818" sldId="322"/>
        </pc:sldMkLst>
        <pc:spChg chg="mod">
          <ac:chgData name="Anna Egardsson" userId="ab65e37f-ac23-4a40-8e38-22a96cbef660" providerId="ADAL" clId="{8ADC3AC0-507B-4763-B37A-60849950BDAA}" dt="2025-03-03T10:34:22.837" v="510" actId="1076"/>
          <ac:spMkLst>
            <pc:docMk/>
            <pc:sldMk cId="1839063818" sldId="322"/>
            <ac:spMk id="2" creationId="{856811E8-A144-FC20-B390-94EF8810A2A3}"/>
          </ac:spMkLst>
        </pc:spChg>
        <pc:spChg chg="mod">
          <ac:chgData name="Anna Egardsson" userId="ab65e37f-ac23-4a40-8e38-22a96cbef660" providerId="ADAL" clId="{8ADC3AC0-507B-4763-B37A-60849950BDAA}" dt="2025-03-05T09:42:36.509" v="1016" actId="13926"/>
          <ac:spMkLst>
            <pc:docMk/>
            <pc:sldMk cId="1839063818" sldId="322"/>
            <ac:spMk id="3" creationId="{075143D3-F4B2-16DC-C565-25DF77118092}"/>
          </ac:spMkLst>
        </pc:spChg>
      </pc:sldChg>
      <pc:sldChg chg="delSp modSp mod">
        <pc:chgData name="Anna Egardsson" userId="ab65e37f-ac23-4a40-8e38-22a96cbef660" providerId="ADAL" clId="{8ADC3AC0-507B-4763-B37A-60849950BDAA}" dt="2025-03-05T09:37:02.515" v="1015" actId="478"/>
        <pc:sldMkLst>
          <pc:docMk/>
          <pc:sldMk cId="238582696" sldId="329"/>
        </pc:sldMkLst>
        <pc:spChg chg="del mod">
          <ac:chgData name="Anna Egardsson" userId="ab65e37f-ac23-4a40-8e38-22a96cbef660" providerId="ADAL" clId="{8ADC3AC0-507B-4763-B37A-60849950BDAA}" dt="2025-03-05T09:37:02.515" v="1015" actId="478"/>
          <ac:spMkLst>
            <pc:docMk/>
            <pc:sldMk cId="238582696" sldId="329"/>
            <ac:spMk id="4" creationId="{AAF6DAE8-E75C-6CD6-4632-8171897641CC}"/>
          </ac:spMkLst>
        </pc:spChg>
      </pc:sldChg>
      <pc:sldChg chg="del">
        <pc:chgData name="Anna Egardsson" userId="ab65e37f-ac23-4a40-8e38-22a96cbef660" providerId="ADAL" clId="{8ADC3AC0-507B-4763-B37A-60849950BDAA}" dt="2025-03-06T10:48:13.005" v="1137" actId="2696"/>
        <pc:sldMkLst>
          <pc:docMk/>
          <pc:sldMk cId="2937975928" sldId="332"/>
        </pc:sldMkLst>
      </pc:sldChg>
      <pc:sldChg chg="ord">
        <pc:chgData name="Anna Egardsson" userId="ab65e37f-ac23-4a40-8e38-22a96cbef660" providerId="ADAL" clId="{8ADC3AC0-507B-4763-B37A-60849950BDAA}" dt="2025-03-05T08:27:30.316" v="514"/>
        <pc:sldMkLst>
          <pc:docMk/>
          <pc:sldMk cId="1247971613" sldId="2372"/>
        </pc:sldMkLst>
      </pc:sldChg>
      <pc:sldChg chg="modSp new mod">
        <pc:chgData name="Anna Egardsson" userId="ab65e37f-ac23-4a40-8e38-22a96cbef660" providerId="ADAL" clId="{8ADC3AC0-507B-4763-B37A-60849950BDAA}" dt="2025-03-06T10:40:11.697" v="1136" actId="20577"/>
        <pc:sldMkLst>
          <pc:docMk/>
          <pc:sldMk cId="80179781" sldId="2378"/>
        </pc:sldMkLst>
        <pc:spChg chg="mod">
          <ac:chgData name="Anna Egardsson" userId="ab65e37f-ac23-4a40-8e38-22a96cbef660" providerId="ADAL" clId="{8ADC3AC0-507B-4763-B37A-60849950BDAA}" dt="2025-03-06T10:39:11.547" v="1034" actId="20577"/>
          <ac:spMkLst>
            <pc:docMk/>
            <pc:sldMk cId="80179781" sldId="2378"/>
            <ac:spMk id="2" creationId="{A52B3A4E-50F1-D1BC-C563-B042022ED05E}"/>
          </ac:spMkLst>
        </pc:spChg>
        <pc:spChg chg="mod">
          <ac:chgData name="Anna Egardsson" userId="ab65e37f-ac23-4a40-8e38-22a96cbef660" providerId="ADAL" clId="{8ADC3AC0-507B-4763-B37A-60849950BDAA}" dt="2025-03-06T10:40:11.697" v="1136" actId="20577"/>
          <ac:spMkLst>
            <pc:docMk/>
            <pc:sldMk cId="80179781" sldId="2378"/>
            <ac:spMk id="3" creationId="{F57CC9C5-04F7-4F3F-D1AF-06DD5BA66D82}"/>
          </ac:spMkLst>
        </pc:spChg>
      </pc:sldChg>
    </pc:docChg>
  </pc:docChgLst>
  <pc:docChgLst>
    <pc:chgData name="Anna Egardsson" userId="S::anna.egardsson@regionvarmland.se::ab65e37f-ac23-4a40-8e38-22a96cbef660" providerId="AD" clId="Web-{8929FCC6-838A-4F3D-BEC3-401F9163FCEB}"/>
    <pc:docChg chg="modSld">
      <pc:chgData name="Anna Egardsson" userId="S::anna.egardsson@regionvarmland.se::ab65e37f-ac23-4a40-8e38-22a96cbef660" providerId="AD" clId="Web-{8929FCC6-838A-4F3D-BEC3-401F9163FCEB}" dt="2025-02-28T13:55:15.631" v="3" actId="20577"/>
      <pc:docMkLst>
        <pc:docMk/>
      </pc:docMkLst>
      <pc:sldChg chg="modSp">
        <pc:chgData name="Anna Egardsson" userId="S::anna.egardsson@regionvarmland.se::ab65e37f-ac23-4a40-8e38-22a96cbef660" providerId="AD" clId="Web-{8929FCC6-838A-4F3D-BEC3-401F9163FCEB}" dt="2025-02-28T13:55:15.631" v="3" actId="20577"/>
        <pc:sldMkLst>
          <pc:docMk/>
          <pc:sldMk cId="1254751067" sldId="295"/>
        </pc:sldMkLst>
        <pc:spChg chg="mod">
          <ac:chgData name="Anna Egardsson" userId="S::anna.egardsson@regionvarmland.se::ab65e37f-ac23-4a40-8e38-22a96cbef660" providerId="AD" clId="Web-{8929FCC6-838A-4F3D-BEC3-401F9163FCEB}" dt="2025-02-28T13:55:15.631" v="3" actId="20577"/>
          <ac:spMkLst>
            <pc:docMk/>
            <pc:sldMk cId="1254751067" sldId="295"/>
            <ac:spMk id="3" creationId="{ECA3ED66-4056-3A71-16C2-C1FFFBD434F6}"/>
          </ac:spMkLst>
        </pc:spChg>
      </pc:sldChg>
    </pc:docChg>
  </pc:docChgLst>
  <pc:docChgLst>
    <pc:chgData name="Anders Olsson" userId="S::anders.o.olsson@regionvarmland.se::9d418087-4011-4d8e-af7c-d4a36c8e8f79" providerId="AD" clId="Web-{2AAE08E1-C4E7-F7FD-006A-565548FB715D}"/>
    <pc:docChg chg="addSld modSld">
      <pc:chgData name="Anders Olsson" userId="S::anders.o.olsson@regionvarmland.se::9d418087-4011-4d8e-af7c-d4a36c8e8f79" providerId="AD" clId="Web-{2AAE08E1-C4E7-F7FD-006A-565548FB715D}" dt="2025-03-06T16:30:29.421" v="3"/>
      <pc:docMkLst>
        <pc:docMk/>
      </pc:docMkLst>
      <pc:sldChg chg="modSp">
        <pc:chgData name="Anders Olsson" userId="S::anders.o.olsson@regionvarmland.se::9d418087-4011-4d8e-af7c-d4a36c8e8f79" providerId="AD" clId="Web-{2AAE08E1-C4E7-F7FD-006A-565548FB715D}" dt="2025-03-06T16:30:13.218" v="2" actId="20577"/>
        <pc:sldMkLst>
          <pc:docMk/>
          <pc:sldMk cId="481074118" sldId="305"/>
        </pc:sldMkLst>
        <pc:spChg chg="mod">
          <ac:chgData name="Anders Olsson" userId="S::anders.o.olsson@regionvarmland.se::9d418087-4011-4d8e-af7c-d4a36c8e8f79" providerId="AD" clId="Web-{2AAE08E1-C4E7-F7FD-006A-565548FB715D}" dt="2025-03-06T16:30:13.218" v="2" actId="20577"/>
          <ac:spMkLst>
            <pc:docMk/>
            <pc:sldMk cId="481074118" sldId="305"/>
            <ac:spMk id="3" creationId="{4E72ADDF-3A65-77E6-00CB-1B007DC4FDE3}"/>
          </ac:spMkLst>
        </pc:spChg>
      </pc:sldChg>
      <pc:sldChg chg="add replId">
        <pc:chgData name="Anders Olsson" userId="S::anders.o.olsson@regionvarmland.se::9d418087-4011-4d8e-af7c-d4a36c8e8f79" providerId="AD" clId="Web-{2AAE08E1-C4E7-F7FD-006A-565548FB715D}" dt="2025-03-06T16:30:29.421" v="3"/>
        <pc:sldMkLst>
          <pc:docMk/>
          <pc:sldMk cId="3367655179" sldId="2379"/>
        </pc:sldMkLst>
      </pc:sldChg>
    </pc:docChg>
  </pc:docChgLst>
  <pc:docChgLst>
    <pc:chgData name="Lena Lindberg Schlegel" userId="S::lena.schlegel@regionvarmland.se::496638d6-f97f-4bae-911f-4ececc940024" providerId="AD" clId="Web-{645BA971-5A6F-4354-B1E1-5C07C9F065D6}"/>
    <pc:docChg chg="modSld">
      <pc:chgData name="Lena Lindberg Schlegel" userId="S::lena.schlegel@regionvarmland.se::496638d6-f97f-4bae-911f-4ececc940024" providerId="AD" clId="Web-{645BA971-5A6F-4354-B1E1-5C07C9F065D6}" dt="2025-03-05T12:03:44.846" v="28" actId="20577"/>
      <pc:docMkLst>
        <pc:docMk/>
      </pc:docMkLst>
      <pc:sldChg chg="modSp">
        <pc:chgData name="Lena Lindberg Schlegel" userId="S::lena.schlegel@regionvarmland.se::496638d6-f97f-4bae-911f-4ececc940024" providerId="AD" clId="Web-{645BA971-5A6F-4354-B1E1-5C07C9F065D6}" dt="2025-03-05T12:03:44.846" v="28" actId="20577"/>
        <pc:sldMkLst>
          <pc:docMk/>
          <pc:sldMk cId="918197612" sldId="306"/>
        </pc:sldMkLst>
        <pc:spChg chg="mod">
          <ac:chgData name="Lena Lindberg Schlegel" userId="S::lena.schlegel@regionvarmland.se::496638d6-f97f-4bae-911f-4ececc940024" providerId="AD" clId="Web-{645BA971-5A6F-4354-B1E1-5C07C9F065D6}" dt="2025-03-05T12:03:44.846" v="28" actId="20577"/>
          <ac:spMkLst>
            <pc:docMk/>
            <pc:sldMk cId="918197612" sldId="306"/>
            <ac:spMk id="3" creationId="{7651DD2B-73F0-8382-0788-72EC9F8830E2}"/>
          </ac:spMkLst>
        </pc:spChg>
      </pc:sldChg>
    </pc:docChg>
  </pc:docChgLst>
  <pc:docChgLst>
    <pc:chgData name="Anders Olsson" userId="S::anders.o.olsson@regionvarmland.se::9d418087-4011-4d8e-af7c-d4a36c8e8f79" providerId="AD" clId="Web-{6DB7693F-4B9B-7C1E-757B-1C4AC4B2993B}"/>
    <pc:docChg chg="modSld">
      <pc:chgData name="Anders Olsson" userId="S::anders.o.olsson@regionvarmland.se::9d418087-4011-4d8e-af7c-d4a36c8e8f79" providerId="AD" clId="Web-{6DB7693F-4B9B-7C1E-757B-1C4AC4B2993B}" dt="2025-03-05T08:33:10.465" v="28" actId="20577"/>
      <pc:docMkLst>
        <pc:docMk/>
      </pc:docMkLst>
      <pc:sldChg chg="modSp">
        <pc:chgData name="Anders Olsson" userId="S::anders.o.olsson@regionvarmland.se::9d418087-4011-4d8e-af7c-d4a36c8e8f79" providerId="AD" clId="Web-{6DB7693F-4B9B-7C1E-757B-1C4AC4B2993B}" dt="2025-03-05T08:33:10.465" v="28" actId="20577"/>
        <pc:sldMkLst>
          <pc:docMk/>
          <pc:sldMk cId="1435315816" sldId="310"/>
        </pc:sldMkLst>
        <pc:spChg chg="mod">
          <ac:chgData name="Anders Olsson" userId="S::anders.o.olsson@regionvarmland.se::9d418087-4011-4d8e-af7c-d4a36c8e8f79" providerId="AD" clId="Web-{6DB7693F-4B9B-7C1E-757B-1C4AC4B2993B}" dt="2025-03-05T08:33:10.465" v="28" actId="20577"/>
          <ac:spMkLst>
            <pc:docMk/>
            <pc:sldMk cId="1435315816" sldId="310"/>
            <ac:spMk id="3" creationId="{0639DD9D-5AF4-97DD-8463-DD8A76C009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45935-0E4C-4B82-BD9F-575B06DC2120}" type="datetimeFigureOut">
              <a:rPr lang="sv-SE" smtClean="0"/>
              <a:t>2025-03-06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5EC47-845B-4591-AB28-A31BBDB34FF1}" type="slidenum">
              <a:rPr lang="sv-SE" smtClean="0"/>
              <a:t>‹#›</a:t>
            </a:fld>
            <a:endParaRPr lang="sv-SE"/>
          </a:p>
        </p:txBody>
      </p:sp>
    </p:spTree>
    <p:extLst>
      <p:ext uri="{BB962C8B-B14F-4D97-AF65-F5344CB8AC3E}">
        <p14:creationId xmlns:p14="http://schemas.microsoft.com/office/powerpoint/2010/main" val="199558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163D-B948-CBA8-D822-3432757C8A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CE208D-ED0D-55CA-8991-1F9803B9BEB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BF37A9E-1672-A079-FFD3-D1248823FA36}"/>
              </a:ext>
            </a:extLst>
          </p:cNvPr>
          <p:cNvSpPr>
            <a:spLocks noGrp="1"/>
          </p:cNvSpPr>
          <p:nvPr>
            <p:ph type="body" idx="1"/>
          </p:nvPr>
        </p:nvSpPr>
        <p:spPr/>
        <p:txBody>
          <a:bodyPr/>
          <a:lstStyle/>
          <a:p>
            <a:endParaRPr lang="sv-SE" sz="600"/>
          </a:p>
        </p:txBody>
      </p:sp>
      <p:sp>
        <p:nvSpPr>
          <p:cNvPr id="4" name="Platshållare för bildnummer 3">
            <a:extLst>
              <a:ext uri="{FF2B5EF4-FFF2-40B4-BE49-F238E27FC236}">
                <a16:creationId xmlns:a16="http://schemas.microsoft.com/office/drawing/2014/main" id="{B9527F03-FB65-F2E3-CD0E-B000B35DC869}"/>
              </a:ext>
            </a:extLst>
          </p:cNvPr>
          <p:cNvSpPr>
            <a:spLocks noGrp="1"/>
          </p:cNvSpPr>
          <p:nvPr>
            <p:ph type="sldNum" sz="quarter" idx="5"/>
          </p:nvPr>
        </p:nvSpPr>
        <p:spPr/>
        <p:txBody>
          <a:bodyPr/>
          <a:lstStyle/>
          <a:p>
            <a:fld id="{6399C19F-B3EE-4749-B77C-438A57527F36}" type="slidenum">
              <a:rPr lang="sv-SE" smtClean="0"/>
              <a:t>28</a:t>
            </a:fld>
            <a:endParaRPr lang="sv-SE"/>
          </a:p>
        </p:txBody>
      </p:sp>
    </p:spTree>
    <p:extLst>
      <p:ext uri="{BB962C8B-B14F-4D97-AF65-F5344CB8AC3E}">
        <p14:creationId xmlns:p14="http://schemas.microsoft.com/office/powerpoint/2010/main" val="199826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DC873-FF3D-886B-1F90-558E33E140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11229CF-B4F1-FCA7-CCD8-43F3F66E64B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61C3B3C-FC64-BBD1-5044-0C8216C8967A}"/>
              </a:ext>
            </a:extLst>
          </p:cNvPr>
          <p:cNvSpPr>
            <a:spLocks noGrp="1"/>
          </p:cNvSpPr>
          <p:nvPr>
            <p:ph type="body" idx="1"/>
          </p:nvPr>
        </p:nvSpPr>
        <p:spPr/>
        <p:txBody>
          <a:bodyPr/>
          <a:lstStyle/>
          <a:p>
            <a:endParaRPr lang="sv-SE" sz="600"/>
          </a:p>
        </p:txBody>
      </p:sp>
      <p:sp>
        <p:nvSpPr>
          <p:cNvPr id="4" name="Platshållare för bildnummer 3">
            <a:extLst>
              <a:ext uri="{FF2B5EF4-FFF2-40B4-BE49-F238E27FC236}">
                <a16:creationId xmlns:a16="http://schemas.microsoft.com/office/drawing/2014/main" id="{C59514BD-466E-E614-F058-6196139967ED}"/>
              </a:ext>
            </a:extLst>
          </p:cNvPr>
          <p:cNvSpPr>
            <a:spLocks noGrp="1"/>
          </p:cNvSpPr>
          <p:nvPr>
            <p:ph type="sldNum" sz="quarter" idx="5"/>
          </p:nvPr>
        </p:nvSpPr>
        <p:spPr/>
        <p:txBody>
          <a:bodyPr/>
          <a:lstStyle/>
          <a:p>
            <a:fld id="{6399C19F-B3EE-4749-B77C-438A57527F36}" type="slidenum">
              <a:rPr lang="sv-SE" smtClean="0"/>
              <a:t>29</a:t>
            </a:fld>
            <a:endParaRPr lang="sv-SE"/>
          </a:p>
        </p:txBody>
      </p:sp>
    </p:spTree>
    <p:extLst>
      <p:ext uri="{BB962C8B-B14F-4D97-AF65-F5344CB8AC3E}">
        <p14:creationId xmlns:p14="http://schemas.microsoft.com/office/powerpoint/2010/main" val="229470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416BC-B28F-0065-8BC7-3482C265422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940F7C-793C-C4DD-7233-AD1C96CBFA2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E554105-0074-0F56-9578-143AF2300CCC}"/>
              </a:ext>
            </a:extLst>
          </p:cNvPr>
          <p:cNvSpPr>
            <a:spLocks noGrp="1"/>
          </p:cNvSpPr>
          <p:nvPr>
            <p:ph type="body" idx="1"/>
          </p:nvPr>
        </p:nvSpPr>
        <p:spPr/>
        <p:txBody>
          <a:bodyPr/>
          <a:lstStyle/>
          <a:p>
            <a:r>
              <a:rPr lang="sv-SE"/>
              <a:t>Region Värmland har ansvar för att följa upp hur leverantören fullföljer avtalet och hur kvalitet uppfylls. </a:t>
            </a:r>
          </a:p>
          <a:p>
            <a:endParaRPr lang="sv-SE"/>
          </a:p>
          <a:p>
            <a:r>
              <a:rPr lang="sv-SE"/>
              <a:t>Det övergripande målet för hälso- och sjukvården är en god hälsa och en god vård på lika villkor för hela befolkningen (Hälso- och sjukvårdslagen, 3 kap. 1§). </a:t>
            </a:r>
          </a:p>
          <a:p>
            <a:r>
              <a:rPr lang="sv-SE"/>
              <a:t>En ändamålsenlig uppföljning av hälso- och sjukvården är en förutsättning för att kunna säkerställa att verksamheter, oavsett driftsform, lever upp till detta övergripande mål och övriga krav som ställs i avtal, överenskommelser och lagar.</a:t>
            </a:r>
          </a:p>
          <a:p>
            <a:endParaRPr lang="sv-SE"/>
          </a:p>
          <a:p>
            <a:r>
              <a:rPr lang="sv-SE"/>
              <a:t>Region Värmland har enligt 6 kap. § 6 kommunallagen ansvar för att verksamheten bedrivs i överensstämmelse med politiskt fastställda mål och riktlinjer samt föreskrifter som gäller för verksamheten. I enlighet med 10 kap. § 8 och § 9 kommunallagen ska Region Värmland kontrollera och följa upp verksamheten samt tillförsäkra allmänheten information om hur uppdraget utförs. Leverantören ska därför vid uppmaning från Region Värmland snarast lämna de uppgifter som efterfrågas.</a:t>
            </a:r>
          </a:p>
          <a:p>
            <a:endParaRPr lang="sv-SE"/>
          </a:p>
          <a:p>
            <a:endParaRPr lang="sv-SE"/>
          </a:p>
          <a:p>
            <a:r>
              <a:rPr lang="sv-SE"/>
              <a:t>Uppföljningen </a:t>
            </a:r>
            <a:r>
              <a:rPr lang="sv-SE" b="1"/>
              <a:t>syftar</a:t>
            </a:r>
            <a:r>
              <a:rPr lang="sv-SE"/>
              <a:t> till att bidra till utvecklingen av primärvården i Region Värmland. Den ska visa om leverantören uppfyller kraven i Krav- och kvalitetsboken samt </a:t>
            </a:r>
          </a:p>
          <a:p>
            <a:r>
              <a:rPr lang="sv-SE"/>
              <a:t>graden av måluppfyllelse. Indikatorer används vid återkoppling till vårdenheterna som stöd till förbättringsarbete och som underlag för avtalsuppföljning och vägledning för patientens val. </a:t>
            </a:r>
          </a:p>
          <a:p>
            <a:endParaRPr lang="sv-SE"/>
          </a:p>
        </p:txBody>
      </p:sp>
      <p:sp>
        <p:nvSpPr>
          <p:cNvPr id="4" name="Platshållare för bildnummer 3">
            <a:extLst>
              <a:ext uri="{FF2B5EF4-FFF2-40B4-BE49-F238E27FC236}">
                <a16:creationId xmlns:a16="http://schemas.microsoft.com/office/drawing/2014/main" id="{C8C44178-AE0A-D7E9-835E-C44AF929B5E1}"/>
              </a:ext>
            </a:extLst>
          </p:cNvPr>
          <p:cNvSpPr>
            <a:spLocks noGrp="1"/>
          </p:cNvSpPr>
          <p:nvPr>
            <p:ph type="sldNum" sz="quarter" idx="5"/>
          </p:nvPr>
        </p:nvSpPr>
        <p:spPr/>
        <p:txBody>
          <a:bodyPr/>
          <a:lstStyle/>
          <a:p>
            <a:fld id="{E465EC47-845B-4591-AB28-A31BBDB34FF1}" type="slidenum">
              <a:rPr lang="sv-SE" smtClean="0"/>
              <a:t>37</a:t>
            </a:fld>
            <a:endParaRPr lang="sv-SE"/>
          </a:p>
        </p:txBody>
      </p:sp>
    </p:spTree>
    <p:extLst>
      <p:ext uri="{BB962C8B-B14F-4D97-AF65-F5344CB8AC3E}">
        <p14:creationId xmlns:p14="http://schemas.microsoft.com/office/powerpoint/2010/main" val="100335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Region Värmland har ansvar för att följa upp hur leverantören fullföljer avtalet och hur kvalitet uppfylls. </a:t>
            </a:r>
          </a:p>
          <a:p>
            <a:endParaRPr lang="sv-SE"/>
          </a:p>
          <a:p>
            <a:r>
              <a:rPr lang="sv-SE"/>
              <a:t>Uppföljningen syftar till att bidra till </a:t>
            </a:r>
            <a:r>
              <a:rPr lang="sv-SE" b="1"/>
              <a:t>utvecklingen</a:t>
            </a:r>
            <a:r>
              <a:rPr lang="sv-SE"/>
              <a:t> av primärvården i Region Värmland. </a:t>
            </a:r>
          </a:p>
          <a:p>
            <a:r>
              <a:rPr lang="sv-SE"/>
              <a:t>Den ska </a:t>
            </a:r>
            <a:r>
              <a:rPr lang="sv-SE" b="1"/>
              <a:t>visa om leverantören uppfyller kraven i Krav- och kvalitetsboken </a:t>
            </a:r>
            <a:r>
              <a:rPr lang="sv-SE"/>
              <a:t>samt </a:t>
            </a:r>
            <a:r>
              <a:rPr lang="sv-SE" b="1"/>
              <a:t>graden av måluppfyllelse</a:t>
            </a:r>
            <a:r>
              <a:rPr lang="sv-SE"/>
              <a:t>. Indikatorer används vid </a:t>
            </a:r>
            <a:r>
              <a:rPr lang="sv-SE" b="1"/>
              <a:t>återkoppling till vårdenheterna som stöd till förbättringsarbete </a:t>
            </a:r>
            <a:r>
              <a:rPr lang="sv-SE"/>
              <a:t>och som </a:t>
            </a:r>
            <a:r>
              <a:rPr lang="sv-SE" b="1"/>
              <a:t>underlag för avtalsuppföljning </a:t>
            </a:r>
            <a:r>
              <a:rPr lang="sv-SE"/>
              <a:t>och </a:t>
            </a:r>
            <a:r>
              <a:rPr lang="sv-SE" b="1"/>
              <a:t>vägledning för patientens val</a:t>
            </a:r>
            <a:r>
              <a:rPr lang="sv-SE"/>
              <a:t>. </a:t>
            </a:r>
          </a:p>
        </p:txBody>
      </p:sp>
      <p:sp>
        <p:nvSpPr>
          <p:cNvPr id="4" name="Platshållare för bildnummer 3"/>
          <p:cNvSpPr>
            <a:spLocks noGrp="1"/>
          </p:cNvSpPr>
          <p:nvPr>
            <p:ph type="sldNum" sz="quarter" idx="5"/>
          </p:nvPr>
        </p:nvSpPr>
        <p:spPr/>
        <p:txBody>
          <a:bodyPr/>
          <a:lstStyle/>
          <a:p>
            <a:fld id="{E465EC47-845B-4591-AB28-A31BBDB34FF1}" type="slidenum">
              <a:rPr lang="sv-SE" smtClean="0"/>
              <a:t>38</a:t>
            </a:fld>
            <a:endParaRPr lang="sv-SE"/>
          </a:p>
        </p:txBody>
      </p:sp>
    </p:spTree>
    <p:extLst>
      <p:ext uri="{BB962C8B-B14F-4D97-AF65-F5344CB8AC3E}">
        <p14:creationId xmlns:p14="http://schemas.microsoft.com/office/powerpoint/2010/main" val="362550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Förtydligande av text vad som gäller </a:t>
            </a:r>
          </a:p>
          <a:p>
            <a:r>
              <a:rPr lang="sv-SE"/>
              <a:t>Det är viss kompletterande information, vissa omformuleringar och justering gällande placeringen av vissa stycken med motivet att få en ökad förståelse, ökad tydlighet och ett bättre flöde för förståelse av helheten.</a:t>
            </a:r>
          </a:p>
          <a:p>
            <a:r>
              <a:rPr lang="sv-SE"/>
              <a:t>Förtydligande vad som gäller vid organisationsförändringar</a:t>
            </a:r>
          </a:p>
        </p:txBody>
      </p:sp>
      <p:sp>
        <p:nvSpPr>
          <p:cNvPr id="4" name="Platshållare för bildnummer 3"/>
          <p:cNvSpPr>
            <a:spLocks noGrp="1"/>
          </p:cNvSpPr>
          <p:nvPr>
            <p:ph type="sldNum" sz="quarter" idx="5"/>
          </p:nvPr>
        </p:nvSpPr>
        <p:spPr/>
        <p:txBody>
          <a:bodyPr/>
          <a:lstStyle/>
          <a:p>
            <a:fld id="{E465EC47-845B-4591-AB28-A31BBDB34FF1}" type="slidenum">
              <a:rPr lang="sv-SE" smtClean="0"/>
              <a:t>46</a:t>
            </a:fld>
            <a:endParaRPr lang="sv-SE"/>
          </a:p>
        </p:txBody>
      </p:sp>
    </p:spTree>
    <p:extLst>
      <p:ext uri="{BB962C8B-B14F-4D97-AF65-F5344CB8AC3E}">
        <p14:creationId xmlns:p14="http://schemas.microsoft.com/office/powerpoint/2010/main" val="377926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Förebyggande och hälsofrämjande – bara riktade insatser som åligger VC. Inte generella typ non smoking generation. Mer riktade insatser utifrån behov. Ok för politik och DL-föreningen. </a:t>
            </a:r>
          </a:p>
          <a:p>
            <a:r>
              <a:rPr lang="sv-SE"/>
              <a:t>Ex uppstartsbidrag</a:t>
            </a:r>
          </a:p>
        </p:txBody>
      </p:sp>
      <p:sp>
        <p:nvSpPr>
          <p:cNvPr id="4" name="Platshållare för bildnummer 3"/>
          <p:cNvSpPr>
            <a:spLocks noGrp="1"/>
          </p:cNvSpPr>
          <p:nvPr>
            <p:ph type="sldNum" sz="quarter" idx="5"/>
          </p:nvPr>
        </p:nvSpPr>
        <p:spPr/>
        <p:txBody>
          <a:bodyPr/>
          <a:lstStyle/>
          <a:p>
            <a:fld id="{04D4B2E8-E856-4DB3-8887-A373CF45F76A}" type="slidenum">
              <a:rPr lang="sv-SE" smtClean="0"/>
              <a:t>60</a:t>
            </a:fld>
            <a:endParaRPr lang="sv-SE"/>
          </a:p>
        </p:txBody>
      </p:sp>
    </p:spTree>
    <p:extLst>
      <p:ext uri="{BB962C8B-B14F-4D97-AF65-F5344CB8AC3E}">
        <p14:creationId xmlns:p14="http://schemas.microsoft.com/office/powerpoint/2010/main" val="3942204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2025-03-06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2025-03-06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2025-03-06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2025-03-06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2025-03-06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2025-03-06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2025-03-06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2025-03-06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2025-03-06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2025-03-06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2025-03-06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2025-03-06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2025-03-06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2025-03-06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2025-03-06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2025-03-06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2025-03-06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2025-03-06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_7A0EF0DE.xls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_B63CBCE1.xlsx"/><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_486DEC4A.xlsx"/><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_D71D6B71.xlsx"/><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_489796C4.xlsx"/><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2803021" y="1392964"/>
            <a:ext cx="9041449" cy="2411792"/>
          </a:xfrm>
        </p:spPr>
        <p:txBody>
          <a:bodyPr/>
          <a:lstStyle/>
          <a:p>
            <a:r>
              <a:rPr lang="sv-SE"/>
              <a:t>Revidering förfrågningsunderlag vårdval 2026</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a:xfrm>
            <a:off x="2931207" y="3804757"/>
            <a:ext cx="6923512" cy="645902"/>
          </a:xfrm>
        </p:spPr>
        <p:txBody>
          <a:bodyPr/>
          <a:lstStyle/>
          <a:p>
            <a:r>
              <a:rPr lang="sv-SE"/>
              <a:t>Vårdvalsråd 20250306</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E69C-54C3-726E-D633-12E42DC9AE1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C9D2322-08C8-A231-AB37-28367CD0EEE6}"/>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0382AFAA-83D4-CC5A-930E-27D28187185D}"/>
              </a:ext>
            </a:extLst>
          </p:cNvPr>
          <p:cNvSpPr>
            <a:spLocks noGrp="1"/>
          </p:cNvSpPr>
          <p:nvPr>
            <p:ph type="body" sz="quarter" idx="13"/>
          </p:nvPr>
        </p:nvSpPr>
        <p:spPr>
          <a:xfrm>
            <a:off x="2496809" y="1512607"/>
            <a:ext cx="7200000" cy="4210243"/>
          </a:xfrm>
        </p:spPr>
        <p:txBody>
          <a:bodyPr/>
          <a:lstStyle/>
          <a:p>
            <a:pPr marL="0" indent="0">
              <a:buNone/>
            </a:pPr>
            <a:r>
              <a:rPr lang="sv-SE"/>
              <a:t>Nytt förslag geografiersättning:</a:t>
            </a:r>
          </a:p>
          <a:p>
            <a:pPr>
              <a:buFontTx/>
              <a:buChar char="-"/>
            </a:pPr>
            <a:r>
              <a:rPr lang="sv-SE"/>
              <a:t>Samma ersättning ska gälla i hela kommunen undantaget Torsby kommun.</a:t>
            </a:r>
          </a:p>
          <a:p>
            <a:pPr>
              <a:buFontTx/>
              <a:buChar char="-"/>
            </a:pPr>
            <a:r>
              <a:rPr lang="sv-SE"/>
              <a:t> Ersättningen ska utbetalas per listade.</a:t>
            </a:r>
          </a:p>
        </p:txBody>
      </p:sp>
    </p:spTree>
    <p:extLst>
      <p:ext uri="{BB962C8B-B14F-4D97-AF65-F5344CB8AC3E}">
        <p14:creationId xmlns:p14="http://schemas.microsoft.com/office/powerpoint/2010/main" val="222585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2843-917E-8777-D677-901779DB59D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5E574F5-D028-8171-A7C2-3FEA8D269528}"/>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D9ABD1DA-AF8D-93FA-F175-D7CC947DF5E4}"/>
              </a:ext>
            </a:extLst>
          </p:cNvPr>
          <p:cNvSpPr>
            <a:spLocks noGrp="1"/>
          </p:cNvSpPr>
          <p:nvPr>
            <p:ph type="body" sz="quarter" idx="13"/>
          </p:nvPr>
        </p:nvSpPr>
        <p:spPr>
          <a:xfrm>
            <a:off x="2496809" y="1512607"/>
            <a:ext cx="7200000" cy="4210243"/>
          </a:xfrm>
        </p:spPr>
        <p:txBody>
          <a:bodyPr/>
          <a:lstStyle/>
          <a:p>
            <a:pPr marL="0" indent="0">
              <a:buNone/>
            </a:pPr>
            <a:endParaRPr lang="sv-SE"/>
          </a:p>
        </p:txBody>
      </p:sp>
      <p:graphicFrame>
        <p:nvGraphicFramePr>
          <p:cNvPr id="4" name="Tabell 3">
            <a:extLst>
              <a:ext uri="{FF2B5EF4-FFF2-40B4-BE49-F238E27FC236}">
                <a16:creationId xmlns:a16="http://schemas.microsoft.com/office/drawing/2014/main" id="{ED8E73B5-2BC7-3033-408D-31B8B885B4E5}"/>
              </a:ext>
            </a:extLst>
          </p:cNvPr>
          <p:cNvGraphicFramePr>
            <a:graphicFrameLocks noGrp="1"/>
          </p:cNvGraphicFramePr>
          <p:nvPr>
            <p:extLst>
              <p:ext uri="{D42A27DB-BD31-4B8C-83A1-F6EECF244321}">
                <p14:modId xmlns:p14="http://schemas.microsoft.com/office/powerpoint/2010/main" val="99391672"/>
              </p:ext>
            </p:extLst>
          </p:nvPr>
        </p:nvGraphicFramePr>
        <p:xfrm>
          <a:off x="2495191" y="2053213"/>
          <a:ext cx="8128000" cy="3205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97658813"/>
                    </a:ext>
                  </a:extLst>
                </a:gridCol>
                <a:gridCol w="4064000">
                  <a:extLst>
                    <a:ext uri="{9D8B030D-6E8A-4147-A177-3AD203B41FA5}">
                      <a16:colId xmlns:a16="http://schemas.microsoft.com/office/drawing/2014/main" val="3044293450"/>
                    </a:ext>
                  </a:extLst>
                </a:gridCol>
              </a:tblGrid>
              <a:tr h="370840">
                <a:tc>
                  <a:txBody>
                    <a:bodyPr/>
                    <a:lstStyle/>
                    <a:p>
                      <a:r>
                        <a:rPr lang="sv-SE"/>
                        <a:t>Kommun</a:t>
                      </a:r>
                    </a:p>
                  </a:txBody>
                  <a:tcPr/>
                </a:tc>
                <a:tc>
                  <a:txBody>
                    <a:bodyPr/>
                    <a:lstStyle/>
                    <a:p>
                      <a:r>
                        <a:rPr lang="sv-SE"/>
                        <a:t>Ersättningsnivå</a:t>
                      </a:r>
                    </a:p>
                  </a:txBody>
                  <a:tcPr/>
                </a:tc>
                <a:extLst>
                  <a:ext uri="{0D108BD9-81ED-4DB2-BD59-A6C34878D82A}">
                    <a16:rowId xmlns:a16="http://schemas.microsoft.com/office/drawing/2014/main" val="3230279221"/>
                  </a:ext>
                </a:extLst>
              </a:tr>
              <a:tr h="370840">
                <a:tc>
                  <a:txBody>
                    <a:bodyPr/>
                    <a:lstStyle/>
                    <a:p>
                      <a:r>
                        <a:rPr lang="sv-SE"/>
                        <a:t>Säffle</a:t>
                      </a:r>
                      <a:br>
                        <a:rPr lang="sv-SE"/>
                      </a:br>
                      <a:r>
                        <a:rPr lang="sv-SE"/>
                        <a:t>Sunne</a:t>
                      </a:r>
                    </a:p>
                  </a:txBody>
                  <a:tcPr/>
                </a:tc>
                <a:tc>
                  <a:txBody>
                    <a:bodyPr/>
                    <a:lstStyle/>
                    <a:p>
                      <a:r>
                        <a:rPr lang="sv-SE"/>
                        <a:t>160 kr per listad</a:t>
                      </a:r>
                    </a:p>
                  </a:txBody>
                  <a:tcPr/>
                </a:tc>
                <a:extLst>
                  <a:ext uri="{0D108BD9-81ED-4DB2-BD59-A6C34878D82A}">
                    <a16:rowId xmlns:a16="http://schemas.microsoft.com/office/drawing/2014/main" val="538590892"/>
                  </a:ext>
                </a:extLst>
              </a:tr>
              <a:tr h="370840">
                <a:tc>
                  <a:txBody>
                    <a:bodyPr/>
                    <a:lstStyle/>
                    <a:p>
                      <a:r>
                        <a:rPr lang="sv-SE"/>
                        <a:t>Eda</a:t>
                      </a:r>
                      <a:br>
                        <a:rPr lang="sv-SE"/>
                      </a:br>
                      <a:r>
                        <a:rPr lang="sv-SE"/>
                        <a:t>Hagfors</a:t>
                      </a:r>
                      <a:br>
                        <a:rPr lang="sv-SE"/>
                      </a:br>
                      <a:r>
                        <a:rPr lang="sv-SE"/>
                        <a:t>Filipstad</a:t>
                      </a:r>
                    </a:p>
                  </a:txBody>
                  <a:tcPr/>
                </a:tc>
                <a:tc>
                  <a:txBody>
                    <a:bodyPr/>
                    <a:lstStyle/>
                    <a:p>
                      <a:r>
                        <a:rPr lang="sv-SE"/>
                        <a:t>321 kr per listad</a:t>
                      </a:r>
                    </a:p>
                  </a:txBody>
                  <a:tcPr/>
                </a:tc>
                <a:extLst>
                  <a:ext uri="{0D108BD9-81ED-4DB2-BD59-A6C34878D82A}">
                    <a16:rowId xmlns:a16="http://schemas.microsoft.com/office/drawing/2014/main" val="2997691224"/>
                  </a:ext>
                </a:extLst>
              </a:tr>
              <a:tr h="370840">
                <a:tc>
                  <a:txBody>
                    <a:bodyPr/>
                    <a:lstStyle/>
                    <a:p>
                      <a:r>
                        <a:rPr lang="sv-SE"/>
                        <a:t>Munkfors</a:t>
                      </a:r>
                      <a:br>
                        <a:rPr lang="sv-SE"/>
                      </a:br>
                      <a:r>
                        <a:rPr lang="sv-SE"/>
                        <a:t>Storfors</a:t>
                      </a:r>
                    </a:p>
                  </a:txBody>
                  <a:tcPr/>
                </a:tc>
                <a:tc>
                  <a:txBody>
                    <a:bodyPr/>
                    <a:lstStyle/>
                    <a:p>
                      <a:r>
                        <a:rPr lang="sv-SE"/>
                        <a:t>481 kr per listad</a:t>
                      </a:r>
                    </a:p>
                  </a:txBody>
                  <a:tcPr/>
                </a:tc>
                <a:extLst>
                  <a:ext uri="{0D108BD9-81ED-4DB2-BD59-A6C34878D82A}">
                    <a16:rowId xmlns:a16="http://schemas.microsoft.com/office/drawing/2014/main" val="3734248767"/>
                  </a:ext>
                </a:extLst>
              </a:tr>
              <a:tr h="370840">
                <a:tc>
                  <a:txBody>
                    <a:bodyPr/>
                    <a:lstStyle/>
                    <a:p>
                      <a:r>
                        <a:rPr lang="sv-SE"/>
                        <a:t>Årjäng</a:t>
                      </a:r>
                      <a:br>
                        <a:rPr lang="sv-SE"/>
                      </a:br>
                      <a:r>
                        <a:rPr lang="sv-SE"/>
                        <a:t>Torsby 35 km utanför tätorten</a:t>
                      </a:r>
                    </a:p>
                  </a:txBody>
                  <a:tcPr/>
                </a:tc>
                <a:tc>
                  <a:txBody>
                    <a:bodyPr/>
                    <a:lstStyle/>
                    <a:p>
                      <a:r>
                        <a:rPr lang="sv-SE"/>
                        <a:t>642 kr per listad</a:t>
                      </a:r>
                    </a:p>
                  </a:txBody>
                  <a:tcPr/>
                </a:tc>
                <a:extLst>
                  <a:ext uri="{0D108BD9-81ED-4DB2-BD59-A6C34878D82A}">
                    <a16:rowId xmlns:a16="http://schemas.microsoft.com/office/drawing/2014/main" val="1730016971"/>
                  </a:ext>
                </a:extLst>
              </a:tr>
            </a:tbl>
          </a:graphicData>
        </a:graphic>
      </p:graphicFrame>
    </p:spTree>
    <p:extLst>
      <p:ext uri="{BB962C8B-B14F-4D97-AF65-F5344CB8AC3E}">
        <p14:creationId xmlns:p14="http://schemas.microsoft.com/office/powerpoint/2010/main" val="148729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2DBC2-363C-F028-9731-186E849A2AC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9C5E008-C96E-1671-4488-5FC30014DD59}"/>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6281412B-F512-60CA-3026-B3C3D42D48EB}"/>
              </a:ext>
            </a:extLst>
          </p:cNvPr>
          <p:cNvSpPr>
            <a:spLocks noGrp="1"/>
          </p:cNvSpPr>
          <p:nvPr>
            <p:ph type="body" sz="quarter" idx="13"/>
          </p:nvPr>
        </p:nvSpPr>
        <p:spPr>
          <a:xfrm>
            <a:off x="2496809" y="1512607"/>
            <a:ext cx="7200000" cy="4210243"/>
          </a:xfrm>
        </p:spPr>
        <p:txBody>
          <a:bodyPr/>
          <a:lstStyle/>
          <a:p>
            <a:pPr marL="0" indent="0">
              <a:buNone/>
            </a:pPr>
            <a:r>
              <a:rPr lang="sv-SE" b="0" i="0">
                <a:solidFill>
                  <a:srgbClr val="333333"/>
                </a:solidFill>
                <a:effectLst/>
              </a:rPr>
              <a:t>Ersättningen för socioekonomi beräknas med utgångspunkt i Care </a:t>
            </a:r>
            <a:r>
              <a:rPr lang="sv-SE" b="0" i="0" err="1">
                <a:solidFill>
                  <a:srgbClr val="333333"/>
                </a:solidFill>
                <a:effectLst/>
              </a:rPr>
              <a:t>Need</a:t>
            </a:r>
            <a:r>
              <a:rPr lang="sv-SE" b="0" i="0">
                <a:solidFill>
                  <a:srgbClr val="333333"/>
                </a:solidFill>
                <a:effectLst/>
              </a:rPr>
              <a:t> Index (CNI), enligt den definition som SKR och SCB presenterat. Endast CNI-värde över 1,5 ger ersättning och ersättningen grundas på ålders- och könspoäng.</a:t>
            </a:r>
          </a:p>
          <a:p>
            <a:pPr marL="0" indent="0">
              <a:buNone/>
            </a:pPr>
            <a:endParaRPr lang="sv-SE"/>
          </a:p>
        </p:txBody>
      </p:sp>
      <p:pic>
        <p:nvPicPr>
          <p:cNvPr id="5" name="Bildobjekt 4">
            <a:extLst>
              <a:ext uri="{FF2B5EF4-FFF2-40B4-BE49-F238E27FC236}">
                <a16:creationId xmlns:a16="http://schemas.microsoft.com/office/drawing/2014/main" id="{EC451C3B-6AA6-93A0-221E-5128E942964B}"/>
              </a:ext>
            </a:extLst>
          </p:cNvPr>
          <p:cNvPicPr>
            <a:picLocks noChangeAspect="1"/>
          </p:cNvPicPr>
          <p:nvPr/>
        </p:nvPicPr>
        <p:blipFill>
          <a:blip r:embed="rId2"/>
          <a:stretch>
            <a:fillRect/>
          </a:stretch>
        </p:blipFill>
        <p:spPr>
          <a:xfrm>
            <a:off x="2561866" y="3429000"/>
            <a:ext cx="5620109" cy="3057617"/>
          </a:xfrm>
          <a:prstGeom prst="rect">
            <a:avLst/>
          </a:prstGeom>
        </p:spPr>
      </p:pic>
    </p:spTree>
    <p:extLst>
      <p:ext uri="{BB962C8B-B14F-4D97-AF65-F5344CB8AC3E}">
        <p14:creationId xmlns:p14="http://schemas.microsoft.com/office/powerpoint/2010/main" val="143104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12DCD-09D7-0F4D-49E7-874A4DA4B4E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4920DAD-3479-A9D3-1BFB-B695E7E6F6A3}"/>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1EE589B1-4597-305B-34B3-6C44B329FCEE}"/>
              </a:ext>
            </a:extLst>
          </p:cNvPr>
          <p:cNvSpPr>
            <a:spLocks noGrp="1"/>
          </p:cNvSpPr>
          <p:nvPr>
            <p:ph type="body" sz="quarter" idx="13"/>
          </p:nvPr>
        </p:nvSpPr>
        <p:spPr>
          <a:xfrm>
            <a:off x="2496809" y="1512607"/>
            <a:ext cx="7200000" cy="4210243"/>
          </a:xfrm>
        </p:spPr>
        <p:txBody>
          <a:bodyPr/>
          <a:lstStyle/>
          <a:p>
            <a:pPr marL="0" indent="0">
              <a:buNone/>
            </a:pPr>
            <a:r>
              <a:rPr lang="sv-SE"/>
              <a:t>Nytt förslag avseende socioekonomisk ersättning:</a:t>
            </a:r>
          </a:p>
          <a:p>
            <a:pPr>
              <a:buFontTx/>
              <a:buChar char="-"/>
            </a:pPr>
            <a:r>
              <a:rPr lang="sv-SE"/>
              <a:t>Enhetens totala CNI-poäng är ersättningsgrundande (alla listades CNI-poäng räknas). </a:t>
            </a:r>
          </a:p>
          <a:p>
            <a:pPr>
              <a:buFontTx/>
              <a:buChar char="-"/>
            </a:pPr>
            <a:r>
              <a:rPr lang="sv-SE"/>
              <a:t>Den socioekonomiska ersättningen kommer att bli  84 kronor per CNI-poäng i 2025-års nivå.</a:t>
            </a:r>
          </a:p>
          <a:p>
            <a:pPr marL="0" indent="0">
              <a:buNone/>
            </a:pPr>
            <a:endParaRPr lang="sv-SE"/>
          </a:p>
        </p:txBody>
      </p:sp>
    </p:spTree>
    <p:extLst>
      <p:ext uri="{BB962C8B-B14F-4D97-AF65-F5344CB8AC3E}">
        <p14:creationId xmlns:p14="http://schemas.microsoft.com/office/powerpoint/2010/main" val="131170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742C-C14C-C78E-F1C2-6735A4B3C6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F509A9-483C-37F1-5FB0-0F42868BCD31}"/>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C0FF0D37-2E8C-3D9E-C31E-F70ECD4588E7}"/>
              </a:ext>
            </a:extLst>
          </p:cNvPr>
          <p:cNvSpPr>
            <a:spLocks noGrp="1"/>
          </p:cNvSpPr>
          <p:nvPr>
            <p:ph type="body" sz="quarter" idx="13"/>
          </p:nvPr>
        </p:nvSpPr>
        <p:spPr>
          <a:xfrm>
            <a:off x="2496809" y="1512607"/>
            <a:ext cx="7200000" cy="4210243"/>
          </a:xfrm>
        </p:spPr>
        <p:txBody>
          <a:bodyPr/>
          <a:lstStyle/>
          <a:p>
            <a:pPr marL="0" indent="0">
              <a:buNone/>
            </a:pPr>
            <a:r>
              <a:rPr lang="sv-SE"/>
              <a:t>Idag ligger ersättningen för Nära vård och samordnande sjuksköterska som separata ersättningar. Båda delarna ingår i vårdcentralernas uppdrag och ersättningen föreslås därför ingå i  kapiteringen för ålder och kön.</a:t>
            </a:r>
          </a:p>
        </p:txBody>
      </p:sp>
    </p:spTree>
    <p:extLst>
      <p:ext uri="{BB962C8B-B14F-4D97-AF65-F5344CB8AC3E}">
        <p14:creationId xmlns:p14="http://schemas.microsoft.com/office/powerpoint/2010/main" val="11071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F14FB-B264-79A2-2A72-1682F92B910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C827060-CDD2-9634-E3F5-4CE6A1CAB8B4}"/>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F9C672EE-4C48-327C-AD99-851392187C56}"/>
              </a:ext>
            </a:extLst>
          </p:cNvPr>
          <p:cNvSpPr>
            <a:spLocks noGrp="1"/>
          </p:cNvSpPr>
          <p:nvPr>
            <p:ph type="body" sz="quarter" idx="13"/>
          </p:nvPr>
        </p:nvSpPr>
        <p:spPr>
          <a:xfrm>
            <a:off x="2496809" y="1512607"/>
            <a:ext cx="7200000" cy="4210243"/>
          </a:xfrm>
        </p:spPr>
        <p:txBody>
          <a:bodyPr/>
          <a:lstStyle/>
          <a:p>
            <a:pPr marL="0" indent="0">
              <a:buNone/>
            </a:pPr>
            <a:r>
              <a:rPr lang="sv-SE"/>
              <a:t>Idag ligger ersättningen för kommunmottagna som en separat ersättning. Båda delarna ingår i vårdcentralernas uppdrag och ersättningen föreslås därför ingå i den socioekonomiska ersättningen.</a:t>
            </a:r>
          </a:p>
          <a:p>
            <a:pPr marL="0" indent="0">
              <a:buNone/>
            </a:pPr>
            <a:endParaRPr lang="sv-SE"/>
          </a:p>
        </p:txBody>
      </p:sp>
    </p:spTree>
    <p:extLst>
      <p:ext uri="{BB962C8B-B14F-4D97-AF65-F5344CB8AC3E}">
        <p14:creationId xmlns:p14="http://schemas.microsoft.com/office/powerpoint/2010/main" val="251950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54495-1E67-04C7-C0E2-A8D6EBE7F7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F24278-C2C8-4C72-56C4-1B4CE4B24064}"/>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D12B8338-DAC9-0ADA-DFC3-071C9CE5D392}"/>
              </a:ext>
            </a:extLst>
          </p:cNvPr>
          <p:cNvSpPr>
            <a:spLocks noGrp="1"/>
          </p:cNvSpPr>
          <p:nvPr>
            <p:ph type="body" sz="quarter" idx="13"/>
          </p:nvPr>
        </p:nvSpPr>
        <p:spPr>
          <a:xfrm>
            <a:off x="2496809" y="1512607"/>
            <a:ext cx="7200000" cy="4210243"/>
          </a:xfrm>
        </p:spPr>
        <p:txBody>
          <a:bodyPr/>
          <a:lstStyle/>
          <a:p>
            <a:pPr marL="0" indent="0">
              <a:buNone/>
            </a:pPr>
            <a:r>
              <a:rPr lang="sv-SE"/>
              <a:t>Kvalitetsavdrag vid bristande följsamhet till avtal eller bristande kvalitet.</a:t>
            </a:r>
          </a:p>
          <a:p>
            <a:pPr marL="0" indent="0">
              <a:buNone/>
            </a:pPr>
            <a:r>
              <a:rPr lang="sv-SE"/>
              <a:t>Avdraget bestäms av regionen och ska vara i paritet med den kostnad bristande kvalitet kostat. </a:t>
            </a:r>
          </a:p>
          <a:p>
            <a:pPr marL="0" indent="0">
              <a:buNone/>
            </a:pPr>
            <a:r>
              <a:rPr lang="sv-SE"/>
              <a:t>Fokusområden 2026</a:t>
            </a:r>
          </a:p>
          <a:p>
            <a:pPr>
              <a:buFontTx/>
              <a:buChar char="-"/>
            </a:pPr>
            <a:r>
              <a:rPr lang="sv-SE"/>
              <a:t>Tillgänglighet</a:t>
            </a:r>
          </a:p>
          <a:p>
            <a:pPr>
              <a:buFontTx/>
              <a:buChar char="-"/>
            </a:pPr>
            <a:r>
              <a:rPr lang="sv-SE"/>
              <a:t>Sköra äldre</a:t>
            </a:r>
          </a:p>
          <a:p>
            <a:pPr>
              <a:buFontTx/>
              <a:buChar char="-"/>
            </a:pPr>
            <a:r>
              <a:rPr lang="sv-SE"/>
              <a:t>Fast vårdkontakt/läkarkontakt</a:t>
            </a:r>
          </a:p>
        </p:txBody>
      </p:sp>
    </p:spTree>
    <p:extLst>
      <p:ext uri="{BB962C8B-B14F-4D97-AF65-F5344CB8AC3E}">
        <p14:creationId xmlns:p14="http://schemas.microsoft.com/office/powerpoint/2010/main" val="210343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5673-42AB-AB46-D7A6-B096A87803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6F41F88-D996-4832-69B3-AEFB3FC8899D}"/>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95679321-49FD-46B1-F5F4-9A1F640DC874}"/>
              </a:ext>
            </a:extLst>
          </p:cNvPr>
          <p:cNvSpPr>
            <a:spLocks noGrp="1"/>
          </p:cNvSpPr>
          <p:nvPr>
            <p:ph type="body" sz="quarter" idx="13"/>
          </p:nvPr>
        </p:nvSpPr>
        <p:spPr>
          <a:xfrm>
            <a:off x="2496809" y="1512607"/>
            <a:ext cx="7200000" cy="4210243"/>
          </a:xfrm>
        </p:spPr>
        <p:txBody>
          <a:bodyPr/>
          <a:lstStyle/>
          <a:p>
            <a:pPr marL="0" indent="0">
              <a:buNone/>
            </a:pPr>
            <a:r>
              <a:rPr lang="sv-SE"/>
              <a:t>SAL-ersättningen fördelas idag efter ålder- och könspoäng. Föreslås att del av SAL-ersättningen utgår per listad och del av SAL-ersättningen utgår per ålder och könspoäng(vårdtyngd).</a:t>
            </a:r>
          </a:p>
          <a:p>
            <a:pPr marL="0" indent="0">
              <a:buNone/>
            </a:pPr>
            <a:r>
              <a:rPr lang="sv-SE"/>
              <a:t>Beräkningar pågår.</a:t>
            </a:r>
          </a:p>
        </p:txBody>
      </p:sp>
    </p:spTree>
    <p:extLst>
      <p:ext uri="{BB962C8B-B14F-4D97-AF65-F5344CB8AC3E}">
        <p14:creationId xmlns:p14="http://schemas.microsoft.com/office/powerpoint/2010/main" val="152031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58CD0-F066-B907-25EA-E36D3168E6A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2CE196-1C76-C4C2-F914-1D6C2F2EE426}"/>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B6076AA6-A57B-44A3-39AA-257C369A0EA4}"/>
              </a:ext>
            </a:extLst>
          </p:cNvPr>
          <p:cNvSpPr>
            <a:spLocks noGrp="1"/>
          </p:cNvSpPr>
          <p:nvPr>
            <p:ph type="body" sz="quarter" idx="13"/>
          </p:nvPr>
        </p:nvSpPr>
        <p:spPr>
          <a:xfrm>
            <a:off x="2496809" y="1512607"/>
            <a:ext cx="7200000" cy="4210243"/>
          </a:xfrm>
        </p:spPr>
        <p:txBody>
          <a:bodyPr/>
          <a:lstStyle/>
          <a:p>
            <a:pPr marL="0" indent="0">
              <a:buNone/>
            </a:pPr>
            <a:r>
              <a:rPr lang="sv-SE"/>
              <a:t>Inga förändringar i ersättningsmodellen till BMM och BVC. En revidering av ersättningsmodellen bör göras inför 2027.</a:t>
            </a:r>
          </a:p>
        </p:txBody>
      </p:sp>
    </p:spTree>
    <p:extLst>
      <p:ext uri="{BB962C8B-B14F-4D97-AF65-F5344CB8AC3E}">
        <p14:creationId xmlns:p14="http://schemas.microsoft.com/office/powerpoint/2010/main" val="364026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60C010-505B-2BBB-F61A-E6F85B29200D}"/>
              </a:ext>
            </a:extLst>
          </p:cNvPr>
          <p:cNvSpPr>
            <a:spLocks noGrp="1"/>
          </p:cNvSpPr>
          <p:nvPr>
            <p:ph type="title"/>
          </p:nvPr>
        </p:nvSpPr>
        <p:spPr>
          <a:xfrm>
            <a:off x="7003175" y="972000"/>
            <a:ext cx="4140000" cy="2694146"/>
          </a:xfrm>
        </p:spPr>
        <p:txBody>
          <a:bodyPr/>
          <a:lstStyle/>
          <a:p>
            <a:r>
              <a:rPr lang="sv-SE"/>
              <a:t>Simulering byte till ny viktlista:</a:t>
            </a:r>
            <a:br>
              <a:rPr lang="sv-SE"/>
            </a:br>
            <a:r>
              <a:rPr lang="sv-SE"/>
              <a:t>- 2025 års belopp</a:t>
            </a:r>
          </a:p>
        </p:txBody>
      </p:sp>
      <p:graphicFrame>
        <p:nvGraphicFramePr>
          <p:cNvPr id="5" name="Platshållare för bild 4">
            <a:extLst>
              <a:ext uri="{FF2B5EF4-FFF2-40B4-BE49-F238E27FC236}">
                <a16:creationId xmlns:a16="http://schemas.microsoft.com/office/drawing/2014/main" id="{FD3340C1-4355-0B6B-CECD-DF314DB9B741}"/>
              </a:ext>
            </a:extLst>
          </p:cNvPr>
          <p:cNvGraphicFramePr>
            <a:graphicFrameLocks noGrp="1" noChangeAspect="1"/>
          </p:cNvGraphicFramePr>
          <p:nvPr>
            <p:ph type="pic" sz="quarter" idx="13"/>
            <p:extLst>
              <p:ext uri="{D42A27DB-BD31-4B8C-83A1-F6EECF244321}">
                <p14:modId xmlns:p14="http://schemas.microsoft.com/office/powerpoint/2010/main" val="4277404846"/>
              </p:ext>
            </p:extLst>
          </p:nvPr>
        </p:nvGraphicFramePr>
        <p:xfrm>
          <a:off x="405910" y="47588"/>
          <a:ext cx="4952304" cy="6762824"/>
        </p:xfrm>
        <a:graphic>
          <a:graphicData uri="http://schemas.openxmlformats.org/presentationml/2006/ole">
            <mc:AlternateContent xmlns:mc="http://schemas.openxmlformats.org/markup-compatibility/2006">
              <mc:Choice xmlns:v="urn:schemas-microsoft-com:vml" Requires="v">
                <p:oleObj name="Worksheet" r:id="rId2" imgW="4724460" imgH="6451556" progId="Excel.Sheet.12">
                  <p:embed/>
                </p:oleObj>
              </mc:Choice>
              <mc:Fallback>
                <p:oleObj name="Worksheet" r:id="rId2" imgW="4724460" imgH="6451556" progId="Excel.Sheet.12">
                  <p:embed/>
                  <p:pic>
                    <p:nvPicPr>
                      <p:cNvPr id="5" name="Platshållare för bild 4">
                        <a:extLst>
                          <a:ext uri="{FF2B5EF4-FFF2-40B4-BE49-F238E27FC236}">
                            <a16:creationId xmlns:a16="http://schemas.microsoft.com/office/drawing/2014/main" id="{FD3340C1-4355-0B6B-CECD-DF314DB9B741}"/>
                          </a:ext>
                        </a:extLst>
                      </p:cNvPr>
                      <p:cNvPicPr/>
                      <p:nvPr/>
                    </p:nvPicPr>
                    <p:blipFill>
                      <a:blip r:embed="rId3"/>
                      <a:stretch>
                        <a:fillRect/>
                      </a:stretch>
                    </p:blipFill>
                    <p:spPr>
                      <a:xfrm>
                        <a:off x="405910" y="47588"/>
                        <a:ext cx="4952304" cy="6762824"/>
                      </a:xfrm>
                      <a:prstGeom prst="rect">
                        <a:avLst/>
                      </a:prstGeom>
                    </p:spPr>
                  </p:pic>
                </p:oleObj>
              </mc:Fallback>
            </mc:AlternateContent>
          </a:graphicData>
        </a:graphic>
      </p:graphicFrame>
    </p:spTree>
    <p:extLst>
      <p:ext uri="{BB962C8B-B14F-4D97-AF65-F5344CB8AC3E}">
        <p14:creationId xmlns:p14="http://schemas.microsoft.com/office/powerpoint/2010/main" val="124797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8B2DB-CB99-184F-1BA1-3B1506BFA206}"/>
              </a:ext>
            </a:extLst>
          </p:cNvPr>
          <p:cNvSpPr>
            <a:spLocks noGrp="1"/>
          </p:cNvSpPr>
          <p:nvPr>
            <p:ph type="title"/>
          </p:nvPr>
        </p:nvSpPr>
        <p:spPr>
          <a:xfrm>
            <a:off x="2372983" y="535525"/>
            <a:ext cx="9228467" cy="599625"/>
          </a:xfrm>
        </p:spPr>
        <p:txBody>
          <a:bodyPr/>
          <a:lstStyle/>
          <a:p>
            <a:r>
              <a:rPr lang="sv-SE"/>
              <a:t>Uppdrag inför 2025</a:t>
            </a:r>
          </a:p>
        </p:txBody>
      </p:sp>
      <p:sp>
        <p:nvSpPr>
          <p:cNvPr id="3" name="Platshållare för text 2">
            <a:extLst>
              <a:ext uri="{FF2B5EF4-FFF2-40B4-BE49-F238E27FC236}">
                <a16:creationId xmlns:a16="http://schemas.microsoft.com/office/drawing/2014/main" id="{8E94140F-235C-CE27-132B-B7A6E6EEC594}"/>
              </a:ext>
            </a:extLst>
          </p:cNvPr>
          <p:cNvSpPr>
            <a:spLocks noGrp="1"/>
          </p:cNvSpPr>
          <p:nvPr>
            <p:ph type="body" sz="quarter" idx="13"/>
          </p:nvPr>
        </p:nvSpPr>
        <p:spPr>
          <a:xfrm>
            <a:off x="2496809" y="1504951"/>
            <a:ext cx="7200000" cy="4217900"/>
          </a:xfrm>
        </p:spPr>
        <p:txBody>
          <a:bodyPr vert="horz" lIns="91440" tIns="45720" rIns="91440" bIns="45720" rtlCol="0" anchor="t">
            <a:noAutofit/>
          </a:bodyPr>
          <a:lstStyle/>
          <a:p>
            <a:pPr marL="251460" indent="-251460"/>
            <a:r>
              <a:rPr lang="sv-SE"/>
              <a:t>Förenkling av Krav- och Kvalitetsboken (</a:t>
            </a:r>
            <a:r>
              <a:rPr lang="sv-SE" err="1"/>
              <a:t>KoK</a:t>
            </a:r>
            <a:r>
              <a:rPr lang="sv-SE"/>
              <a:t>), förfrågningsunderlaget, som gör det lättare att driva vårdcentral både för privata och egenregin </a:t>
            </a:r>
          </a:p>
          <a:p>
            <a:pPr marL="251460" indent="-251460"/>
            <a:r>
              <a:rPr lang="sv-SE"/>
              <a:t>Ett förutsägbart ersättningssystem</a:t>
            </a:r>
            <a:endParaRPr lang="sv-SE">
              <a:cs typeface="Arial"/>
            </a:endParaRPr>
          </a:p>
          <a:p>
            <a:pPr marL="251460" indent="-251460"/>
            <a:r>
              <a:rPr lang="sv-SE"/>
              <a:t>Jämförelse med andra regioners vårdval</a:t>
            </a:r>
            <a:endParaRPr lang="sv-SE">
              <a:cs typeface="Arial"/>
            </a:endParaRPr>
          </a:p>
          <a:p>
            <a:pPr marL="251460" indent="-251460"/>
            <a:r>
              <a:rPr lang="sv-SE"/>
              <a:t>Tillvarata och lyft upp samtliga aktörers inspel och synpunkter inför beslut och under processen</a:t>
            </a:r>
            <a:endParaRPr lang="sv-SE">
              <a:cs typeface="Arial"/>
            </a:endParaRPr>
          </a:p>
          <a:p>
            <a:pPr marL="251460" indent="-251460"/>
            <a:r>
              <a:rPr lang="sv-SE"/>
              <a:t>En tydligare koppling mellan </a:t>
            </a:r>
            <a:r>
              <a:rPr lang="sv-SE" err="1"/>
              <a:t>KoK</a:t>
            </a:r>
            <a:r>
              <a:rPr lang="sv-SE"/>
              <a:t>-boken och Nära vård</a:t>
            </a:r>
          </a:p>
          <a:p>
            <a:pPr marL="0" indent="0">
              <a:buNone/>
            </a:pPr>
            <a:r>
              <a:rPr lang="sv-SE" b="1">
                <a:cs typeface="Arial"/>
              </a:rPr>
              <a:t>Arbetet fortsätter på inslagen väg!</a:t>
            </a:r>
          </a:p>
        </p:txBody>
      </p:sp>
    </p:spTree>
    <p:extLst>
      <p:ext uri="{BB962C8B-B14F-4D97-AF65-F5344CB8AC3E}">
        <p14:creationId xmlns:p14="http://schemas.microsoft.com/office/powerpoint/2010/main" val="172807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ACE5A2-DBC0-1D72-537D-E9E814A43BCC}"/>
              </a:ext>
            </a:extLst>
          </p:cNvPr>
          <p:cNvSpPr>
            <a:spLocks noGrp="1"/>
          </p:cNvSpPr>
          <p:nvPr>
            <p:ph type="title"/>
          </p:nvPr>
        </p:nvSpPr>
        <p:spPr>
          <a:xfrm>
            <a:off x="7003174" y="417444"/>
            <a:ext cx="4655425" cy="3359426"/>
          </a:xfrm>
        </p:spPr>
        <p:txBody>
          <a:bodyPr/>
          <a:lstStyle/>
          <a:p>
            <a:r>
              <a:rPr lang="sv-SE"/>
              <a:t>Simulering geografiersättning</a:t>
            </a:r>
            <a:br>
              <a:rPr lang="sv-SE"/>
            </a:br>
            <a:r>
              <a:rPr lang="sv-SE"/>
              <a:t>- 2025 års belopp</a:t>
            </a:r>
            <a:br>
              <a:rPr lang="sv-SE"/>
            </a:br>
            <a:r>
              <a:rPr lang="sv-SE"/>
              <a:t>- Ny viktlista</a:t>
            </a:r>
          </a:p>
        </p:txBody>
      </p:sp>
      <p:graphicFrame>
        <p:nvGraphicFramePr>
          <p:cNvPr id="8" name="Platshållare för bild 7">
            <a:extLst>
              <a:ext uri="{FF2B5EF4-FFF2-40B4-BE49-F238E27FC236}">
                <a16:creationId xmlns:a16="http://schemas.microsoft.com/office/drawing/2014/main" id="{DEA10356-6E3A-D5B2-0972-44D131D879FC}"/>
              </a:ext>
            </a:extLst>
          </p:cNvPr>
          <p:cNvGraphicFramePr>
            <a:graphicFrameLocks noGrp="1" noChangeAspect="1"/>
          </p:cNvGraphicFramePr>
          <p:nvPr>
            <p:ph type="pic" sz="quarter" idx="13"/>
            <p:extLst>
              <p:ext uri="{D42A27DB-BD31-4B8C-83A1-F6EECF244321}">
                <p14:modId xmlns:p14="http://schemas.microsoft.com/office/powerpoint/2010/main" val="3807745911"/>
              </p:ext>
            </p:extLst>
          </p:nvPr>
        </p:nvGraphicFramePr>
        <p:xfrm>
          <a:off x="906462" y="295275"/>
          <a:ext cx="4629150" cy="6267450"/>
        </p:xfrm>
        <a:graphic>
          <a:graphicData uri="http://schemas.openxmlformats.org/presentationml/2006/ole">
            <mc:AlternateContent xmlns:mc="http://schemas.openxmlformats.org/markup-compatibility/2006">
              <mc:Choice xmlns:v="urn:schemas-microsoft-com:vml" Requires="v">
                <p:oleObj name="Worksheet" r:id="rId2" imgW="4629128" imgH="6267397" progId="Excel.Sheet.12">
                  <p:embed/>
                </p:oleObj>
              </mc:Choice>
              <mc:Fallback>
                <p:oleObj name="Worksheet" r:id="rId2" imgW="4629128" imgH="6267397" progId="Excel.Sheet.12">
                  <p:embed/>
                  <p:pic>
                    <p:nvPicPr>
                      <p:cNvPr id="8" name="Platshållare för bild 7">
                        <a:extLst>
                          <a:ext uri="{FF2B5EF4-FFF2-40B4-BE49-F238E27FC236}">
                            <a16:creationId xmlns:a16="http://schemas.microsoft.com/office/drawing/2014/main" id="{DEA10356-6E3A-D5B2-0972-44D131D879FC}"/>
                          </a:ext>
                        </a:extLst>
                      </p:cNvPr>
                      <p:cNvPicPr/>
                      <p:nvPr/>
                    </p:nvPicPr>
                    <p:blipFill>
                      <a:blip r:embed="rId3"/>
                      <a:stretch>
                        <a:fillRect/>
                      </a:stretch>
                    </p:blipFill>
                    <p:spPr>
                      <a:xfrm>
                        <a:off x="906462" y="295275"/>
                        <a:ext cx="4629150" cy="6267450"/>
                      </a:xfrm>
                      <a:prstGeom prst="rect">
                        <a:avLst/>
                      </a:prstGeom>
                    </p:spPr>
                  </p:pic>
                </p:oleObj>
              </mc:Fallback>
            </mc:AlternateContent>
          </a:graphicData>
        </a:graphic>
      </p:graphicFrame>
    </p:spTree>
    <p:extLst>
      <p:ext uri="{BB962C8B-B14F-4D97-AF65-F5344CB8AC3E}">
        <p14:creationId xmlns:p14="http://schemas.microsoft.com/office/powerpoint/2010/main" val="338551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BCABAC-C52F-08EE-4AFD-DBD016603AC8}"/>
              </a:ext>
            </a:extLst>
          </p:cNvPr>
          <p:cNvSpPr>
            <a:spLocks noGrp="1"/>
          </p:cNvSpPr>
          <p:nvPr>
            <p:ph type="title"/>
          </p:nvPr>
        </p:nvSpPr>
        <p:spPr>
          <a:xfrm>
            <a:off x="7003175" y="972000"/>
            <a:ext cx="4140000" cy="2844626"/>
          </a:xfrm>
        </p:spPr>
        <p:txBody>
          <a:bodyPr/>
          <a:lstStyle/>
          <a:p>
            <a:r>
              <a:rPr lang="sv-SE"/>
              <a:t>Simulering CNI-ersättning</a:t>
            </a:r>
            <a:br>
              <a:rPr lang="sv-SE"/>
            </a:br>
            <a:r>
              <a:rPr lang="sv-SE"/>
              <a:t>- 2025 års belopp</a:t>
            </a:r>
            <a:br>
              <a:rPr lang="sv-SE"/>
            </a:br>
            <a:r>
              <a:rPr lang="sv-SE"/>
              <a:t>- Ny viktlista</a:t>
            </a:r>
          </a:p>
        </p:txBody>
      </p:sp>
      <p:graphicFrame>
        <p:nvGraphicFramePr>
          <p:cNvPr id="5" name="Platshållare för bild 4">
            <a:extLst>
              <a:ext uri="{FF2B5EF4-FFF2-40B4-BE49-F238E27FC236}">
                <a16:creationId xmlns:a16="http://schemas.microsoft.com/office/drawing/2014/main" id="{76CB6773-1628-5169-458B-8AC6E9A2692A}"/>
              </a:ext>
            </a:extLst>
          </p:cNvPr>
          <p:cNvGraphicFramePr>
            <a:graphicFrameLocks noGrp="1" noChangeAspect="1"/>
          </p:cNvGraphicFramePr>
          <p:nvPr>
            <p:ph type="pic" sz="quarter" idx="13"/>
            <p:extLst>
              <p:ext uri="{D42A27DB-BD31-4B8C-83A1-F6EECF244321}">
                <p14:modId xmlns:p14="http://schemas.microsoft.com/office/powerpoint/2010/main" val="99744672"/>
              </p:ext>
            </p:extLst>
          </p:nvPr>
        </p:nvGraphicFramePr>
        <p:xfrm>
          <a:off x="479080" y="99826"/>
          <a:ext cx="4917868" cy="6658348"/>
        </p:xfrm>
        <a:graphic>
          <a:graphicData uri="http://schemas.openxmlformats.org/presentationml/2006/ole">
            <mc:AlternateContent xmlns:mc="http://schemas.openxmlformats.org/markup-compatibility/2006">
              <mc:Choice xmlns:v="urn:schemas-microsoft-com:vml" Requires="v">
                <p:oleObj name="Worksheet" r:id="rId2" imgW="4629128" imgH="6267397" progId="Excel.Sheet.12">
                  <p:embed/>
                </p:oleObj>
              </mc:Choice>
              <mc:Fallback>
                <p:oleObj name="Worksheet" r:id="rId2" imgW="4629128" imgH="6267397" progId="Excel.Sheet.12">
                  <p:embed/>
                  <p:pic>
                    <p:nvPicPr>
                      <p:cNvPr id="5" name="Platshållare för bild 4">
                        <a:extLst>
                          <a:ext uri="{FF2B5EF4-FFF2-40B4-BE49-F238E27FC236}">
                            <a16:creationId xmlns:a16="http://schemas.microsoft.com/office/drawing/2014/main" id="{76CB6773-1628-5169-458B-8AC6E9A2692A}"/>
                          </a:ext>
                        </a:extLst>
                      </p:cNvPr>
                      <p:cNvPicPr/>
                      <p:nvPr/>
                    </p:nvPicPr>
                    <p:blipFill>
                      <a:blip r:embed="rId3"/>
                      <a:stretch>
                        <a:fillRect/>
                      </a:stretch>
                    </p:blipFill>
                    <p:spPr>
                      <a:xfrm>
                        <a:off x="479080" y="99826"/>
                        <a:ext cx="4917868" cy="6658348"/>
                      </a:xfrm>
                      <a:prstGeom prst="rect">
                        <a:avLst/>
                      </a:prstGeom>
                    </p:spPr>
                  </p:pic>
                </p:oleObj>
              </mc:Fallback>
            </mc:AlternateContent>
          </a:graphicData>
        </a:graphic>
      </p:graphicFrame>
    </p:spTree>
    <p:extLst>
      <p:ext uri="{BB962C8B-B14F-4D97-AF65-F5344CB8AC3E}">
        <p14:creationId xmlns:p14="http://schemas.microsoft.com/office/powerpoint/2010/main" val="359657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1F4648-13C5-F34C-32BD-ED3CE1ED6D7E}"/>
              </a:ext>
            </a:extLst>
          </p:cNvPr>
          <p:cNvSpPr>
            <a:spLocks noGrp="1"/>
          </p:cNvSpPr>
          <p:nvPr>
            <p:ph type="title"/>
          </p:nvPr>
        </p:nvSpPr>
        <p:spPr>
          <a:xfrm>
            <a:off x="6202017" y="972000"/>
            <a:ext cx="5542722" cy="2914200"/>
          </a:xfrm>
        </p:spPr>
        <p:txBody>
          <a:bodyPr/>
          <a:lstStyle/>
          <a:p>
            <a:r>
              <a:rPr lang="sv-SE"/>
              <a:t>Simulering ersättning samordnande sjuksköterska</a:t>
            </a:r>
            <a:br>
              <a:rPr lang="sv-SE"/>
            </a:br>
            <a:r>
              <a:rPr lang="sv-SE"/>
              <a:t>- 2025 års belopp</a:t>
            </a:r>
            <a:br>
              <a:rPr lang="sv-SE"/>
            </a:br>
            <a:r>
              <a:rPr lang="sv-SE"/>
              <a:t>- Ny viktlista</a:t>
            </a:r>
          </a:p>
        </p:txBody>
      </p:sp>
      <p:graphicFrame>
        <p:nvGraphicFramePr>
          <p:cNvPr id="5" name="Platshållare för bild 4">
            <a:extLst>
              <a:ext uri="{FF2B5EF4-FFF2-40B4-BE49-F238E27FC236}">
                <a16:creationId xmlns:a16="http://schemas.microsoft.com/office/drawing/2014/main" id="{A5EA7D20-C9E5-377A-7D1C-BA896CADBC76}"/>
              </a:ext>
            </a:extLst>
          </p:cNvPr>
          <p:cNvGraphicFramePr>
            <a:graphicFrameLocks noGrp="1" noChangeAspect="1"/>
          </p:cNvGraphicFramePr>
          <p:nvPr>
            <p:ph type="pic" sz="quarter" idx="13"/>
            <p:extLst>
              <p:ext uri="{D42A27DB-BD31-4B8C-83A1-F6EECF244321}">
                <p14:modId xmlns:p14="http://schemas.microsoft.com/office/powerpoint/2010/main" val="2942439892"/>
              </p:ext>
            </p:extLst>
          </p:nvPr>
        </p:nvGraphicFramePr>
        <p:xfrm>
          <a:off x="447261" y="65156"/>
          <a:ext cx="4969082" cy="6727687"/>
        </p:xfrm>
        <a:graphic>
          <a:graphicData uri="http://schemas.openxmlformats.org/presentationml/2006/ole">
            <mc:AlternateContent xmlns:mc="http://schemas.openxmlformats.org/markup-compatibility/2006">
              <mc:Choice xmlns:v="urn:schemas-microsoft-com:vml" Requires="v">
                <p:oleObj name="Worksheet" r:id="rId2" imgW="4629128" imgH="6267397" progId="Excel.Sheet.12">
                  <p:embed/>
                </p:oleObj>
              </mc:Choice>
              <mc:Fallback>
                <p:oleObj name="Worksheet" r:id="rId2" imgW="4629128" imgH="6267397" progId="Excel.Sheet.12">
                  <p:embed/>
                  <p:pic>
                    <p:nvPicPr>
                      <p:cNvPr id="5" name="Platshållare för bild 4">
                        <a:extLst>
                          <a:ext uri="{FF2B5EF4-FFF2-40B4-BE49-F238E27FC236}">
                            <a16:creationId xmlns:a16="http://schemas.microsoft.com/office/drawing/2014/main" id="{A5EA7D20-C9E5-377A-7D1C-BA896CADBC76}"/>
                          </a:ext>
                        </a:extLst>
                      </p:cNvPr>
                      <p:cNvPicPr/>
                      <p:nvPr/>
                    </p:nvPicPr>
                    <p:blipFill>
                      <a:blip r:embed="rId3"/>
                      <a:stretch>
                        <a:fillRect/>
                      </a:stretch>
                    </p:blipFill>
                    <p:spPr>
                      <a:xfrm>
                        <a:off x="447261" y="65156"/>
                        <a:ext cx="4969082" cy="6727687"/>
                      </a:xfrm>
                      <a:prstGeom prst="rect">
                        <a:avLst/>
                      </a:prstGeom>
                    </p:spPr>
                  </p:pic>
                </p:oleObj>
              </mc:Fallback>
            </mc:AlternateContent>
          </a:graphicData>
        </a:graphic>
      </p:graphicFrame>
    </p:spTree>
    <p:extLst>
      <p:ext uri="{BB962C8B-B14F-4D97-AF65-F5344CB8AC3E}">
        <p14:creationId xmlns:p14="http://schemas.microsoft.com/office/powerpoint/2010/main" val="139868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E90CE-F9DB-5883-646D-9C2E22B469A7}"/>
              </a:ext>
            </a:extLst>
          </p:cNvPr>
          <p:cNvSpPr>
            <a:spLocks noGrp="1"/>
          </p:cNvSpPr>
          <p:nvPr>
            <p:ph type="title"/>
          </p:nvPr>
        </p:nvSpPr>
        <p:spPr>
          <a:xfrm>
            <a:off x="6560310" y="972000"/>
            <a:ext cx="5028715" cy="2705478"/>
          </a:xfrm>
        </p:spPr>
        <p:txBody>
          <a:bodyPr/>
          <a:lstStyle/>
          <a:p>
            <a:r>
              <a:rPr lang="sv-SE"/>
              <a:t>Simulering ersättning för kommunmottagna</a:t>
            </a:r>
            <a:br>
              <a:rPr lang="sv-SE"/>
            </a:br>
            <a:r>
              <a:rPr lang="sv-SE"/>
              <a:t>- 2025 års belopp</a:t>
            </a:r>
            <a:br>
              <a:rPr lang="sv-SE"/>
            </a:br>
            <a:r>
              <a:rPr lang="sv-SE"/>
              <a:t>- Ny viktlista</a:t>
            </a:r>
          </a:p>
        </p:txBody>
      </p:sp>
      <p:graphicFrame>
        <p:nvGraphicFramePr>
          <p:cNvPr id="5" name="Platshållare för bild 4">
            <a:extLst>
              <a:ext uri="{FF2B5EF4-FFF2-40B4-BE49-F238E27FC236}">
                <a16:creationId xmlns:a16="http://schemas.microsoft.com/office/drawing/2014/main" id="{C7A01F50-AA11-0484-20F0-F9339018020E}"/>
              </a:ext>
            </a:extLst>
          </p:cNvPr>
          <p:cNvGraphicFramePr>
            <a:graphicFrameLocks noGrp="1" noChangeAspect="1"/>
          </p:cNvGraphicFramePr>
          <p:nvPr>
            <p:ph type="pic" sz="quarter" idx="13"/>
            <p:extLst>
              <p:ext uri="{D42A27DB-BD31-4B8C-83A1-F6EECF244321}">
                <p14:modId xmlns:p14="http://schemas.microsoft.com/office/powerpoint/2010/main" val="1496241250"/>
              </p:ext>
            </p:extLst>
          </p:nvPr>
        </p:nvGraphicFramePr>
        <p:xfrm>
          <a:off x="467139" y="49574"/>
          <a:ext cx="5028716" cy="6808426"/>
        </p:xfrm>
        <a:graphic>
          <a:graphicData uri="http://schemas.openxmlformats.org/presentationml/2006/ole">
            <mc:AlternateContent xmlns:mc="http://schemas.openxmlformats.org/markup-compatibility/2006">
              <mc:Choice xmlns:v="urn:schemas-microsoft-com:vml" Requires="v">
                <p:oleObj name="Worksheet" r:id="rId2" imgW="4629128" imgH="6267397" progId="Excel.Sheet.12">
                  <p:embed/>
                </p:oleObj>
              </mc:Choice>
              <mc:Fallback>
                <p:oleObj name="Worksheet" r:id="rId2" imgW="4629128" imgH="6267397" progId="Excel.Sheet.12">
                  <p:embed/>
                  <p:pic>
                    <p:nvPicPr>
                      <p:cNvPr id="5" name="Platshållare för bild 4">
                        <a:extLst>
                          <a:ext uri="{FF2B5EF4-FFF2-40B4-BE49-F238E27FC236}">
                            <a16:creationId xmlns:a16="http://schemas.microsoft.com/office/drawing/2014/main" id="{C7A01F50-AA11-0484-20F0-F9339018020E}"/>
                          </a:ext>
                        </a:extLst>
                      </p:cNvPr>
                      <p:cNvPicPr/>
                      <p:nvPr/>
                    </p:nvPicPr>
                    <p:blipFill>
                      <a:blip r:embed="rId3"/>
                      <a:stretch>
                        <a:fillRect/>
                      </a:stretch>
                    </p:blipFill>
                    <p:spPr>
                      <a:xfrm>
                        <a:off x="467139" y="49574"/>
                        <a:ext cx="5028716" cy="6808426"/>
                      </a:xfrm>
                      <a:prstGeom prst="rect">
                        <a:avLst/>
                      </a:prstGeom>
                    </p:spPr>
                  </p:pic>
                </p:oleObj>
              </mc:Fallback>
            </mc:AlternateContent>
          </a:graphicData>
        </a:graphic>
      </p:graphicFrame>
    </p:spTree>
    <p:extLst>
      <p:ext uri="{BB962C8B-B14F-4D97-AF65-F5344CB8AC3E}">
        <p14:creationId xmlns:p14="http://schemas.microsoft.com/office/powerpoint/2010/main" val="334171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a:extLst>
              <a:ext uri="{FF2B5EF4-FFF2-40B4-BE49-F238E27FC236}">
                <a16:creationId xmlns:a16="http://schemas.microsoft.com/office/drawing/2014/main" id="{C196FAF2-65D2-98AF-D23B-8788E5831A43}"/>
              </a:ext>
            </a:extLst>
          </p:cNvPr>
          <p:cNvPicPr>
            <a:picLocks noGrp="1" noChangeAspect="1"/>
          </p:cNvPicPr>
          <p:nvPr>
            <p:ph sz="half" idx="14"/>
          </p:nvPr>
        </p:nvPicPr>
        <p:blipFill>
          <a:blip r:embed="rId2"/>
          <a:stretch>
            <a:fillRect/>
          </a:stretch>
        </p:blipFill>
        <p:spPr>
          <a:xfrm>
            <a:off x="345335" y="342900"/>
            <a:ext cx="11286893" cy="5334000"/>
          </a:xfrm>
          <a:prstGeom prst="rect">
            <a:avLst/>
          </a:prstGeom>
        </p:spPr>
      </p:pic>
    </p:spTree>
    <p:extLst>
      <p:ext uri="{BB962C8B-B14F-4D97-AF65-F5344CB8AC3E}">
        <p14:creationId xmlns:p14="http://schemas.microsoft.com/office/powerpoint/2010/main" val="201763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57AF2-DBA7-53A1-F739-75A630054FD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D2A40C-E928-012C-FF28-88C712427A46}"/>
              </a:ext>
            </a:extLst>
          </p:cNvPr>
          <p:cNvSpPr>
            <a:spLocks noGrp="1"/>
          </p:cNvSpPr>
          <p:nvPr>
            <p:ph type="title"/>
          </p:nvPr>
        </p:nvSpPr>
        <p:spPr>
          <a:xfrm>
            <a:off x="1773496" y="972000"/>
            <a:ext cx="8640000" cy="1325563"/>
          </a:xfrm>
        </p:spPr>
        <p:txBody>
          <a:bodyPr anchor="b">
            <a:normAutofit/>
          </a:bodyPr>
          <a:lstStyle/>
          <a:p>
            <a:r>
              <a:rPr lang="sv-SE"/>
              <a:t>Kvalitetssäkring av ersättningsnivåer ur ett min-maxperspektiv</a:t>
            </a:r>
          </a:p>
        </p:txBody>
      </p:sp>
      <p:sp>
        <p:nvSpPr>
          <p:cNvPr id="3" name="Platshållare för text 2">
            <a:extLst>
              <a:ext uri="{FF2B5EF4-FFF2-40B4-BE49-F238E27FC236}">
                <a16:creationId xmlns:a16="http://schemas.microsoft.com/office/drawing/2014/main" id="{545D80CF-94F4-8ECF-2F39-90449FFD1B78}"/>
              </a:ext>
            </a:extLst>
          </p:cNvPr>
          <p:cNvSpPr>
            <a:spLocks noGrp="1"/>
          </p:cNvSpPr>
          <p:nvPr>
            <p:ph sz="half" idx="1"/>
          </p:nvPr>
        </p:nvSpPr>
        <p:spPr>
          <a:xfrm>
            <a:off x="1773496" y="2484000"/>
            <a:ext cx="4140000" cy="3240000"/>
          </a:xfrm>
        </p:spPr>
        <p:txBody>
          <a:bodyPr>
            <a:normAutofit/>
          </a:bodyPr>
          <a:lstStyle/>
          <a:p>
            <a:r>
              <a:rPr lang="sv-SE"/>
              <a:t>Dubbelkompensering i ersättningssystemet?</a:t>
            </a:r>
          </a:p>
          <a:p>
            <a:r>
              <a:rPr lang="sv-SE"/>
              <a:t>Jämförelse med andra regioner avseende nivåer</a:t>
            </a:r>
          </a:p>
        </p:txBody>
      </p:sp>
      <p:pic>
        <p:nvPicPr>
          <p:cNvPr id="4" name="Bildobjekt 3" descr="Balansering av människa på Penn koncept">
            <a:extLst>
              <a:ext uri="{FF2B5EF4-FFF2-40B4-BE49-F238E27FC236}">
                <a16:creationId xmlns:a16="http://schemas.microsoft.com/office/drawing/2014/main" id="{5921691C-0A5B-A7EA-D76E-05E93C24D1E1}"/>
              </a:ext>
            </a:extLst>
          </p:cNvPr>
          <p:cNvPicPr>
            <a:picLocks noChangeAspect="1"/>
          </p:cNvPicPr>
          <p:nvPr/>
        </p:nvPicPr>
        <p:blipFill>
          <a:blip r:embed="rId2"/>
          <a:srcRect l="6019" r="8690" b="1"/>
          <a:stretch/>
        </p:blipFill>
        <p:spPr>
          <a:xfrm>
            <a:off x="6273496" y="2484000"/>
            <a:ext cx="4140000" cy="3240000"/>
          </a:xfrm>
          <a:prstGeom prst="rect">
            <a:avLst/>
          </a:prstGeom>
          <a:noFill/>
        </p:spPr>
      </p:pic>
    </p:spTree>
    <p:extLst>
      <p:ext uri="{BB962C8B-B14F-4D97-AF65-F5344CB8AC3E}">
        <p14:creationId xmlns:p14="http://schemas.microsoft.com/office/powerpoint/2010/main" val="161058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98F0C-5799-34AD-AB41-8F957DA3178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13D7BEB-5C20-4EFF-2493-B971ED4A50E7}"/>
              </a:ext>
            </a:extLst>
          </p:cNvPr>
          <p:cNvSpPr>
            <a:spLocks noGrp="1"/>
          </p:cNvSpPr>
          <p:nvPr>
            <p:ph type="title"/>
          </p:nvPr>
        </p:nvSpPr>
        <p:spPr>
          <a:xfrm>
            <a:off x="2496809" y="972001"/>
            <a:ext cx="7920514" cy="762796"/>
          </a:xfrm>
        </p:spPr>
        <p:txBody>
          <a:bodyPr/>
          <a:lstStyle/>
          <a:p>
            <a:r>
              <a:rPr lang="sv-SE">
                <a:highlight>
                  <a:srgbClr val="00FF00"/>
                </a:highlight>
              </a:rPr>
              <a:t>Konkreta förslag- Ersättningsnivån</a:t>
            </a:r>
          </a:p>
        </p:txBody>
      </p:sp>
      <p:sp>
        <p:nvSpPr>
          <p:cNvPr id="3" name="Platshållare för text 2">
            <a:extLst>
              <a:ext uri="{FF2B5EF4-FFF2-40B4-BE49-F238E27FC236}">
                <a16:creationId xmlns:a16="http://schemas.microsoft.com/office/drawing/2014/main" id="{F5A9C19F-3BBA-3A5F-3281-6524270078E3}"/>
              </a:ext>
            </a:extLst>
          </p:cNvPr>
          <p:cNvSpPr>
            <a:spLocks noGrp="1"/>
          </p:cNvSpPr>
          <p:nvPr>
            <p:ph type="body" sz="quarter" idx="13"/>
          </p:nvPr>
        </p:nvSpPr>
        <p:spPr>
          <a:xfrm>
            <a:off x="2496809" y="2025353"/>
            <a:ext cx="7200000" cy="3697497"/>
          </a:xfrm>
        </p:spPr>
        <p:txBody>
          <a:bodyPr/>
          <a:lstStyle/>
          <a:p>
            <a:r>
              <a:rPr lang="sv-SE"/>
              <a:t>Arbete pågår med översyn av ersättningsnivån.</a:t>
            </a:r>
          </a:p>
          <a:p>
            <a:r>
              <a:rPr lang="sv-SE"/>
              <a:t>Ersättningsnivån i Värmland upplevs som låg trots senaste årens tillskott?</a:t>
            </a:r>
          </a:p>
          <a:p>
            <a:r>
              <a:rPr lang="sv-SE"/>
              <a:t>Fortsatt analys behövs om vad som ingår i uppdraget samt ersättningsnivå kopplat till detta. Jämförelser med andra regioner behöver ytterligare analyseras.</a:t>
            </a:r>
          </a:p>
        </p:txBody>
      </p:sp>
    </p:spTree>
    <p:extLst>
      <p:ext uri="{BB962C8B-B14F-4D97-AF65-F5344CB8AC3E}">
        <p14:creationId xmlns:p14="http://schemas.microsoft.com/office/powerpoint/2010/main" val="80181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4D283C-0EF6-47FC-D337-BB80F183AA2B}"/>
              </a:ext>
            </a:extLst>
          </p:cNvPr>
          <p:cNvSpPr>
            <a:spLocks noGrp="1"/>
          </p:cNvSpPr>
          <p:nvPr>
            <p:ph type="title"/>
          </p:nvPr>
        </p:nvSpPr>
        <p:spPr>
          <a:xfrm>
            <a:off x="2496809" y="472368"/>
            <a:ext cx="7200000" cy="1325563"/>
          </a:xfrm>
        </p:spPr>
        <p:txBody>
          <a:bodyPr anchor="ctr"/>
          <a:lstStyle/>
          <a:p>
            <a:pPr algn="ctr"/>
            <a:r>
              <a:rPr lang="sv-SE"/>
              <a:t>Förutsättningar-preliminärt underlag  </a:t>
            </a:r>
            <a:r>
              <a:rPr lang="sv-SE" sz="1600">
                <a:highlight>
                  <a:srgbClr val="FF0000"/>
                </a:highlight>
              </a:rPr>
              <a:t>ej kvalitetssäkrat</a:t>
            </a:r>
          </a:p>
        </p:txBody>
      </p:sp>
      <p:sp>
        <p:nvSpPr>
          <p:cNvPr id="3" name="Platshållare för text 2">
            <a:extLst>
              <a:ext uri="{FF2B5EF4-FFF2-40B4-BE49-F238E27FC236}">
                <a16:creationId xmlns:a16="http://schemas.microsoft.com/office/drawing/2014/main" id="{9AB4E0A9-0883-3900-027B-A49D31E036CB}"/>
              </a:ext>
            </a:extLst>
          </p:cNvPr>
          <p:cNvSpPr>
            <a:spLocks noGrp="1"/>
          </p:cNvSpPr>
          <p:nvPr>
            <p:ph type="body" sz="quarter" idx="13"/>
          </p:nvPr>
        </p:nvSpPr>
        <p:spPr>
          <a:xfrm>
            <a:off x="2124704" y="1820070"/>
            <a:ext cx="7942591" cy="3240000"/>
          </a:xfrm>
        </p:spPr>
        <p:txBody>
          <a:bodyPr/>
          <a:lstStyle/>
          <a:p>
            <a:r>
              <a:rPr lang="sv-SE"/>
              <a:t>Underlag har baserats på kostnader och vårdvalsersättning för egenregin, dvs exklusive privata vårdgivare</a:t>
            </a:r>
          </a:p>
          <a:p>
            <a:r>
              <a:rPr lang="sv-SE"/>
              <a:t>Ersättningen som visas är exklusive läkemedel</a:t>
            </a:r>
          </a:p>
          <a:p>
            <a:r>
              <a:rPr lang="sv-SE"/>
              <a:t>Förslag om min- och maxnivå för ersättning är ej färdigt utan behöver utredas ytterligare</a:t>
            </a:r>
          </a:p>
        </p:txBody>
      </p:sp>
    </p:spTree>
    <p:extLst>
      <p:ext uri="{BB962C8B-B14F-4D97-AF65-F5344CB8AC3E}">
        <p14:creationId xmlns:p14="http://schemas.microsoft.com/office/powerpoint/2010/main" val="386498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CF518-064A-9867-E52A-C85613D22965}"/>
            </a:ext>
          </a:extLst>
        </p:cNvPr>
        <p:cNvGrpSpPr/>
        <p:nvPr/>
      </p:nvGrpSpPr>
      <p:grpSpPr>
        <a:xfrm>
          <a:off x="0" y="0"/>
          <a:ext cx="0" cy="0"/>
          <a:chOff x="0" y="0"/>
          <a:chExt cx="0" cy="0"/>
        </a:xfrm>
      </p:grpSpPr>
      <p:sp>
        <p:nvSpPr>
          <p:cNvPr id="8" name="Rubrik 1">
            <a:extLst>
              <a:ext uri="{FF2B5EF4-FFF2-40B4-BE49-F238E27FC236}">
                <a16:creationId xmlns:a16="http://schemas.microsoft.com/office/drawing/2014/main" id="{D9B287C4-4BC1-5268-18D2-7FE2B86833A6}"/>
              </a:ext>
            </a:extLst>
          </p:cNvPr>
          <p:cNvSpPr>
            <a:spLocks noGrp="1"/>
          </p:cNvSpPr>
          <p:nvPr>
            <p:ph type="title"/>
          </p:nvPr>
        </p:nvSpPr>
        <p:spPr>
          <a:xfrm>
            <a:off x="1430722" y="474673"/>
            <a:ext cx="9159106" cy="618564"/>
          </a:xfrm>
        </p:spPr>
        <p:txBody>
          <a:bodyPr/>
          <a:lstStyle/>
          <a:p>
            <a:pPr algn="ctr"/>
            <a:r>
              <a:rPr lang="sv-SE"/>
              <a:t>Ersättningsnivå egenregin – preliminärt underlag </a:t>
            </a:r>
            <a:r>
              <a:rPr kumimoji="0" lang="sv-SE" sz="1600" b="1" i="0" u="none" strike="noStrike" kern="1200" cap="none" spc="0" normalizeH="0" baseline="0" noProof="0">
                <a:ln>
                  <a:noFill/>
                </a:ln>
                <a:solidFill>
                  <a:srgbClr val="000000"/>
                </a:solidFill>
                <a:effectLst/>
                <a:highlight>
                  <a:srgbClr val="FF0000"/>
                </a:highlight>
                <a:uLnTx/>
                <a:uFillTx/>
                <a:latin typeface="Arial"/>
                <a:ea typeface="+mj-ea"/>
                <a:cs typeface="+mj-cs"/>
              </a:rPr>
              <a:t> ej kvalitetssäkrat</a:t>
            </a:r>
            <a:r>
              <a:rPr lang="sv-SE"/>
              <a:t> </a:t>
            </a:r>
            <a:endParaRPr lang="sv-SE">
              <a:highlight>
                <a:srgbClr val="FFFF00"/>
              </a:highlight>
            </a:endParaRPr>
          </a:p>
        </p:txBody>
      </p:sp>
      <p:sp>
        <p:nvSpPr>
          <p:cNvPr id="2" name="textruta 1">
            <a:extLst>
              <a:ext uri="{FF2B5EF4-FFF2-40B4-BE49-F238E27FC236}">
                <a16:creationId xmlns:a16="http://schemas.microsoft.com/office/drawing/2014/main" id="{604353BA-7906-0CB7-5E7A-693626552187}"/>
              </a:ext>
            </a:extLst>
          </p:cNvPr>
          <p:cNvSpPr txBox="1"/>
          <p:nvPr/>
        </p:nvSpPr>
        <p:spPr>
          <a:xfrm>
            <a:off x="1916608" y="2958788"/>
            <a:ext cx="8358784" cy="2585323"/>
          </a:xfrm>
          <a:prstGeom prst="rect">
            <a:avLst/>
          </a:prstGeom>
          <a:noFill/>
        </p:spPr>
        <p:txBody>
          <a:bodyPr wrap="square" rtlCol="0">
            <a:spAutoFit/>
          </a:bodyPr>
          <a:lstStyle/>
          <a:p>
            <a:r>
              <a:rPr lang="sv-SE"/>
              <a:t>Vi har gjort några överslagsberäkningar på ersättningsnivåer:</a:t>
            </a:r>
          </a:p>
          <a:p>
            <a:pPr marL="285750" indent="-285750">
              <a:buFont typeface="Arial" panose="020B0604020202020204" pitchFamily="34" charset="0"/>
              <a:buChar char="•"/>
            </a:pPr>
            <a:r>
              <a:rPr lang="sv-SE"/>
              <a:t>Vårdvalsersättningen per listad 2025 ligger i ett spann mellan 1747-3289 kr/listad. I snitt </a:t>
            </a:r>
            <a:r>
              <a:rPr lang="sv-SE" b="1"/>
              <a:t>2117</a:t>
            </a:r>
            <a:r>
              <a:rPr lang="sv-SE"/>
              <a:t> kr/listad</a:t>
            </a:r>
          </a:p>
          <a:p>
            <a:pPr marL="285750" indent="-285750">
              <a:buFont typeface="Arial" panose="020B0604020202020204" pitchFamily="34" charset="0"/>
              <a:buChar char="•"/>
            </a:pPr>
            <a:r>
              <a:rPr lang="sv-SE"/>
              <a:t>Utfallet 2024 inom egenregin låg mellan 1793kr och 4190 kr/listad. I snitt </a:t>
            </a:r>
            <a:r>
              <a:rPr lang="sv-SE" b="1"/>
              <a:t>2413</a:t>
            </a:r>
            <a:r>
              <a:rPr lang="sv-SE"/>
              <a:t> kr/listad.</a:t>
            </a:r>
          </a:p>
          <a:p>
            <a:pPr marL="285750" indent="-285750">
              <a:buFont typeface="Arial" panose="020B0604020202020204" pitchFamily="34" charset="0"/>
              <a:buChar char="•"/>
            </a:pPr>
            <a:r>
              <a:rPr lang="sv-SE"/>
              <a:t>Nettokostnad för en ”standardvårdcentral” ligger på ca </a:t>
            </a:r>
            <a:r>
              <a:rPr lang="sv-SE" b="1"/>
              <a:t>2400</a:t>
            </a:r>
            <a:r>
              <a:rPr lang="sv-SE"/>
              <a:t> kr/listad, se nästa bild. För att ha råd med denna bemanning behöver ersättningarna öka ytterligare med ca 14%. Ska vi nå socialstyrelsens mål på Läkare 1/1100 hamnar snittersättningen på ca </a:t>
            </a:r>
            <a:r>
              <a:rPr lang="sv-SE" b="1"/>
              <a:t>2800</a:t>
            </a:r>
            <a:r>
              <a:rPr lang="sv-SE"/>
              <a:t> kr/listad (+30%).</a:t>
            </a:r>
          </a:p>
        </p:txBody>
      </p:sp>
      <p:pic>
        <p:nvPicPr>
          <p:cNvPr id="4" name="Bildobjekt 3">
            <a:extLst>
              <a:ext uri="{FF2B5EF4-FFF2-40B4-BE49-F238E27FC236}">
                <a16:creationId xmlns:a16="http://schemas.microsoft.com/office/drawing/2014/main" id="{B944FD09-76E6-9B13-40BB-77CEA0B5E47E}"/>
              </a:ext>
            </a:extLst>
          </p:cNvPr>
          <p:cNvPicPr>
            <a:picLocks noChangeAspect="1"/>
          </p:cNvPicPr>
          <p:nvPr/>
        </p:nvPicPr>
        <p:blipFill>
          <a:blip r:embed="rId3"/>
          <a:stretch>
            <a:fillRect/>
          </a:stretch>
        </p:blipFill>
        <p:spPr>
          <a:xfrm>
            <a:off x="2752725" y="1313889"/>
            <a:ext cx="5587512" cy="1562100"/>
          </a:xfrm>
          <a:prstGeom prst="rect">
            <a:avLst/>
          </a:prstGeom>
        </p:spPr>
      </p:pic>
    </p:spTree>
    <p:extLst>
      <p:ext uri="{BB962C8B-B14F-4D97-AF65-F5344CB8AC3E}">
        <p14:creationId xmlns:p14="http://schemas.microsoft.com/office/powerpoint/2010/main" val="388695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5A1C-0E65-862C-02C5-9C9CE7A51BCE}"/>
            </a:ext>
          </a:extLst>
        </p:cNvPr>
        <p:cNvGrpSpPr/>
        <p:nvPr/>
      </p:nvGrpSpPr>
      <p:grpSpPr>
        <a:xfrm>
          <a:off x="0" y="0"/>
          <a:ext cx="0" cy="0"/>
          <a:chOff x="0" y="0"/>
          <a:chExt cx="0" cy="0"/>
        </a:xfrm>
      </p:grpSpPr>
      <p:sp>
        <p:nvSpPr>
          <p:cNvPr id="8" name="Rubrik 1">
            <a:extLst>
              <a:ext uri="{FF2B5EF4-FFF2-40B4-BE49-F238E27FC236}">
                <a16:creationId xmlns:a16="http://schemas.microsoft.com/office/drawing/2014/main" id="{EC0F3EED-6939-F6BE-348B-ED378D4B0C3A}"/>
              </a:ext>
            </a:extLst>
          </p:cNvPr>
          <p:cNvSpPr>
            <a:spLocks noGrp="1"/>
          </p:cNvSpPr>
          <p:nvPr>
            <p:ph type="title"/>
          </p:nvPr>
        </p:nvSpPr>
        <p:spPr>
          <a:xfrm>
            <a:off x="1411672" y="493723"/>
            <a:ext cx="9159106" cy="618564"/>
          </a:xfrm>
        </p:spPr>
        <p:txBody>
          <a:bodyPr/>
          <a:lstStyle/>
          <a:p>
            <a:pPr algn="ctr"/>
            <a:r>
              <a:rPr lang="sv-SE"/>
              <a:t>Kostnad ”standardvårdcentral” – preliminärt underlag </a:t>
            </a:r>
            <a:r>
              <a:rPr kumimoji="0" lang="sv-SE" sz="1600" b="1" i="0" u="none" strike="noStrike" kern="1200" cap="none" spc="0" normalizeH="0" baseline="0" noProof="0">
                <a:ln>
                  <a:noFill/>
                </a:ln>
                <a:solidFill>
                  <a:srgbClr val="000000"/>
                </a:solidFill>
                <a:effectLst/>
                <a:highlight>
                  <a:srgbClr val="FF0000"/>
                </a:highlight>
                <a:uLnTx/>
                <a:uFillTx/>
                <a:latin typeface="Arial"/>
                <a:ea typeface="+mj-ea"/>
                <a:cs typeface="+mj-cs"/>
              </a:rPr>
              <a:t>ej kvalitetssäkrat</a:t>
            </a:r>
            <a:endParaRPr lang="sv-SE"/>
          </a:p>
        </p:txBody>
      </p:sp>
      <p:pic>
        <p:nvPicPr>
          <p:cNvPr id="4" name="Bildobjekt 3">
            <a:extLst>
              <a:ext uri="{FF2B5EF4-FFF2-40B4-BE49-F238E27FC236}">
                <a16:creationId xmlns:a16="http://schemas.microsoft.com/office/drawing/2014/main" id="{9281893B-68E0-5E91-16B1-275836909AA6}"/>
              </a:ext>
            </a:extLst>
          </p:cNvPr>
          <p:cNvPicPr>
            <a:picLocks noChangeAspect="1"/>
          </p:cNvPicPr>
          <p:nvPr/>
        </p:nvPicPr>
        <p:blipFill>
          <a:blip r:embed="rId3"/>
          <a:stretch>
            <a:fillRect/>
          </a:stretch>
        </p:blipFill>
        <p:spPr>
          <a:xfrm>
            <a:off x="4172268" y="1381125"/>
            <a:ext cx="7352981" cy="390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48E53A64-CD13-C375-FDDE-ADA605C0FF2A}"/>
              </a:ext>
            </a:extLst>
          </p:cNvPr>
          <p:cNvSpPr txBox="1"/>
          <p:nvPr/>
        </p:nvSpPr>
        <p:spPr>
          <a:xfrm>
            <a:off x="885825" y="1495425"/>
            <a:ext cx="2905125" cy="4031873"/>
          </a:xfrm>
          <a:prstGeom prst="rect">
            <a:avLst/>
          </a:prstGeom>
          <a:noFill/>
        </p:spPr>
        <p:txBody>
          <a:bodyPr wrap="square" rtlCol="0">
            <a:spAutoFit/>
          </a:bodyPr>
          <a:lstStyle/>
          <a:p>
            <a:r>
              <a:rPr lang="sv-SE" sz="1600"/>
              <a:t>Vi har tagit fram vad en bemanning skulle kosta 2025 i egenregin med de snittlöner och mål på läkare (1/1500) och hyrläkare (max 2%) som vi har i Regionen.</a:t>
            </a:r>
          </a:p>
          <a:p>
            <a:endParaRPr lang="sv-SE" sz="1600"/>
          </a:p>
          <a:p>
            <a:r>
              <a:rPr lang="sv-SE" sz="1600" i="1"/>
              <a:t>Nettokostnaden</a:t>
            </a:r>
            <a:r>
              <a:rPr lang="sv-SE" sz="1600"/>
              <a:t> inklusive ST- och psykologintäkter hamnar på ca </a:t>
            </a:r>
            <a:r>
              <a:rPr lang="sv-SE" sz="1600" b="1"/>
              <a:t>2400 kr/listad ex läkemedel.</a:t>
            </a:r>
          </a:p>
          <a:p>
            <a:endParaRPr lang="sv-SE" sz="1600" b="1"/>
          </a:p>
          <a:p>
            <a:r>
              <a:rPr lang="sv-SE" sz="1600"/>
              <a:t>Övriga intäkter och kostnader som finns ute i verksamheten är i våra jämförelser +-0 och ingår alltså i totalen.</a:t>
            </a:r>
          </a:p>
        </p:txBody>
      </p:sp>
    </p:spTree>
    <p:extLst>
      <p:ext uri="{BB962C8B-B14F-4D97-AF65-F5344CB8AC3E}">
        <p14:creationId xmlns:p14="http://schemas.microsoft.com/office/powerpoint/2010/main" val="229510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C78E14-65E7-4AB9-917F-07B70DB91A3D}"/>
              </a:ext>
            </a:extLst>
          </p:cNvPr>
          <p:cNvSpPr>
            <a:spLocks noGrp="1"/>
          </p:cNvSpPr>
          <p:nvPr>
            <p:ph type="title"/>
          </p:nvPr>
        </p:nvSpPr>
        <p:spPr/>
        <p:txBody>
          <a:bodyPr/>
          <a:lstStyle/>
          <a:p>
            <a:r>
              <a:rPr lang="sv-SE"/>
              <a:t>Processen - Översikt</a:t>
            </a:r>
          </a:p>
        </p:txBody>
      </p:sp>
      <p:sp>
        <p:nvSpPr>
          <p:cNvPr id="3" name="Platshållare för text 2">
            <a:extLst>
              <a:ext uri="{FF2B5EF4-FFF2-40B4-BE49-F238E27FC236}">
                <a16:creationId xmlns:a16="http://schemas.microsoft.com/office/drawing/2014/main" id="{51B5887F-43A6-4820-A27C-5E3707495AB2}"/>
              </a:ext>
            </a:extLst>
          </p:cNvPr>
          <p:cNvSpPr>
            <a:spLocks noGrp="1"/>
          </p:cNvSpPr>
          <p:nvPr>
            <p:ph type="body" sz="quarter" idx="13"/>
          </p:nvPr>
        </p:nvSpPr>
        <p:spPr/>
        <p:txBody>
          <a:bodyPr/>
          <a:lstStyle/>
          <a:p>
            <a:pPr marL="342900" lvl="0" indent="-342900">
              <a:buFont typeface="+mj-lt"/>
              <a:buAutoNum type="arabicPeriod"/>
            </a:pPr>
            <a:r>
              <a:rPr lang="sv-SE" sz="1800">
                <a:effectLst/>
                <a:latin typeface="Arial" panose="020B0604020202020204" pitchFamily="34" charset="0"/>
                <a:ea typeface="Arial" panose="020B0604020202020204" pitchFamily="34" charset="0"/>
                <a:cs typeface="Times New Roman" panose="02020603050405020304" pitchFamily="18" charset="0"/>
              </a:rPr>
              <a:t>Sammanställning av inkomna förslag</a:t>
            </a:r>
          </a:p>
          <a:p>
            <a:pPr marL="342900" lvl="0" indent="-342900">
              <a:buFont typeface="+mj-lt"/>
              <a:buAutoNum type="arabicPeriod"/>
            </a:pPr>
            <a:r>
              <a:rPr lang="sv-SE" sz="1800">
                <a:effectLst/>
                <a:latin typeface="Arial" panose="020B0604020202020204" pitchFamily="34" charset="0"/>
                <a:ea typeface="Arial" panose="020B0604020202020204" pitchFamily="34" charset="0"/>
                <a:cs typeface="Times New Roman" panose="02020603050405020304" pitchFamily="18" charset="0"/>
              </a:rPr>
              <a:t>Avstämning och beredning med sakkunniga och intressenter</a:t>
            </a:r>
          </a:p>
          <a:p>
            <a:pPr marL="342900" indent="-342900">
              <a:buFont typeface="+mj-lt"/>
              <a:buAutoNum type="arabicPeriod"/>
            </a:pPr>
            <a:r>
              <a:rPr lang="sv-SE" sz="1800">
                <a:effectLst/>
                <a:latin typeface="Arial" panose="020B0604020202020204" pitchFamily="34" charset="0"/>
                <a:ea typeface="Arial" panose="020B0604020202020204" pitchFamily="34" charset="0"/>
                <a:cs typeface="Times New Roman" panose="02020603050405020304" pitchFamily="18" charset="0"/>
              </a:rPr>
              <a:t>Facklig samverkan</a:t>
            </a:r>
          </a:p>
          <a:p>
            <a:pPr marL="342900" indent="-342900">
              <a:buFont typeface="+mj-lt"/>
              <a:buAutoNum type="arabicPeriod"/>
            </a:pPr>
            <a:r>
              <a:rPr lang="sv-SE" sz="1800">
                <a:latin typeface="Arial" panose="020B0604020202020204" pitchFamily="34" charset="0"/>
                <a:ea typeface="Arial" panose="020B0604020202020204" pitchFamily="34" charset="0"/>
                <a:cs typeface="Times New Roman" panose="02020603050405020304" pitchFamily="18" charset="0"/>
              </a:rPr>
              <a:t>Beredning i Hälso- och sjukvårdsledningen</a:t>
            </a:r>
            <a:endParaRPr lang="sv-SE" sz="18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mj-lt"/>
              <a:buAutoNum type="arabicPeriod"/>
            </a:pPr>
            <a:r>
              <a:rPr lang="sv-SE" sz="1800">
                <a:effectLst/>
                <a:latin typeface="Arial" panose="020B0604020202020204" pitchFamily="34" charset="0"/>
                <a:ea typeface="Arial" panose="020B0604020202020204" pitchFamily="34" charset="0"/>
                <a:cs typeface="Times New Roman" panose="02020603050405020304" pitchFamily="18" charset="0"/>
              </a:rPr>
              <a:t>Beredning i Hälso- och sjukvårdsnämnden (HSN)</a:t>
            </a:r>
          </a:p>
          <a:p>
            <a:pPr marL="342900" lvl="0" indent="-342900">
              <a:buFont typeface="+mj-lt"/>
              <a:buAutoNum type="arabicPeriod"/>
            </a:pPr>
            <a:r>
              <a:rPr lang="sv-SE" sz="1800">
                <a:effectLst/>
                <a:latin typeface="Arial" panose="020B0604020202020204" pitchFamily="34" charset="0"/>
                <a:ea typeface="Arial" panose="020B0604020202020204" pitchFamily="34" charset="0"/>
                <a:cs typeface="Times New Roman" panose="02020603050405020304" pitchFamily="18" charset="0"/>
              </a:rPr>
              <a:t>Beredning i Regionstyrelsen (RS)</a:t>
            </a:r>
          </a:p>
          <a:p>
            <a:pPr marL="342900" lvl="0" indent="-342900">
              <a:buFont typeface="+mj-lt"/>
              <a:buAutoNum type="arabicPeriod"/>
            </a:pPr>
            <a:r>
              <a:rPr lang="sv-SE" sz="1800">
                <a:effectLst/>
                <a:latin typeface="Arial" panose="020B0604020202020204" pitchFamily="34" charset="0"/>
                <a:ea typeface="Arial" panose="020B0604020202020204" pitchFamily="34" charset="0"/>
                <a:cs typeface="Times New Roman" panose="02020603050405020304" pitchFamily="18" charset="0"/>
              </a:rPr>
              <a:t>Beslut i Regionfullmäktige (RF)</a:t>
            </a:r>
          </a:p>
        </p:txBody>
      </p:sp>
    </p:spTree>
    <p:extLst>
      <p:ext uri="{BB962C8B-B14F-4D97-AF65-F5344CB8AC3E}">
        <p14:creationId xmlns:p14="http://schemas.microsoft.com/office/powerpoint/2010/main" val="220207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39D8-B391-8051-2C66-FCDCD76FF1F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3B1A5B-289B-6A77-1686-78686C84BDEF}"/>
              </a:ext>
            </a:extLst>
          </p:cNvPr>
          <p:cNvSpPr>
            <a:spLocks noGrp="1"/>
          </p:cNvSpPr>
          <p:nvPr>
            <p:ph type="title"/>
          </p:nvPr>
        </p:nvSpPr>
        <p:spPr>
          <a:xfrm>
            <a:off x="2496809" y="972000"/>
            <a:ext cx="7920514" cy="1161599"/>
          </a:xfrm>
        </p:spPr>
        <p:txBody>
          <a:bodyPr/>
          <a:lstStyle/>
          <a:p>
            <a:r>
              <a:rPr lang="sv-SE">
                <a:highlight>
                  <a:srgbClr val="00FF00"/>
                </a:highlight>
              </a:rPr>
              <a:t>Konkreta förslag- Ersättningsnivån</a:t>
            </a:r>
            <a:br>
              <a:rPr lang="sv-SE">
                <a:highlight>
                  <a:srgbClr val="00FF00"/>
                </a:highlight>
              </a:rPr>
            </a:br>
            <a:br>
              <a:rPr lang="sv-SE">
                <a:highlight>
                  <a:srgbClr val="00FF00"/>
                </a:highlight>
              </a:rPr>
            </a:br>
            <a:r>
              <a:rPr kumimoji="0" lang="sv-SE" sz="1600" b="1" i="0" u="none" strike="noStrike" kern="1200" cap="none" spc="0" normalizeH="0" baseline="0" noProof="0">
                <a:ln>
                  <a:noFill/>
                </a:ln>
                <a:solidFill>
                  <a:srgbClr val="000000"/>
                </a:solidFill>
                <a:effectLst/>
                <a:highlight>
                  <a:srgbClr val="FF0000"/>
                </a:highlight>
                <a:uLnTx/>
                <a:uFillTx/>
                <a:latin typeface="Arial"/>
                <a:ea typeface="+mj-ea"/>
                <a:cs typeface="+mj-cs"/>
              </a:rPr>
              <a:t>ej kvalitetssäkrat</a:t>
            </a:r>
            <a:endParaRPr lang="sv-SE">
              <a:highlight>
                <a:srgbClr val="00FF00"/>
              </a:highlight>
            </a:endParaRPr>
          </a:p>
        </p:txBody>
      </p:sp>
      <p:sp>
        <p:nvSpPr>
          <p:cNvPr id="3" name="Platshållare för text 2">
            <a:extLst>
              <a:ext uri="{FF2B5EF4-FFF2-40B4-BE49-F238E27FC236}">
                <a16:creationId xmlns:a16="http://schemas.microsoft.com/office/drawing/2014/main" id="{17C41AA5-1C15-9059-A71B-DA7019D78387}"/>
              </a:ext>
            </a:extLst>
          </p:cNvPr>
          <p:cNvSpPr>
            <a:spLocks noGrp="1"/>
          </p:cNvSpPr>
          <p:nvPr>
            <p:ph type="body" sz="quarter" idx="13"/>
          </p:nvPr>
        </p:nvSpPr>
        <p:spPr>
          <a:xfrm>
            <a:off x="2496809" y="2419351"/>
            <a:ext cx="7200000" cy="3848100"/>
          </a:xfrm>
        </p:spPr>
        <p:txBody>
          <a:bodyPr/>
          <a:lstStyle/>
          <a:p>
            <a:r>
              <a:rPr lang="sv-SE"/>
              <a:t>För att klara en bemanning med en läkare på 1500 invånare inklusive en hyrläkarkostnad på 2 % av personalkostnaderna behöver ersättningsnivån öka.</a:t>
            </a:r>
          </a:p>
          <a:p>
            <a:r>
              <a:rPr lang="sv-SE"/>
              <a:t>En preliminär bedömning är att ersättningsnivån utöver kostnadsuppräkningar behöver öka med 14 % för att klara önskvärd bemanningsnivå. </a:t>
            </a:r>
          </a:p>
          <a:p>
            <a:r>
              <a:rPr lang="sv-SE"/>
              <a:t>Fortsatt kvalitetssäkring erfordras.</a:t>
            </a:r>
          </a:p>
        </p:txBody>
      </p:sp>
    </p:spTree>
    <p:extLst>
      <p:ext uri="{BB962C8B-B14F-4D97-AF65-F5344CB8AC3E}">
        <p14:creationId xmlns:p14="http://schemas.microsoft.com/office/powerpoint/2010/main" val="331037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E0C60-BDF4-873A-E86C-3294FC82978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1DFEC32-0BA0-460B-BA04-34CEF40CDF25}"/>
              </a:ext>
            </a:extLst>
          </p:cNvPr>
          <p:cNvSpPr>
            <a:spLocks noGrp="1"/>
          </p:cNvSpPr>
          <p:nvPr>
            <p:ph type="title"/>
          </p:nvPr>
        </p:nvSpPr>
        <p:spPr>
          <a:xfrm>
            <a:off x="2496809" y="606751"/>
            <a:ext cx="7200000" cy="940038"/>
          </a:xfrm>
        </p:spPr>
        <p:txBody>
          <a:bodyPr/>
          <a:lstStyle/>
          <a:p>
            <a:r>
              <a:rPr lang="sv-SE"/>
              <a:t>Läkemedelsförskrivning inom förmån som fri nyttighet</a:t>
            </a:r>
          </a:p>
        </p:txBody>
      </p:sp>
      <p:sp>
        <p:nvSpPr>
          <p:cNvPr id="3" name="Platshållare för text 2">
            <a:extLst>
              <a:ext uri="{FF2B5EF4-FFF2-40B4-BE49-F238E27FC236}">
                <a16:creationId xmlns:a16="http://schemas.microsoft.com/office/drawing/2014/main" id="{4C92F114-A166-0BFE-D37C-7895C2BA407E}"/>
              </a:ext>
            </a:extLst>
          </p:cNvPr>
          <p:cNvSpPr>
            <a:spLocks noGrp="1"/>
          </p:cNvSpPr>
          <p:nvPr>
            <p:ph type="body" sz="quarter" idx="13"/>
          </p:nvPr>
        </p:nvSpPr>
        <p:spPr>
          <a:xfrm>
            <a:off x="2496809" y="1726250"/>
            <a:ext cx="7200000" cy="3996600"/>
          </a:xfrm>
        </p:spPr>
        <p:txBody>
          <a:bodyPr/>
          <a:lstStyle/>
          <a:p>
            <a:r>
              <a:rPr lang="sv-SE"/>
              <a:t>Svårt att utveckla en transparent och enkel fördelningsnyckel som fördelar läkemedelsersättningen på ett rättvist sätt!</a:t>
            </a:r>
          </a:p>
          <a:p>
            <a:r>
              <a:rPr lang="sv-SE"/>
              <a:t>Rätt läkemedel till rätt patient!</a:t>
            </a:r>
          </a:p>
        </p:txBody>
      </p:sp>
    </p:spTree>
    <p:extLst>
      <p:ext uri="{BB962C8B-B14F-4D97-AF65-F5344CB8AC3E}">
        <p14:creationId xmlns:p14="http://schemas.microsoft.com/office/powerpoint/2010/main" val="23549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702D73-A599-F6B0-257F-EBBF43618EAB}"/>
              </a:ext>
            </a:extLst>
          </p:cNvPr>
          <p:cNvSpPr>
            <a:spLocks noGrp="1"/>
          </p:cNvSpPr>
          <p:nvPr>
            <p:ph type="title"/>
          </p:nvPr>
        </p:nvSpPr>
        <p:spPr>
          <a:xfrm>
            <a:off x="2496809" y="972000"/>
            <a:ext cx="7200000" cy="711521"/>
          </a:xfrm>
        </p:spPr>
        <p:txBody>
          <a:bodyPr/>
          <a:lstStyle/>
          <a:p>
            <a:r>
              <a:rPr lang="sv-SE">
                <a:highlight>
                  <a:srgbClr val="00FF00"/>
                </a:highlight>
              </a:rPr>
              <a:t>Konkreta förslag- Läkemedel</a:t>
            </a:r>
          </a:p>
        </p:txBody>
      </p:sp>
      <p:sp>
        <p:nvSpPr>
          <p:cNvPr id="3" name="Platshållare för text 2">
            <a:extLst>
              <a:ext uri="{FF2B5EF4-FFF2-40B4-BE49-F238E27FC236}">
                <a16:creationId xmlns:a16="http://schemas.microsoft.com/office/drawing/2014/main" id="{976EE4F7-1DD7-99C7-37A6-19E4C0F7BE8B}"/>
              </a:ext>
            </a:extLst>
          </p:cNvPr>
          <p:cNvSpPr>
            <a:spLocks noGrp="1"/>
          </p:cNvSpPr>
          <p:nvPr>
            <p:ph type="body" sz="quarter" idx="13"/>
          </p:nvPr>
        </p:nvSpPr>
        <p:spPr>
          <a:xfrm>
            <a:off x="2496809" y="1880075"/>
            <a:ext cx="7200000" cy="3842775"/>
          </a:xfrm>
        </p:spPr>
        <p:txBody>
          <a:bodyPr/>
          <a:lstStyle/>
          <a:p>
            <a:r>
              <a:rPr lang="sv-SE"/>
              <a:t>Läkemedelsförskrivning inom förmån föreslås vara en fri nyttighet. För utvalda läkemedel som tas hem på rekvisition, för närvarande intravenöst järn och </a:t>
            </a:r>
            <a:r>
              <a:rPr lang="sv-SE" err="1"/>
              <a:t>zoledronsyra</a:t>
            </a:r>
            <a:r>
              <a:rPr lang="sv-SE"/>
              <a:t>, ska ersättning utgå.</a:t>
            </a:r>
          </a:p>
        </p:txBody>
      </p:sp>
    </p:spTree>
    <p:extLst>
      <p:ext uri="{BB962C8B-B14F-4D97-AF65-F5344CB8AC3E}">
        <p14:creationId xmlns:p14="http://schemas.microsoft.com/office/powerpoint/2010/main" val="474066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93D6-EAF1-083E-8BBD-DDDBC8DB779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FE48125-BB20-DBCC-0D60-32E095D29D3D}"/>
              </a:ext>
            </a:extLst>
          </p:cNvPr>
          <p:cNvSpPr>
            <a:spLocks noGrp="1"/>
          </p:cNvSpPr>
          <p:nvPr>
            <p:ph type="title"/>
          </p:nvPr>
        </p:nvSpPr>
        <p:spPr>
          <a:xfrm>
            <a:off x="2496809" y="972000"/>
            <a:ext cx="7200000" cy="711521"/>
          </a:xfrm>
        </p:spPr>
        <p:txBody>
          <a:bodyPr/>
          <a:lstStyle/>
          <a:p>
            <a:r>
              <a:rPr lang="sv-SE">
                <a:highlight>
                  <a:srgbClr val="00FF00"/>
                </a:highlight>
              </a:rPr>
              <a:t>Konkreta förslag- Läkemedel</a:t>
            </a:r>
          </a:p>
        </p:txBody>
      </p:sp>
      <p:sp>
        <p:nvSpPr>
          <p:cNvPr id="3" name="Platshållare för text 2">
            <a:extLst>
              <a:ext uri="{FF2B5EF4-FFF2-40B4-BE49-F238E27FC236}">
                <a16:creationId xmlns:a16="http://schemas.microsoft.com/office/drawing/2014/main" id="{E10693B2-0942-7114-E9FC-C5D3A5038EAA}"/>
              </a:ext>
            </a:extLst>
          </p:cNvPr>
          <p:cNvSpPr>
            <a:spLocks noGrp="1"/>
          </p:cNvSpPr>
          <p:nvPr>
            <p:ph type="body" sz="quarter" idx="13"/>
          </p:nvPr>
        </p:nvSpPr>
        <p:spPr>
          <a:xfrm>
            <a:off x="2496809" y="1880075"/>
            <a:ext cx="7200000" cy="3842775"/>
          </a:xfrm>
        </p:spPr>
        <p:txBody>
          <a:bodyPr/>
          <a:lstStyle/>
          <a:p>
            <a:pPr marL="0" indent="0">
              <a:buNone/>
            </a:pPr>
            <a:r>
              <a:rPr lang="sv-SE"/>
              <a:t>Förskrivningen av läkemedel ska utgå ifrån:</a:t>
            </a:r>
          </a:p>
          <a:p>
            <a:pPr marL="0" indent="0">
              <a:buNone/>
            </a:pPr>
            <a:r>
              <a:rPr lang="sv-SE"/>
              <a:t>- Nationella riktlinjer</a:t>
            </a:r>
          </a:p>
          <a:p>
            <a:pPr>
              <a:buFontTx/>
              <a:buChar char="-"/>
            </a:pPr>
            <a:r>
              <a:rPr lang="sv-SE"/>
              <a:t>STRAMA-riktlinjer</a:t>
            </a:r>
          </a:p>
          <a:p>
            <a:pPr>
              <a:buFontTx/>
              <a:buChar char="-"/>
            </a:pPr>
            <a:r>
              <a:rPr lang="sv-SE"/>
              <a:t>Region Värmlands vårdriktlinjer</a:t>
            </a:r>
          </a:p>
          <a:p>
            <a:pPr>
              <a:buFontTx/>
              <a:buChar char="-"/>
            </a:pPr>
            <a:r>
              <a:rPr lang="sv-SE"/>
              <a:t>Läkemedelskommitténs terapirekommendationer</a:t>
            </a:r>
          </a:p>
          <a:p>
            <a:pPr>
              <a:buFontTx/>
              <a:buChar char="-"/>
            </a:pPr>
            <a:r>
              <a:rPr lang="sv-SE"/>
              <a:t>Rekommendationer i Rekommenderade läkemedel</a:t>
            </a:r>
          </a:p>
        </p:txBody>
      </p:sp>
    </p:spTree>
    <p:extLst>
      <p:ext uri="{BB962C8B-B14F-4D97-AF65-F5344CB8AC3E}">
        <p14:creationId xmlns:p14="http://schemas.microsoft.com/office/powerpoint/2010/main" val="2773495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B888-4256-BCBB-3249-90A7B5D978A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5F9B21-46F2-C114-89E1-33DBC80FE68D}"/>
              </a:ext>
            </a:extLst>
          </p:cNvPr>
          <p:cNvSpPr>
            <a:spLocks noGrp="1"/>
          </p:cNvSpPr>
          <p:nvPr>
            <p:ph type="title"/>
          </p:nvPr>
        </p:nvSpPr>
        <p:spPr>
          <a:xfrm>
            <a:off x="2496809" y="972000"/>
            <a:ext cx="7200000" cy="711521"/>
          </a:xfrm>
        </p:spPr>
        <p:txBody>
          <a:bodyPr/>
          <a:lstStyle/>
          <a:p>
            <a:r>
              <a:rPr lang="sv-SE">
                <a:highlight>
                  <a:srgbClr val="00FF00"/>
                </a:highlight>
              </a:rPr>
              <a:t>Konkreta förslag- Läkemedel</a:t>
            </a:r>
          </a:p>
        </p:txBody>
      </p:sp>
      <p:sp>
        <p:nvSpPr>
          <p:cNvPr id="3" name="Platshållare för text 2">
            <a:extLst>
              <a:ext uri="{FF2B5EF4-FFF2-40B4-BE49-F238E27FC236}">
                <a16:creationId xmlns:a16="http://schemas.microsoft.com/office/drawing/2014/main" id="{4F29DFFA-8D0D-4F2D-7845-C55FE06E50C4}"/>
              </a:ext>
            </a:extLst>
          </p:cNvPr>
          <p:cNvSpPr>
            <a:spLocks noGrp="1"/>
          </p:cNvSpPr>
          <p:nvPr>
            <p:ph type="body" sz="quarter" idx="13"/>
          </p:nvPr>
        </p:nvSpPr>
        <p:spPr>
          <a:xfrm>
            <a:off x="2496809" y="1880075"/>
            <a:ext cx="7200000" cy="3842775"/>
          </a:xfrm>
        </p:spPr>
        <p:txBody>
          <a:bodyPr/>
          <a:lstStyle/>
          <a:p>
            <a:pPr marL="0" indent="0">
              <a:buNone/>
            </a:pPr>
            <a:r>
              <a:rPr lang="sv-SE"/>
              <a:t>Uppföljningen av läkemedelsförskrivningen ska utökas. </a:t>
            </a:r>
          </a:p>
          <a:p>
            <a:pPr marL="0" indent="0">
              <a:buNone/>
            </a:pPr>
            <a:r>
              <a:rPr lang="sv-SE"/>
              <a:t>Under 2026 ska en uppföljningsmodell kvalitetssäkras som kan ge kvalitetsavdrag eller premie för en god läkemedelsförskrivning. Detta ger också en omställningsperiod under 2026 till ökad följsamhet till rekommendationerna för respektive vårdenhet. </a:t>
            </a:r>
          </a:p>
          <a:p>
            <a:pPr marL="0" indent="0">
              <a:buNone/>
            </a:pPr>
            <a:r>
              <a:rPr lang="sv-SE"/>
              <a:t>Från 2027 införs kvalitetsavdrag respektive premie för följsamhet till förskrivningsrekommendationer.</a:t>
            </a:r>
          </a:p>
          <a:p>
            <a:pPr marL="0" indent="0">
              <a:buNone/>
            </a:pPr>
            <a:r>
              <a:rPr lang="sv-SE"/>
              <a:t> </a:t>
            </a:r>
          </a:p>
        </p:txBody>
      </p:sp>
    </p:spTree>
    <p:extLst>
      <p:ext uri="{BB962C8B-B14F-4D97-AF65-F5344CB8AC3E}">
        <p14:creationId xmlns:p14="http://schemas.microsoft.com/office/powerpoint/2010/main" val="1126879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C132-8C52-B4A5-C2C0-D8452CFA12A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B93CD39-0ED3-3AD2-D9AD-57D61F8A79BC}"/>
              </a:ext>
            </a:extLst>
          </p:cNvPr>
          <p:cNvSpPr>
            <a:spLocks noGrp="1"/>
          </p:cNvSpPr>
          <p:nvPr>
            <p:ph type="title"/>
          </p:nvPr>
        </p:nvSpPr>
        <p:spPr>
          <a:xfrm>
            <a:off x="2496809" y="606751"/>
            <a:ext cx="7612866" cy="940038"/>
          </a:xfrm>
        </p:spPr>
        <p:txBody>
          <a:bodyPr/>
          <a:lstStyle/>
          <a:p>
            <a:r>
              <a:rPr lang="sv-SE"/>
              <a:t>Utarbeta tydlig plan och riktlinjer för uppföljning</a:t>
            </a:r>
          </a:p>
        </p:txBody>
      </p:sp>
      <p:sp>
        <p:nvSpPr>
          <p:cNvPr id="3" name="Platshållare för text 2">
            <a:extLst>
              <a:ext uri="{FF2B5EF4-FFF2-40B4-BE49-F238E27FC236}">
                <a16:creationId xmlns:a16="http://schemas.microsoft.com/office/drawing/2014/main" id="{DCB49C5D-D02C-5D6E-8C30-60CDCA182960}"/>
              </a:ext>
            </a:extLst>
          </p:cNvPr>
          <p:cNvSpPr>
            <a:spLocks noGrp="1"/>
          </p:cNvSpPr>
          <p:nvPr>
            <p:ph type="body" sz="quarter" idx="13"/>
          </p:nvPr>
        </p:nvSpPr>
        <p:spPr>
          <a:xfrm>
            <a:off x="2496809" y="1905711"/>
            <a:ext cx="7200000" cy="4033615"/>
          </a:xfrm>
        </p:spPr>
        <p:txBody>
          <a:bodyPr/>
          <a:lstStyle/>
          <a:p>
            <a:r>
              <a:rPr lang="sv-SE"/>
              <a:t>Tydlig plan för uppföljning</a:t>
            </a:r>
          </a:p>
          <a:p>
            <a:r>
              <a:rPr lang="sv-SE"/>
              <a:t>Resurser för uppföljning måste tydliggöras</a:t>
            </a:r>
          </a:p>
        </p:txBody>
      </p:sp>
    </p:spTree>
    <p:extLst>
      <p:ext uri="{BB962C8B-B14F-4D97-AF65-F5344CB8AC3E}">
        <p14:creationId xmlns:p14="http://schemas.microsoft.com/office/powerpoint/2010/main" val="43152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DBEE13-E454-73E7-D4E2-9BDA9E35D4F0}"/>
              </a:ext>
            </a:extLst>
          </p:cNvPr>
          <p:cNvSpPr>
            <a:spLocks noGrp="1"/>
          </p:cNvSpPr>
          <p:nvPr>
            <p:ph type="title"/>
          </p:nvPr>
        </p:nvSpPr>
        <p:spPr>
          <a:xfrm>
            <a:off x="2496809" y="972001"/>
            <a:ext cx="7200000" cy="617518"/>
          </a:xfrm>
        </p:spPr>
        <p:txBody>
          <a:bodyPr/>
          <a:lstStyle/>
          <a:p>
            <a:r>
              <a:rPr lang="sv-SE">
                <a:highlight>
                  <a:srgbClr val="00FF00"/>
                </a:highlight>
              </a:rPr>
              <a:t>Konkreta förslag-Uppföljning</a:t>
            </a:r>
          </a:p>
        </p:txBody>
      </p:sp>
      <p:sp>
        <p:nvSpPr>
          <p:cNvPr id="3" name="Platshållare för text 2">
            <a:extLst>
              <a:ext uri="{FF2B5EF4-FFF2-40B4-BE49-F238E27FC236}">
                <a16:creationId xmlns:a16="http://schemas.microsoft.com/office/drawing/2014/main" id="{58766A6C-3EAB-1CA8-75AB-DFF0262FF158}"/>
              </a:ext>
            </a:extLst>
          </p:cNvPr>
          <p:cNvSpPr>
            <a:spLocks noGrp="1"/>
          </p:cNvSpPr>
          <p:nvPr>
            <p:ph type="body" sz="quarter" idx="13"/>
          </p:nvPr>
        </p:nvSpPr>
        <p:spPr>
          <a:xfrm>
            <a:off x="2496809" y="1717705"/>
            <a:ext cx="7200000" cy="4005145"/>
          </a:xfrm>
        </p:spPr>
        <p:txBody>
          <a:bodyPr/>
          <a:lstStyle/>
          <a:p>
            <a:pPr marL="0" indent="0">
              <a:buNone/>
            </a:pPr>
            <a:r>
              <a:rPr lang="sv-SE"/>
              <a:t>Förfrågningsunderlaget är att jämställa med ett upphandlingsunderlag. För att få önskad leverans krävs ett tydlighet i kravställningen när förfrågningsunderlaget utformas. En tydlighet i kravställningen är också en förutsättning för att kunna arbeta med en adekvat uppföljning!</a:t>
            </a:r>
          </a:p>
        </p:txBody>
      </p:sp>
    </p:spTree>
    <p:extLst>
      <p:ext uri="{BB962C8B-B14F-4D97-AF65-F5344CB8AC3E}">
        <p14:creationId xmlns:p14="http://schemas.microsoft.com/office/powerpoint/2010/main" val="399115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45E43-B5C5-B5B5-951D-76A4F8446E6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CB557EB-6132-5555-94A3-5EB4B27009FC}"/>
              </a:ext>
            </a:extLst>
          </p:cNvPr>
          <p:cNvSpPr>
            <a:spLocks noGrp="1"/>
          </p:cNvSpPr>
          <p:nvPr>
            <p:ph type="title"/>
          </p:nvPr>
        </p:nvSpPr>
        <p:spPr/>
        <p:txBody>
          <a:bodyPr/>
          <a:lstStyle/>
          <a:p>
            <a:r>
              <a:rPr lang="sv-SE"/>
              <a:t>Utarbeta tydlig plan och riktlinjer för uppföljning</a:t>
            </a:r>
            <a:br>
              <a:rPr lang="sv-SE"/>
            </a:br>
            <a:endParaRPr lang="sv-SE"/>
          </a:p>
        </p:txBody>
      </p:sp>
      <p:sp>
        <p:nvSpPr>
          <p:cNvPr id="3" name="Platshållare för text 2">
            <a:extLst>
              <a:ext uri="{FF2B5EF4-FFF2-40B4-BE49-F238E27FC236}">
                <a16:creationId xmlns:a16="http://schemas.microsoft.com/office/drawing/2014/main" id="{B98322D9-954D-7C97-20AB-DD46E7B0D87E}"/>
              </a:ext>
            </a:extLst>
          </p:cNvPr>
          <p:cNvSpPr>
            <a:spLocks noGrp="1"/>
          </p:cNvSpPr>
          <p:nvPr>
            <p:ph type="body" sz="quarter" idx="13"/>
          </p:nvPr>
        </p:nvSpPr>
        <p:spPr>
          <a:xfrm>
            <a:off x="2496809" y="2414617"/>
            <a:ext cx="7933731" cy="3191526"/>
          </a:xfrm>
        </p:spPr>
        <p:txBody>
          <a:bodyPr/>
          <a:lstStyle/>
          <a:p>
            <a:r>
              <a:rPr lang="sv-SE" sz="1600" b="1"/>
              <a:t>Förtydligande av syfte med uppföljningen</a:t>
            </a:r>
            <a:r>
              <a:rPr lang="sv-SE" sz="1600"/>
              <a:t>: </a:t>
            </a:r>
            <a:r>
              <a:rPr lang="sv-SE" sz="1400" i="1"/>
              <a:t>”….bidra till utveckling av primärvården, visa om leverantören uppfyller kraven, graden av måluppfyllelse, indikatorer används som stöd till förbättringsarbete och som vägledning för patientens val….”</a:t>
            </a:r>
          </a:p>
          <a:p>
            <a:r>
              <a:rPr lang="sv-SE" sz="1600" b="1"/>
              <a:t>Avtalsuppföljning</a:t>
            </a:r>
            <a:r>
              <a:rPr lang="sv-SE" sz="1600"/>
              <a:t> att verksamheten bedrivs enligt regelverk</a:t>
            </a:r>
          </a:p>
          <a:p>
            <a:pPr lvl="2"/>
            <a:r>
              <a:rPr lang="sv-SE" sz="1200"/>
              <a:t>Ex öppettider, personal, lokaler, ledningssystem, följsamhet till avgiftshandbok, samverkan</a:t>
            </a:r>
          </a:p>
          <a:p>
            <a:r>
              <a:rPr lang="sv-SE" sz="1600" b="1"/>
              <a:t>Uppdragsuppföljning </a:t>
            </a:r>
            <a:r>
              <a:rPr lang="sv-SE" sz="1600"/>
              <a:t>utifrån God vård: säker, kunskapsbaserad, patientfokuserad, effektiv, jämlik och ges i rimlig tid. </a:t>
            </a:r>
          </a:p>
          <a:p>
            <a:pPr lvl="2"/>
            <a:r>
              <a:rPr lang="sv-SE" sz="1200"/>
              <a:t>Ex Nationella patientenkäten (NPE), medicinska kvalitetsindikatorer, vårdgarantin, läkemedel antibiotika och övriga, följsamhet till Basala hygienrutiner och klädregler (BHK)</a:t>
            </a:r>
          </a:p>
        </p:txBody>
      </p:sp>
      <p:sp>
        <p:nvSpPr>
          <p:cNvPr id="4" name="textruta 3">
            <a:extLst>
              <a:ext uri="{FF2B5EF4-FFF2-40B4-BE49-F238E27FC236}">
                <a16:creationId xmlns:a16="http://schemas.microsoft.com/office/drawing/2014/main" id="{3E69A889-B786-96AD-FD9C-AE689485DD3C}"/>
              </a:ext>
            </a:extLst>
          </p:cNvPr>
          <p:cNvSpPr txBox="1"/>
          <p:nvPr/>
        </p:nvSpPr>
        <p:spPr>
          <a:xfrm>
            <a:off x="10287000" y="90906"/>
            <a:ext cx="1562622" cy="369332"/>
          </a:xfrm>
          <a:prstGeom prst="rect">
            <a:avLst/>
          </a:prstGeom>
          <a:noFill/>
        </p:spPr>
        <p:txBody>
          <a:bodyPr wrap="square">
            <a:spAutoFit/>
          </a:bodyPr>
          <a:lstStyle/>
          <a:p>
            <a:pPr marL="251460" indent="-251460"/>
            <a:r>
              <a:rPr lang="sv-SE">
                <a:solidFill>
                  <a:schemeClr val="accent5"/>
                </a:solidFill>
                <a:cs typeface="Arial"/>
              </a:rPr>
              <a:t>(FFU del 1)</a:t>
            </a:r>
          </a:p>
        </p:txBody>
      </p:sp>
    </p:spTree>
    <p:extLst>
      <p:ext uri="{BB962C8B-B14F-4D97-AF65-F5344CB8AC3E}">
        <p14:creationId xmlns:p14="http://schemas.microsoft.com/office/powerpoint/2010/main" val="98340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9EB37A-F707-A157-7C05-A9A101FDA68A}"/>
              </a:ext>
            </a:extLst>
          </p:cNvPr>
          <p:cNvSpPr>
            <a:spLocks noGrp="1"/>
          </p:cNvSpPr>
          <p:nvPr>
            <p:ph type="title"/>
          </p:nvPr>
        </p:nvSpPr>
        <p:spPr/>
        <p:txBody>
          <a:bodyPr/>
          <a:lstStyle/>
          <a:p>
            <a:r>
              <a:rPr lang="sv-SE"/>
              <a:t>Utarbeta tydlig plan och riktlinjer för uppföljning</a:t>
            </a:r>
            <a:br>
              <a:rPr lang="sv-SE"/>
            </a:br>
            <a:endParaRPr lang="sv-SE"/>
          </a:p>
        </p:txBody>
      </p:sp>
      <p:sp>
        <p:nvSpPr>
          <p:cNvPr id="3" name="Platshållare för text 2">
            <a:extLst>
              <a:ext uri="{FF2B5EF4-FFF2-40B4-BE49-F238E27FC236}">
                <a16:creationId xmlns:a16="http://schemas.microsoft.com/office/drawing/2014/main" id="{77BD28E0-A6EB-1A06-AF72-3B7B7064F60E}"/>
              </a:ext>
            </a:extLst>
          </p:cNvPr>
          <p:cNvSpPr>
            <a:spLocks noGrp="1"/>
          </p:cNvSpPr>
          <p:nvPr>
            <p:ph type="body" sz="quarter" idx="13"/>
          </p:nvPr>
        </p:nvSpPr>
        <p:spPr>
          <a:xfrm>
            <a:off x="2496809" y="2031845"/>
            <a:ext cx="7933731" cy="3854155"/>
          </a:xfrm>
        </p:spPr>
        <p:txBody>
          <a:bodyPr/>
          <a:lstStyle/>
          <a:p>
            <a:r>
              <a:rPr lang="sv-SE" sz="1800" b="1"/>
              <a:t>Datainsamling och indikatorer:</a:t>
            </a:r>
          </a:p>
          <a:p>
            <a:pPr lvl="2"/>
            <a:r>
              <a:rPr lang="sv-SE" sz="1400"/>
              <a:t>Ex Nationella kvalitetsregister, nationella patientenkäten, rapportportalen, ersättningssystem, </a:t>
            </a:r>
            <a:r>
              <a:rPr lang="sv-SE" sz="1400" err="1"/>
              <a:t>PrimärvårdsKvalitet</a:t>
            </a:r>
            <a:r>
              <a:rPr lang="sv-SE" sz="1400"/>
              <a:t> (PVQ), </a:t>
            </a:r>
            <a:r>
              <a:rPr lang="sv-SE" sz="1400" err="1"/>
              <a:t>medrave</a:t>
            </a:r>
            <a:r>
              <a:rPr lang="sv-SE" sz="1400"/>
              <a:t>, väntetidsdatabasen, strama	</a:t>
            </a:r>
          </a:p>
          <a:p>
            <a:pPr lvl="2"/>
            <a:r>
              <a:rPr lang="sv-SE" sz="1400"/>
              <a:t>Dialoger med vårdgrannar</a:t>
            </a:r>
          </a:p>
          <a:p>
            <a:pPr lvl="2"/>
            <a:r>
              <a:rPr lang="sv-SE" sz="1400"/>
              <a:t>Uppföljningsplan för respektive vårdval (indikatorer)</a:t>
            </a:r>
          </a:p>
          <a:p>
            <a:r>
              <a:rPr lang="sv-SE" sz="1800" b="1"/>
              <a:t>Regelbundna verksamhetsdialoger </a:t>
            </a:r>
          </a:p>
          <a:p>
            <a:pPr lvl="2"/>
            <a:r>
              <a:rPr lang="sv-SE" sz="1400"/>
              <a:t>Vårdenheterna skall regelbundet besökas i syfte att föra dialog om följsamhet till avtal, utförandet av uppdraget och kvalitetsparametrar. Besöken kan vara bokade i förhandväg eller oanmälda</a:t>
            </a:r>
          </a:p>
          <a:p>
            <a:r>
              <a:rPr lang="sv-SE" sz="1800" b="1"/>
              <a:t>Förtydligande vid avvikelser:</a:t>
            </a:r>
          </a:p>
          <a:p>
            <a:pPr lvl="2"/>
            <a:r>
              <a:rPr lang="sv-SE" sz="1400"/>
              <a:t>Åtgärdsplan</a:t>
            </a:r>
          </a:p>
          <a:p>
            <a:pPr lvl="2"/>
            <a:r>
              <a:rPr lang="sv-SE" sz="1400"/>
              <a:t>Kvalitetsavdrag</a:t>
            </a:r>
          </a:p>
        </p:txBody>
      </p:sp>
      <p:sp>
        <p:nvSpPr>
          <p:cNvPr id="4" name="textruta 3">
            <a:extLst>
              <a:ext uri="{FF2B5EF4-FFF2-40B4-BE49-F238E27FC236}">
                <a16:creationId xmlns:a16="http://schemas.microsoft.com/office/drawing/2014/main" id="{832D27AA-70B2-2E10-D155-BECF2B93AD10}"/>
              </a:ext>
            </a:extLst>
          </p:cNvPr>
          <p:cNvSpPr txBox="1"/>
          <p:nvPr/>
        </p:nvSpPr>
        <p:spPr>
          <a:xfrm>
            <a:off x="10287000" y="90906"/>
            <a:ext cx="1562622" cy="369332"/>
          </a:xfrm>
          <a:prstGeom prst="rect">
            <a:avLst/>
          </a:prstGeom>
          <a:noFill/>
        </p:spPr>
        <p:txBody>
          <a:bodyPr wrap="square">
            <a:spAutoFit/>
          </a:bodyPr>
          <a:lstStyle/>
          <a:p>
            <a:pPr marL="251460" indent="-251460"/>
            <a:r>
              <a:rPr lang="sv-SE">
                <a:solidFill>
                  <a:schemeClr val="accent5"/>
                </a:solidFill>
                <a:cs typeface="Arial"/>
              </a:rPr>
              <a:t>(FFU del 1)</a:t>
            </a:r>
          </a:p>
        </p:txBody>
      </p:sp>
    </p:spTree>
    <p:extLst>
      <p:ext uri="{BB962C8B-B14F-4D97-AF65-F5344CB8AC3E}">
        <p14:creationId xmlns:p14="http://schemas.microsoft.com/office/powerpoint/2010/main" val="2939978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1444-9AE3-AE4F-0353-1AF5C1B5C22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512239-D5E5-C435-A844-11D831C362EC}"/>
              </a:ext>
            </a:extLst>
          </p:cNvPr>
          <p:cNvSpPr>
            <a:spLocks noGrp="1"/>
          </p:cNvSpPr>
          <p:nvPr>
            <p:ph type="title"/>
          </p:nvPr>
        </p:nvSpPr>
        <p:spPr>
          <a:xfrm>
            <a:off x="2496809" y="606751"/>
            <a:ext cx="7200000" cy="1110954"/>
          </a:xfrm>
        </p:spPr>
        <p:txBody>
          <a:bodyPr/>
          <a:lstStyle/>
          <a:p>
            <a:r>
              <a:rPr lang="sv-SE"/>
              <a:t>Förtydligande av uppdrag och skrivningar</a:t>
            </a:r>
          </a:p>
        </p:txBody>
      </p:sp>
      <p:sp>
        <p:nvSpPr>
          <p:cNvPr id="3" name="Platshållare för text 2">
            <a:extLst>
              <a:ext uri="{FF2B5EF4-FFF2-40B4-BE49-F238E27FC236}">
                <a16:creationId xmlns:a16="http://schemas.microsoft.com/office/drawing/2014/main" id="{ECA3ED66-4056-3A71-16C2-C1FFFBD434F6}"/>
              </a:ext>
            </a:extLst>
          </p:cNvPr>
          <p:cNvSpPr>
            <a:spLocks noGrp="1"/>
          </p:cNvSpPr>
          <p:nvPr>
            <p:ph type="body" sz="quarter" idx="13"/>
          </p:nvPr>
        </p:nvSpPr>
        <p:spPr>
          <a:xfrm>
            <a:off x="2496809" y="2059536"/>
            <a:ext cx="7200000" cy="3663314"/>
          </a:xfrm>
        </p:spPr>
        <p:txBody>
          <a:bodyPr/>
          <a:lstStyle/>
          <a:p>
            <a:r>
              <a:rPr lang="sv-SE"/>
              <a:t>Tydligare skrivning runt uppdraget</a:t>
            </a:r>
          </a:p>
          <a:p>
            <a:r>
              <a:rPr lang="sv-SE"/>
              <a:t>Förtydligande av basuppdraget</a:t>
            </a:r>
          </a:p>
          <a:p>
            <a:r>
              <a:rPr lang="sv-SE"/>
              <a:t>Tydligare skrivning om kopplingen mot Nära vård</a:t>
            </a:r>
          </a:p>
          <a:p>
            <a:pPr marL="0" indent="0">
              <a:buNone/>
            </a:pPr>
            <a:endParaRPr lang="sv-SE"/>
          </a:p>
        </p:txBody>
      </p:sp>
    </p:spTree>
    <p:extLst>
      <p:ext uri="{BB962C8B-B14F-4D97-AF65-F5344CB8AC3E}">
        <p14:creationId xmlns:p14="http://schemas.microsoft.com/office/powerpoint/2010/main" val="88902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4FBD1ECC-8A50-9290-708F-31EE5A29440A}"/>
              </a:ext>
            </a:extLst>
          </p:cNvPr>
          <p:cNvGraphicFramePr>
            <a:graphicFrameLocks noGrp="1"/>
          </p:cNvGraphicFramePr>
          <p:nvPr>
            <p:ph sz="half" idx="14"/>
            <p:extLst>
              <p:ext uri="{D42A27DB-BD31-4B8C-83A1-F6EECF244321}">
                <p14:modId xmlns:p14="http://schemas.microsoft.com/office/powerpoint/2010/main" val="2805068883"/>
              </p:ext>
            </p:extLst>
          </p:nvPr>
        </p:nvGraphicFramePr>
        <p:xfrm>
          <a:off x="2196269" y="1135064"/>
          <a:ext cx="8332149" cy="4778624"/>
        </p:xfrm>
        <a:graphic>
          <a:graphicData uri="http://schemas.openxmlformats.org/drawingml/2006/table">
            <a:tbl>
              <a:tblPr>
                <a:tableStyleId>{5C22544A-7EE6-4342-B048-85BDC9FD1C3A}</a:tableStyleId>
              </a:tblPr>
              <a:tblGrid>
                <a:gridCol w="2876152">
                  <a:extLst>
                    <a:ext uri="{9D8B030D-6E8A-4147-A177-3AD203B41FA5}">
                      <a16:colId xmlns:a16="http://schemas.microsoft.com/office/drawing/2014/main" val="1507466674"/>
                    </a:ext>
                  </a:extLst>
                </a:gridCol>
                <a:gridCol w="2291440">
                  <a:extLst>
                    <a:ext uri="{9D8B030D-6E8A-4147-A177-3AD203B41FA5}">
                      <a16:colId xmlns:a16="http://schemas.microsoft.com/office/drawing/2014/main" val="2536644109"/>
                    </a:ext>
                  </a:extLst>
                </a:gridCol>
                <a:gridCol w="3164557">
                  <a:extLst>
                    <a:ext uri="{9D8B030D-6E8A-4147-A177-3AD203B41FA5}">
                      <a16:colId xmlns:a16="http://schemas.microsoft.com/office/drawing/2014/main" val="3790225241"/>
                    </a:ext>
                  </a:extLst>
                </a:gridCol>
              </a:tblGrid>
              <a:tr h="312119">
                <a:tc>
                  <a:txBody>
                    <a:bodyPr/>
                    <a:lstStyle/>
                    <a:p>
                      <a:pPr algn="l" fontAlgn="b"/>
                      <a:r>
                        <a:rPr lang="sv-SE" sz="1600" b="1" u="none" strike="noStrike">
                          <a:effectLst/>
                        </a:rPr>
                        <a:t>Datum</a:t>
                      </a:r>
                      <a:endParaRPr lang="sv-SE" sz="1600" b="1" i="0" u="none" strike="noStrike">
                        <a:solidFill>
                          <a:srgbClr val="000000"/>
                        </a:solidFill>
                        <a:effectLst/>
                        <a:latin typeface="Aptos Narrow" panose="020B0004020202020204" pitchFamily="34" charset="0"/>
                      </a:endParaRPr>
                    </a:p>
                  </a:txBody>
                  <a:tcPr marL="6556" marR="6556" marT="6556" marB="0" anchor="b"/>
                </a:tc>
                <a:tc>
                  <a:txBody>
                    <a:bodyPr/>
                    <a:lstStyle/>
                    <a:p>
                      <a:pPr algn="l" fontAlgn="b"/>
                      <a:r>
                        <a:rPr lang="sv-SE" sz="1600" b="1" u="none" strike="noStrike">
                          <a:effectLst/>
                        </a:rPr>
                        <a:t>Aktivitet</a:t>
                      </a:r>
                      <a:endParaRPr lang="sv-SE" sz="1600" b="1" i="0" u="none" strike="noStrike">
                        <a:solidFill>
                          <a:srgbClr val="000000"/>
                        </a:solidFill>
                        <a:effectLst/>
                        <a:latin typeface="Aptos Narrow" panose="020B0004020202020204" pitchFamily="34" charset="0"/>
                      </a:endParaRPr>
                    </a:p>
                  </a:txBody>
                  <a:tcPr marL="6556" marR="6556" marT="6556" marB="0" anchor="b"/>
                </a:tc>
                <a:tc>
                  <a:txBody>
                    <a:bodyPr/>
                    <a:lstStyle/>
                    <a:p>
                      <a:pPr algn="l" fontAlgn="b"/>
                      <a:r>
                        <a:rPr lang="sv-SE" sz="1600" b="1" u="none" strike="noStrike">
                          <a:effectLst/>
                        </a:rPr>
                        <a:t>Syfte</a:t>
                      </a:r>
                      <a:endParaRPr lang="sv-SE" sz="1600" b="1" i="0" u="none" strike="noStrike">
                        <a:solidFill>
                          <a:srgbClr val="000000"/>
                        </a:solidFill>
                        <a:effectLst/>
                        <a:latin typeface="Aptos Narrow" panose="020B0004020202020204" pitchFamily="34" charset="0"/>
                      </a:endParaRPr>
                    </a:p>
                  </a:txBody>
                  <a:tcPr marL="6556" marR="6556" marT="6556" marB="0" anchor="b"/>
                </a:tc>
                <a:extLst>
                  <a:ext uri="{0D108BD9-81ED-4DB2-BD59-A6C34878D82A}">
                    <a16:rowId xmlns:a16="http://schemas.microsoft.com/office/drawing/2014/main" val="2172948034"/>
                  </a:ext>
                </a:extLst>
              </a:tr>
              <a:tr h="372209">
                <a:tc>
                  <a:txBody>
                    <a:bodyPr/>
                    <a:lstStyle/>
                    <a:p>
                      <a:pPr algn="l" fontAlgn="t"/>
                      <a:r>
                        <a:rPr lang="sv-SE" sz="1100" u="none" strike="noStrike">
                          <a:effectLst/>
                        </a:rPr>
                        <a:t>30-jan</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Vårdvalsråd Vårdcentral</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Informera om revideringsprocess samt större förändringsförslag</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1824156776"/>
                  </a:ext>
                </a:extLst>
              </a:tr>
              <a:tr h="372209">
                <a:tc>
                  <a:txBody>
                    <a:bodyPr/>
                    <a:lstStyle/>
                    <a:p>
                      <a:pPr algn="l" fontAlgn="t"/>
                      <a:r>
                        <a:rPr lang="sv-SE" sz="1100" u="none" strike="noStrike">
                          <a:effectLst/>
                        </a:rPr>
                        <a:t>05-feb</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Ledningsråd</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Informera om revideringsprocess samt större förändringsförslag</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4269536885"/>
                  </a:ext>
                </a:extLst>
              </a:tr>
              <a:tr h="372209">
                <a:tc>
                  <a:txBody>
                    <a:bodyPr/>
                    <a:lstStyle/>
                    <a:p>
                      <a:pPr algn="l" fontAlgn="t"/>
                      <a:r>
                        <a:rPr lang="sv-SE" sz="1100" u="none" strike="noStrike">
                          <a:effectLst/>
                        </a:rPr>
                        <a:t>11-feb</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HSN AU</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Informera om revideringsprocess samt större förändringsförslag</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2784047870"/>
                  </a:ext>
                </a:extLst>
              </a:tr>
              <a:tr h="372209">
                <a:tc>
                  <a:txBody>
                    <a:bodyPr/>
                    <a:lstStyle/>
                    <a:p>
                      <a:pPr algn="l" fontAlgn="t"/>
                      <a:r>
                        <a:rPr lang="sv-SE" sz="1100" u="none" strike="noStrike">
                          <a:effectLst/>
                          <a:highlight>
                            <a:srgbClr val="FFFF00"/>
                          </a:highlight>
                        </a:rPr>
                        <a:t>06-mar</a:t>
                      </a:r>
                      <a:endParaRPr lang="sv-SE" sz="1100" b="0" i="0" u="none" strike="noStrike">
                        <a:solidFill>
                          <a:srgbClr val="000000"/>
                        </a:solidFill>
                        <a:effectLst/>
                        <a:highlight>
                          <a:srgbClr val="FFFF00"/>
                        </a:highlight>
                        <a:latin typeface="Aptos Narrow" panose="020B0004020202020204" pitchFamily="34" charset="0"/>
                      </a:endParaRPr>
                    </a:p>
                  </a:txBody>
                  <a:tcPr marL="6556" marR="6556" marT="6556" marB="0"/>
                </a:tc>
                <a:tc>
                  <a:txBody>
                    <a:bodyPr/>
                    <a:lstStyle/>
                    <a:p>
                      <a:pPr algn="l" fontAlgn="t"/>
                      <a:r>
                        <a:rPr lang="sv-SE" sz="1100" u="none" strike="noStrike">
                          <a:effectLst/>
                          <a:highlight>
                            <a:srgbClr val="FFFF00"/>
                          </a:highlight>
                        </a:rPr>
                        <a:t>Vårdvalsråd Vårdcentral</a:t>
                      </a:r>
                      <a:endParaRPr lang="sv-SE" sz="1100" b="0" i="0" u="none" strike="noStrike">
                        <a:solidFill>
                          <a:srgbClr val="000000"/>
                        </a:solidFill>
                        <a:effectLst/>
                        <a:highlight>
                          <a:srgbClr val="FFFF00"/>
                        </a:highlight>
                        <a:latin typeface="Aptos Narrow" panose="020B0004020202020204" pitchFamily="34" charset="0"/>
                      </a:endParaRPr>
                    </a:p>
                  </a:txBody>
                  <a:tcPr marL="6556" marR="6556" marT="6556" marB="0"/>
                </a:tc>
                <a:tc>
                  <a:txBody>
                    <a:bodyPr/>
                    <a:lstStyle/>
                    <a:p>
                      <a:pPr algn="l" fontAlgn="t"/>
                      <a:r>
                        <a:rPr lang="sv-SE" sz="1100" u="none" strike="noStrike">
                          <a:effectLst/>
                          <a:highlight>
                            <a:srgbClr val="FFFF00"/>
                          </a:highlight>
                        </a:rPr>
                        <a:t>Presentation av förslag på ändringar FFU.</a:t>
                      </a:r>
                      <a:endParaRPr lang="sv-SE" sz="1100" b="0" i="0" u="none" strike="noStrike">
                        <a:solidFill>
                          <a:srgbClr val="000000"/>
                        </a:solidFill>
                        <a:effectLst/>
                        <a:highlight>
                          <a:srgbClr val="FFFF00"/>
                        </a:highlight>
                        <a:latin typeface="Aptos Narrow" panose="020B0004020202020204" pitchFamily="34" charset="0"/>
                      </a:endParaRPr>
                    </a:p>
                  </a:txBody>
                  <a:tcPr marL="6556" marR="6556" marT="6556" marB="0"/>
                </a:tc>
                <a:extLst>
                  <a:ext uri="{0D108BD9-81ED-4DB2-BD59-A6C34878D82A}">
                    <a16:rowId xmlns:a16="http://schemas.microsoft.com/office/drawing/2014/main" val="2314571378"/>
                  </a:ext>
                </a:extLst>
              </a:tr>
              <a:tr h="372209">
                <a:tc>
                  <a:txBody>
                    <a:bodyPr/>
                    <a:lstStyle/>
                    <a:p>
                      <a:pPr algn="l" fontAlgn="t"/>
                      <a:r>
                        <a:rPr lang="sv-SE" sz="1100" u="none" strike="noStrike">
                          <a:effectLst/>
                        </a:rPr>
                        <a:t>18-mar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HSN AU</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Presentation av förslag på ändringar FFU.</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598497046"/>
                  </a:ext>
                </a:extLst>
              </a:tr>
              <a:tr h="372209">
                <a:tc>
                  <a:txBody>
                    <a:bodyPr/>
                    <a:lstStyle/>
                    <a:p>
                      <a:pPr algn="l" fontAlgn="t"/>
                      <a:r>
                        <a:rPr lang="sv-SE" sz="1100" u="none" strike="noStrike">
                          <a:effectLst/>
                        </a:rPr>
                        <a:t>19-mar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Områdesledning allmänmedicin</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Politisk dialog Offentliga Vårdval vårdcentral/fysioterapi</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522080840"/>
                  </a:ext>
                </a:extLst>
              </a:tr>
              <a:tr h="372209">
                <a:tc>
                  <a:txBody>
                    <a:bodyPr/>
                    <a:lstStyle/>
                    <a:p>
                      <a:pPr algn="l" fontAlgn="t"/>
                      <a:r>
                        <a:rPr lang="sv-SE" sz="1100" u="none" strike="noStrike">
                          <a:effectLst/>
                        </a:rPr>
                        <a:t>19-mar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Ledningsråd</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Politisk dialog Privata Vårdval vårdcentral/fysioterapi</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3361234498"/>
                  </a:ext>
                </a:extLst>
              </a:tr>
              <a:tr h="372209">
                <a:tc>
                  <a:txBody>
                    <a:bodyPr/>
                    <a:lstStyle/>
                    <a:p>
                      <a:pPr algn="l" fontAlgn="t"/>
                      <a:r>
                        <a:rPr lang="sv-SE" sz="1100" u="none" strike="noStrike">
                          <a:effectLst/>
                        </a:rPr>
                        <a:t>19-mar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Stoppdatum</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Alla handlingar gällande FFU 2026 lämnas för politisk beredning och beslut.</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1561801688"/>
                  </a:ext>
                </a:extLst>
              </a:tr>
              <a:tr h="186104">
                <a:tc>
                  <a:txBody>
                    <a:bodyPr/>
                    <a:lstStyle/>
                    <a:p>
                      <a:pPr algn="l" fontAlgn="t"/>
                      <a:r>
                        <a:rPr lang="sv-SE" sz="1100" u="none" strike="noStrike">
                          <a:effectLst/>
                        </a:rPr>
                        <a:t>24-mar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HSL</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Information om ändringar FFU 2026.</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3323486011"/>
                  </a:ext>
                </a:extLst>
              </a:tr>
              <a:tr h="186104">
                <a:tc>
                  <a:txBody>
                    <a:bodyPr/>
                    <a:lstStyle/>
                    <a:p>
                      <a:pPr algn="l" fontAlgn="t"/>
                      <a:r>
                        <a:rPr lang="sv-SE" sz="1100" u="none" strike="noStrike">
                          <a:effectLst/>
                        </a:rPr>
                        <a:t>31-mar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Ordförandeberedning</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Genomgång av ärendet</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3625402642"/>
                  </a:ext>
                </a:extLst>
              </a:tr>
              <a:tr h="186104">
                <a:tc>
                  <a:txBody>
                    <a:bodyPr/>
                    <a:lstStyle/>
                    <a:p>
                      <a:pPr algn="l" fontAlgn="t"/>
                      <a:r>
                        <a:rPr lang="sv-SE" sz="1100" u="none" strike="noStrike">
                          <a:effectLst/>
                        </a:rPr>
                        <a:t>15-apr</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HSN AU</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Beredning av FFU inför HSN</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729566708"/>
                  </a:ext>
                </a:extLst>
              </a:tr>
              <a:tr h="186104">
                <a:tc>
                  <a:txBody>
                    <a:bodyPr/>
                    <a:lstStyle/>
                    <a:p>
                      <a:pPr algn="l" fontAlgn="t"/>
                      <a:r>
                        <a:rPr lang="sv-SE" sz="1100" u="none" strike="noStrike">
                          <a:effectLst/>
                        </a:rPr>
                        <a:t>06-maj</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HSN </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Beredning av FFU inför RS</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3687370244"/>
                  </a:ext>
                </a:extLst>
              </a:tr>
              <a:tr h="186104">
                <a:tc>
                  <a:txBody>
                    <a:bodyPr/>
                    <a:lstStyle/>
                    <a:p>
                      <a:pPr algn="l" fontAlgn="t"/>
                      <a:r>
                        <a:rPr lang="sv-SE" sz="1100" u="none" strike="noStrike">
                          <a:effectLst/>
                        </a:rPr>
                        <a:t>13-maj</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RS AU </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Beredning av FFU inför RS</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983009496"/>
                  </a:ext>
                </a:extLst>
              </a:tr>
              <a:tr h="186104">
                <a:tc>
                  <a:txBody>
                    <a:bodyPr/>
                    <a:lstStyle/>
                    <a:p>
                      <a:pPr algn="l" fontAlgn="t"/>
                      <a:r>
                        <a:rPr lang="sv-SE" sz="1100" u="none" strike="noStrike">
                          <a:effectLst/>
                        </a:rPr>
                        <a:t>27-maj</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RS </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Beredning av FFU inför RF</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837139185"/>
                  </a:ext>
                </a:extLst>
              </a:tr>
              <a:tr h="372209">
                <a:tc>
                  <a:txBody>
                    <a:bodyPr/>
                    <a:lstStyle/>
                    <a:p>
                      <a:pPr algn="l" fontAlgn="t"/>
                      <a:r>
                        <a:rPr lang="sv-SE" sz="1100" u="none" strike="noStrike">
                          <a:effectLst/>
                        </a:rPr>
                        <a:t>11-jun</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RF</a:t>
                      </a:r>
                      <a:endParaRPr lang="sv-SE" sz="1100" b="0" i="0" u="none" strike="noStrike">
                        <a:solidFill>
                          <a:srgbClr val="000000"/>
                        </a:solidFill>
                        <a:effectLst/>
                        <a:latin typeface="Aptos Narrow" panose="020B0004020202020204" pitchFamily="34" charset="0"/>
                      </a:endParaRPr>
                    </a:p>
                  </a:txBody>
                  <a:tcPr marL="6556" marR="6556" marT="6556" marB="0"/>
                </a:tc>
                <a:tc>
                  <a:txBody>
                    <a:bodyPr/>
                    <a:lstStyle/>
                    <a:p>
                      <a:pPr algn="l" fontAlgn="t"/>
                      <a:r>
                        <a:rPr lang="sv-SE" sz="1100" u="none" strike="noStrike">
                          <a:effectLst/>
                        </a:rPr>
                        <a:t>Beslut om Förfrågningsunderlag vårdval 2026.</a:t>
                      </a:r>
                      <a:endParaRPr lang="sv-SE" sz="1100" b="0" i="0" u="none" strike="noStrike">
                        <a:solidFill>
                          <a:srgbClr val="000000"/>
                        </a:solidFill>
                        <a:effectLst/>
                        <a:latin typeface="Aptos Narrow" panose="020B0004020202020204" pitchFamily="34" charset="0"/>
                      </a:endParaRPr>
                    </a:p>
                  </a:txBody>
                  <a:tcPr marL="6556" marR="6556" marT="6556" marB="0"/>
                </a:tc>
                <a:extLst>
                  <a:ext uri="{0D108BD9-81ED-4DB2-BD59-A6C34878D82A}">
                    <a16:rowId xmlns:a16="http://schemas.microsoft.com/office/drawing/2014/main" val="2700456574"/>
                  </a:ext>
                </a:extLst>
              </a:tr>
            </a:tbl>
          </a:graphicData>
        </a:graphic>
      </p:graphicFrame>
      <p:sp>
        <p:nvSpPr>
          <p:cNvPr id="5" name="Rubrik 1">
            <a:extLst>
              <a:ext uri="{FF2B5EF4-FFF2-40B4-BE49-F238E27FC236}">
                <a16:creationId xmlns:a16="http://schemas.microsoft.com/office/drawing/2014/main" id="{8BCC8492-767D-83E1-34E1-AB93DF7132D1}"/>
              </a:ext>
            </a:extLst>
          </p:cNvPr>
          <p:cNvSpPr txBox="1">
            <a:spLocks/>
          </p:cNvSpPr>
          <p:nvPr/>
        </p:nvSpPr>
        <p:spPr>
          <a:xfrm>
            <a:off x="2035337" y="316551"/>
            <a:ext cx="7200000" cy="361949"/>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a:t>Processen - Tidsplan</a:t>
            </a:r>
          </a:p>
        </p:txBody>
      </p:sp>
    </p:spTree>
    <p:extLst>
      <p:ext uri="{BB962C8B-B14F-4D97-AF65-F5344CB8AC3E}">
        <p14:creationId xmlns:p14="http://schemas.microsoft.com/office/powerpoint/2010/main" val="1546440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1444-9AE3-AE4F-0353-1AF5C1B5C22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512239-D5E5-C435-A844-11D831C362EC}"/>
              </a:ext>
            </a:extLst>
          </p:cNvPr>
          <p:cNvSpPr>
            <a:spLocks noGrp="1"/>
          </p:cNvSpPr>
          <p:nvPr>
            <p:ph type="title"/>
          </p:nvPr>
        </p:nvSpPr>
        <p:spPr>
          <a:xfrm>
            <a:off x="2496809" y="606751"/>
            <a:ext cx="7200000" cy="1110954"/>
          </a:xfrm>
        </p:spPr>
        <p:txBody>
          <a:bodyPr/>
          <a:lstStyle/>
          <a:p>
            <a:r>
              <a:rPr lang="sv-SE">
                <a:highlight>
                  <a:srgbClr val="00FF00"/>
                </a:highlight>
              </a:rPr>
              <a:t>Förtydligande av uppdrag och skrivningar – Konkreta förslag</a:t>
            </a:r>
          </a:p>
        </p:txBody>
      </p:sp>
      <p:sp>
        <p:nvSpPr>
          <p:cNvPr id="3" name="Platshållare för text 2">
            <a:extLst>
              <a:ext uri="{FF2B5EF4-FFF2-40B4-BE49-F238E27FC236}">
                <a16:creationId xmlns:a16="http://schemas.microsoft.com/office/drawing/2014/main" id="{ECA3ED66-4056-3A71-16C2-C1FFFBD434F6}"/>
              </a:ext>
            </a:extLst>
          </p:cNvPr>
          <p:cNvSpPr>
            <a:spLocks noGrp="1"/>
          </p:cNvSpPr>
          <p:nvPr>
            <p:ph type="body" sz="quarter" idx="13"/>
          </p:nvPr>
        </p:nvSpPr>
        <p:spPr>
          <a:xfrm>
            <a:off x="2496809" y="2059536"/>
            <a:ext cx="7200000" cy="3663314"/>
          </a:xfrm>
        </p:spPr>
        <p:txBody>
          <a:bodyPr vert="horz" lIns="91440" tIns="45720" rIns="91440" bIns="45720" rtlCol="0" anchor="t">
            <a:noAutofit/>
          </a:bodyPr>
          <a:lstStyle/>
          <a:p>
            <a:pPr marL="251460" indent="-251460"/>
            <a:r>
              <a:rPr lang="sv-SE"/>
              <a:t>Tydligare skrivning runt uppdraget</a:t>
            </a:r>
          </a:p>
          <a:p>
            <a:pPr marL="251460" indent="-251460"/>
            <a:r>
              <a:rPr lang="sv-SE"/>
              <a:t>Tydligare skrivning om kopplingen mot Nära vård</a:t>
            </a:r>
          </a:p>
          <a:p>
            <a:r>
              <a:rPr lang="sv-SE">
                <a:cs typeface="Arial"/>
              </a:rPr>
              <a:t>Förtydligande avseende Försäkringsmedicin</a:t>
            </a:r>
          </a:p>
          <a:p>
            <a:r>
              <a:rPr lang="sv-SE">
                <a:cs typeface="Arial"/>
              </a:rPr>
              <a:t>Förtydligande om delar avseende IT</a:t>
            </a:r>
          </a:p>
          <a:p>
            <a:r>
              <a:rPr lang="sv-SE">
                <a:cs typeface="Arial"/>
              </a:rPr>
              <a:t>Justering av viss text</a:t>
            </a:r>
          </a:p>
          <a:p>
            <a:pPr marL="251460" indent="-251460"/>
            <a:endParaRPr lang="sv-SE">
              <a:cs typeface="Arial"/>
            </a:endParaRPr>
          </a:p>
          <a:p>
            <a:pPr marL="0" indent="0">
              <a:buNone/>
            </a:pPr>
            <a:endParaRPr lang="sv-SE"/>
          </a:p>
        </p:txBody>
      </p:sp>
    </p:spTree>
    <p:extLst>
      <p:ext uri="{BB962C8B-B14F-4D97-AF65-F5344CB8AC3E}">
        <p14:creationId xmlns:p14="http://schemas.microsoft.com/office/powerpoint/2010/main" val="125475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65823-E5A1-A910-07FF-4D4AF947DE2D}"/>
              </a:ext>
            </a:extLst>
          </p:cNvPr>
          <p:cNvSpPr>
            <a:spLocks noGrp="1"/>
          </p:cNvSpPr>
          <p:nvPr>
            <p:ph type="title"/>
          </p:nvPr>
        </p:nvSpPr>
        <p:spPr>
          <a:xfrm>
            <a:off x="2496809" y="380011"/>
            <a:ext cx="7200000" cy="819398"/>
          </a:xfrm>
        </p:spPr>
        <p:txBody>
          <a:bodyPr/>
          <a:lstStyle/>
          <a:p>
            <a:r>
              <a:rPr lang="sv-SE">
                <a:highlight>
                  <a:srgbClr val="00FF00"/>
                </a:highlight>
              </a:rPr>
              <a:t>Konkreta förslag-Uppdraget</a:t>
            </a:r>
          </a:p>
        </p:txBody>
      </p:sp>
      <p:sp>
        <p:nvSpPr>
          <p:cNvPr id="3" name="Platshållare för text 2">
            <a:extLst>
              <a:ext uri="{FF2B5EF4-FFF2-40B4-BE49-F238E27FC236}">
                <a16:creationId xmlns:a16="http://schemas.microsoft.com/office/drawing/2014/main" id="{7651DD2B-73F0-8382-0788-72EC9F8830E2}"/>
              </a:ext>
            </a:extLst>
          </p:cNvPr>
          <p:cNvSpPr>
            <a:spLocks noGrp="1"/>
          </p:cNvSpPr>
          <p:nvPr>
            <p:ph type="body" sz="quarter" idx="13"/>
          </p:nvPr>
        </p:nvSpPr>
        <p:spPr>
          <a:xfrm>
            <a:off x="2614504" y="1276423"/>
            <a:ext cx="7200000" cy="5201566"/>
          </a:xfrm>
        </p:spPr>
        <p:txBody>
          <a:bodyPr vert="horz" lIns="91440" tIns="45720" rIns="91440" bIns="45720" rtlCol="0" anchor="t">
            <a:noAutofit/>
          </a:bodyPr>
          <a:lstStyle/>
          <a:p>
            <a:pPr marL="251460" indent="-251460"/>
            <a:r>
              <a:rPr lang="sv-SE" b="1">
                <a:cs typeface="Arial"/>
              </a:rPr>
              <a:t>Uppdraget</a:t>
            </a:r>
          </a:p>
          <a:p>
            <a:pPr marL="0" indent="0">
              <a:buNone/>
            </a:pPr>
            <a:r>
              <a:rPr lang="sv-SE">
                <a:cs typeface="Arial"/>
              </a:rPr>
              <a:t>Ansvara för patienter på primärvårdsnivå helgfri    vardag </a:t>
            </a:r>
            <a:r>
              <a:rPr lang="sv-SE" err="1">
                <a:cs typeface="Arial"/>
              </a:rPr>
              <a:t>kl</a:t>
            </a:r>
            <a:r>
              <a:rPr lang="sv-SE">
                <a:cs typeface="Arial"/>
              </a:rPr>
              <a:t> 8 – 17. Verksamheten ska bedrivas på enhetens huvudadress. Tillstånd att stänga två dagar per år.</a:t>
            </a:r>
          </a:p>
          <a:p>
            <a:pPr marL="0" indent="0">
              <a:buNone/>
            </a:pPr>
            <a:r>
              <a:rPr lang="sv-SE" sz="2400">
                <a:effectLst/>
                <a:latin typeface="Aptos"/>
                <a:ea typeface="Aptos" panose="020B0004020202020204" pitchFamily="34" charset="0"/>
                <a:cs typeface="Times New Roman"/>
              </a:rPr>
              <a:t>Vårdcentralen ska ansvara för jour och beredskap enligt Region Värmlands riktlinjer.</a:t>
            </a:r>
            <a:r>
              <a:rPr lang="sv-SE">
                <a:latin typeface="Aptos"/>
                <a:ea typeface="Aptos" panose="020B0004020202020204" pitchFamily="34" charset="0"/>
                <a:cs typeface="Times New Roman"/>
              </a:rPr>
              <a:t> </a:t>
            </a:r>
            <a:endParaRPr lang="sv-SE">
              <a:latin typeface="Arial"/>
              <a:ea typeface="Aptos" panose="020B0004020202020204" pitchFamily="34" charset="0"/>
              <a:cs typeface="Arial"/>
            </a:endParaRPr>
          </a:p>
          <a:p>
            <a:pPr marL="0" indent="0">
              <a:buNone/>
            </a:pPr>
            <a:r>
              <a:rPr lang="sv-SE">
                <a:cs typeface="Arial"/>
              </a:rPr>
              <a:t>Hög följsamhet till vårdgarantiernas tidsgränser.</a:t>
            </a:r>
          </a:p>
          <a:p>
            <a:pPr marL="0" indent="0">
              <a:buNone/>
            </a:pPr>
            <a:endParaRPr lang="sv-SE" b="1">
              <a:cs typeface="Arial"/>
            </a:endParaRPr>
          </a:p>
        </p:txBody>
      </p:sp>
    </p:spTree>
    <p:extLst>
      <p:ext uri="{BB962C8B-B14F-4D97-AF65-F5344CB8AC3E}">
        <p14:creationId xmlns:p14="http://schemas.microsoft.com/office/powerpoint/2010/main" val="91819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AD245-BA06-D46D-C829-E7C0F0A3515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979C70-A43A-94EB-C7FE-269F7553B13E}"/>
              </a:ext>
            </a:extLst>
          </p:cNvPr>
          <p:cNvSpPr>
            <a:spLocks noGrp="1"/>
          </p:cNvSpPr>
          <p:nvPr>
            <p:ph type="title"/>
          </p:nvPr>
        </p:nvSpPr>
        <p:spPr>
          <a:xfrm>
            <a:off x="2496809" y="380011"/>
            <a:ext cx="7200000" cy="819398"/>
          </a:xfrm>
        </p:spPr>
        <p:txBody>
          <a:bodyPr/>
          <a:lstStyle/>
          <a:p>
            <a:r>
              <a:rPr lang="sv-SE">
                <a:highlight>
                  <a:srgbClr val="00FF00"/>
                </a:highlight>
              </a:rPr>
              <a:t>Konkreta förslag-Uppdraget</a:t>
            </a:r>
          </a:p>
        </p:txBody>
      </p:sp>
      <p:sp>
        <p:nvSpPr>
          <p:cNvPr id="3" name="Platshållare för text 2">
            <a:extLst>
              <a:ext uri="{FF2B5EF4-FFF2-40B4-BE49-F238E27FC236}">
                <a16:creationId xmlns:a16="http://schemas.microsoft.com/office/drawing/2014/main" id="{EE7B8AFB-5D49-F835-B80A-A9AC78120985}"/>
              </a:ext>
            </a:extLst>
          </p:cNvPr>
          <p:cNvSpPr>
            <a:spLocks noGrp="1"/>
          </p:cNvSpPr>
          <p:nvPr>
            <p:ph type="body" sz="quarter" idx="13"/>
          </p:nvPr>
        </p:nvSpPr>
        <p:spPr>
          <a:xfrm>
            <a:off x="2496809" y="1365662"/>
            <a:ext cx="7200000" cy="5201566"/>
          </a:xfrm>
        </p:spPr>
        <p:txBody>
          <a:bodyPr vert="horz" lIns="91440" tIns="45720" rIns="91440" bIns="45720" rtlCol="0" anchor="t">
            <a:noAutofit/>
          </a:bodyPr>
          <a:lstStyle/>
          <a:p>
            <a:r>
              <a:rPr lang="sv-SE" b="1">
                <a:cs typeface="Arial"/>
              </a:rPr>
              <a:t>Prioriteringar</a:t>
            </a:r>
          </a:p>
          <a:p>
            <a:pPr marL="0" indent="0">
              <a:buNone/>
            </a:pPr>
            <a:r>
              <a:rPr lang="sv-SE">
                <a:latin typeface="Aptos" panose="020B0004020202020204" pitchFamily="34" charset="0"/>
                <a:cs typeface="Times New Roman" panose="02020603050405020304" pitchFamily="18" charset="0"/>
              </a:rPr>
              <a:t>Verksamheter inom Vårdval vårdcentral ska bedriva en behovsstyrd, personcentrerad vård som grundar sig på aktiva beslut utifrån patientens behov och kliniska bedömningar (”ha koll på patienter och väntelistor”). </a:t>
            </a:r>
          </a:p>
          <a:p>
            <a:pPr marL="0" indent="0">
              <a:buNone/>
            </a:pPr>
            <a:endParaRPr lang="sv-SE" b="1">
              <a:cs typeface="Arial"/>
            </a:endParaRPr>
          </a:p>
        </p:txBody>
      </p:sp>
    </p:spTree>
    <p:extLst>
      <p:ext uri="{BB962C8B-B14F-4D97-AF65-F5344CB8AC3E}">
        <p14:creationId xmlns:p14="http://schemas.microsoft.com/office/powerpoint/2010/main" val="3367655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51C0A-711E-5F58-05FF-1E5BFF48C8F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B9D1375-0E93-BCC5-7C43-5F28F425488E}"/>
              </a:ext>
            </a:extLst>
          </p:cNvPr>
          <p:cNvSpPr>
            <a:spLocks noGrp="1"/>
          </p:cNvSpPr>
          <p:nvPr>
            <p:ph type="title"/>
          </p:nvPr>
        </p:nvSpPr>
        <p:spPr>
          <a:xfrm>
            <a:off x="1424763" y="972001"/>
            <a:ext cx="7200000" cy="617518"/>
          </a:xfrm>
        </p:spPr>
        <p:txBody>
          <a:bodyPr/>
          <a:lstStyle/>
          <a:p>
            <a:r>
              <a:rPr lang="sv-SE">
                <a:highlight>
                  <a:srgbClr val="00FF00"/>
                </a:highlight>
              </a:rPr>
              <a:t>Konkreta förslag-Nära vård</a:t>
            </a:r>
          </a:p>
        </p:txBody>
      </p:sp>
      <p:sp>
        <p:nvSpPr>
          <p:cNvPr id="3" name="Platshållare för text 2">
            <a:extLst>
              <a:ext uri="{FF2B5EF4-FFF2-40B4-BE49-F238E27FC236}">
                <a16:creationId xmlns:a16="http://schemas.microsoft.com/office/drawing/2014/main" id="{0639DD9D-5AF4-97DD-8463-DD8A76C009B4}"/>
              </a:ext>
            </a:extLst>
          </p:cNvPr>
          <p:cNvSpPr>
            <a:spLocks noGrp="1"/>
          </p:cNvSpPr>
          <p:nvPr>
            <p:ph type="body" sz="quarter" idx="13"/>
          </p:nvPr>
        </p:nvSpPr>
        <p:spPr>
          <a:xfrm>
            <a:off x="1424762" y="1717705"/>
            <a:ext cx="10424337" cy="4005145"/>
          </a:xfrm>
        </p:spPr>
        <p:txBody>
          <a:bodyPr vert="horz" lIns="91440" tIns="45720" rIns="91440" bIns="45720" rtlCol="0" anchor="t">
            <a:noAutofit/>
          </a:bodyPr>
          <a:lstStyle/>
          <a:p>
            <a:pPr marL="0" indent="0">
              <a:buNone/>
            </a:pPr>
            <a:r>
              <a:rPr lang="sv-SE">
                <a:cs typeface="Arial"/>
              </a:rPr>
              <a:t>Kopplas till arbete som pågår både internt i Region Värmland och det länsgemensamma arbetet som pågår Målbild – Färdplan – Gemensam plan primärvård</a:t>
            </a:r>
          </a:p>
          <a:p>
            <a:pPr marL="0" indent="0">
              <a:buNone/>
            </a:pPr>
            <a:r>
              <a:rPr lang="sv-SE">
                <a:cs typeface="Arial"/>
              </a:rPr>
              <a:t>Inarbetas i övrig text i grunduppdraget utifrån ex tydliggörande av kontinuitet och fasta kontakter, förstärkt medicinskt stöd till kommunala hälso- och sjukvården, samordning samt tydliggörande av prioritering osv</a:t>
            </a:r>
          </a:p>
        </p:txBody>
      </p:sp>
    </p:spTree>
    <p:extLst>
      <p:ext uri="{BB962C8B-B14F-4D97-AF65-F5344CB8AC3E}">
        <p14:creationId xmlns:p14="http://schemas.microsoft.com/office/powerpoint/2010/main" val="1435315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0BFA-62BB-1453-AFBE-EA6D37341B8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C392F83-E6DA-F1FD-5200-EDF40303A3D3}"/>
              </a:ext>
            </a:extLst>
          </p:cNvPr>
          <p:cNvSpPr>
            <a:spLocks noGrp="1"/>
          </p:cNvSpPr>
          <p:nvPr>
            <p:ph type="title"/>
          </p:nvPr>
        </p:nvSpPr>
        <p:spPr>
          <a:xfrm>
            <a:off x="2496809" y="606751"/>
            <a:ext cx="7200000" cy="1110954"/>
          </a:xfrm>
        </p:spPr>
        <p:txBody>
          <a:bodyPr/>
          <a:lstStyle/>
          <a:p>
            <a:r>
              <a:rPr lang="sv-SE">
                <a:highlight>
                  <a:srgbClr val="00FF00"/>
                </a:highlight>
              </a:rPr>
              <a:t>Förtydligande försäkringsmedicin</a:t>
            </a:r>
          </a:p>
        </p:txBody>
      </p:sp>
      <p:sp>
        <p:nvSpPr>
          <p:cNvPr id="3" name="Platshållare för text 2">
            <a:extLst>
              <a:ext uri="{FF2B5EF4-FFF2-40B4-BE49-F238E27FC236}">
                <a16:creationId xmlns:a16="http://schemas.microsoft.com/office/drawing/2014/main" id="{719B26A6-066E-9AAF-EF83-060FB64288EE}"/>
              </a:ext>
            </a:extLst>
          </p:cNvPr>
          <p:cNvSpPr>
            <a:spLocks noGrp="1"/>
          </p:cNvSpPr>
          <p:nvPr>
            <p:ph type="body" sz="quarter" idx="13"/>
          </p:nvPr>
        </p:nvSpPr>
        <p:spPr>
          <a:xfrm>
            <a:off x="2496809" y="2059536"/>
            <a:ext cx="7200000" cy="3663314"/>
          </a:xfrm>
        </p:spPr>
        <p:txBody>
          <a:bodyPr vert="horz" lIns="91440" tIns="45720" rIns="91440" bIns="45720" rtlCol="0" anchor="t">
            <a:noAutofit/>
          </a:bodyPr>
          <a:lstStyle/>
          <a:p>
            <a:pPr>
              <a:lnSpc>
                <a:spcPct val="107000"/>
              </a:lnSpc>
              <a:spcAft>
                <a:spcPts val="800"/>
              </a:spcAft>
            </a:pPr>
            <a:r>
              <a:rPr lang="sv-SE" sz="2000">
                <a:ea typeface="Aptos" panose="020B0004020202020204" pitchFamily="34" charset="0"/>
                <a:cs typeface="Times New Roman" panose="02020603050405020304" pitchFamily="18" charset="0"/>
              </a:rPr>
              <a:t>Del 1: Förtydligande av det försäkringsmedicinska arbetet inom sjukskrivnings- och </a:t>
            </a:r>
            <a:r>
              <a:rPr lang="sv-SE" sz="2000" err="1">
                <a:ea typeface="Aptos" panose="020B0004020202020204" pitchFamily="34" charset="0"/>
                <a:cs typeface="Times New Roman" panose="02020603050405020304" pitchFamily="18" charset="0"/>
              </a:rPr>
              <a:t>rehabilteringsprocessen</a:t>
            </a:r>
            <a:endParaRPr lang="sv-SE" sz="2000">
              <a:ea typeface="Aptos" panose="020B0004020202020204" pitchFamily="34" charset="0"/>
              <a:cs typeface="Times New Roman" panose="02020603050405020304" pitchFamily="18" charset="0"/>
            </a:endParaRPr>
          </a:p>
          <a:p>
            <a:pPr>
              <a:lnSpc>
                <a:spcPct val="107000"/>
              </a:lnSpc>
              <a:spcAft>
                <a:spcPts val="800"/>
              </a:spcAft>
            </a:pPr>
            <a:r>
              <a:rPr lang="sv-SE" sz="2000">
                <a:effectLst/>
                <a:ea typeface="Aptos" panose="020B0004020202020204" pitchFamily="34" charset="0"/>
                <a:cs typeface="Times New Roman" panose="02020603050405020304" pitchFamily="18" charset="0"/>
              </a:rPr>
              <a:t>Del 2: Rubriken </a:t>
            </a:r>
            <a:r>
              <a:rPr lang="sv-SE" sz="2000" err="1">
                <a:effectLst/>
                <a:ea typeface="Aptos" panose="020B0004020202020204" pitchFamily="34" charset="0"/>
                <a:cs typeface="Times New Roman" panose="02020603050405020304" pitchFamily="18" charset="0"/>
              </a:rPr>
              <a:t>Rehabiliteringskoordning</a:t>
            </a:r>
            <a:r>
              <a:rPr lang="sv-SE" sz="2000">
                <a:effectLst/>
                <a:ea typeface="Aptos" panose="020B0004020202020204" pitchFamily="34" charset="0"/>
                <a:cs typeface="Times New Roman" panose="02020603050405020304" pitchFamily="18" charset="0"/>
              </a:rPr>
              <a:t> ersätts med rubrik Rehabilitering, sjukskrivning och koordineringsinsatser. Viss text justeras och hänvisning till RUT-30810 Uppdragsbeskrivning </a:t>
            </a:r>
            <a:r>
              <a:rPr lang="sv-SE" sz="2000" err="1">
                <a:effectLst/>
                <a:ea typeface="Aptos" panose="020B0004020202020204" pitchFamily="34" charset="0"/>
                <a:cs typeface="Times New Roman" panose="02020603050405020304" pitchFamily="18" charset="0"/>
              </a:rPr>
              <a:t>Rehabilteringskoordineringsenheten</a:t>
            </a:r>
            <a:r>
              <a:rPr lang="sv-SE" sz="2000">
                <a:effectLst/>
                <a:ea typeface="Aptos" panose="020B0004020202020204" pitchFamily="34" charset="0"/>
                <a:cs typeface="Times New Roman" panose="02020603050405020304" pitchFamily="18" charset="0"/>
              </a:rPr>
              <a:t> läggs in.</a:t>
            </a:r>
          </a:p>
        </p:txBody>
      </p:sp>
    </p:spTree>
    <p:extLst>
      <p:ext uri="{BB962C8B-B14F-4D97-AF65-F5344CB8AC3E}">
        <p14:creationId xmlns:p14="http://schemas.microsoft.com/office/powerpoint/2010/main" val="3483842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D362-D817-D194-CD4D-64C3D1F5BCE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56811E8-A144-FC20-B390-94EF8810A2A3}"/>
              </a:ext>
            </a:extLst>
          </p:cNvPr>
          <p:cNvSpPr>
            <a:spLocks noGrp="1"/>
          </p:cNvSpPr>
          <p:nvPr>
            <p:ph type="title"/>
          </p:nvPr>
        </p:nvSpPr>
        <p:spPr>
          <a:xfrm>
            <a:off x="2799979" y="24196"/>
            <a:ext cx="7200000" cy="1495846"/>
          </a:xfrm>
        </p:spPr>
        <p:txBody>
          <a:bodyPr/>
          <a:lstStyle/>
          <a:p>
            <a:r>
              <a:rPr lang="sv-SE">
                <a:highlight>
                  <a:srgbClr val="00FF00"/>
                </a:highlight>
              </a:rPr>
              <a:t>Justering av viss text – konkrets förslag</a:t>
            </a:r>
          </a:p>
        </p:txBody>
      </p:sp>
      <p:sp>
        <p:nvSpPr>
          <p:cNvPr id="3" name="Platshållare för text 2">
            <a:extLst>
              <a:ext uri="{FF2B5EF4-FFF2-40B4-BE49-F238E27FC236}">
                <a16:creationId xmlns:a16="http://schemas.microsoft.com/office/drawing/2014/main" id="{075143D3-F4B2-16DC-C565-25DF77118092}"/>
              </a:ext>
            </a:extLst>
          </p:cNvPr>
          <p:cNvSpPr>
            <a:spLocks noGrp="1"/>
          </p:cNvSpPr>
          <p:nvPr>
            <p:ph type="body" sz="quarter" idx="13"/>
          </p:nvPr>
        </p:nvSpPr>
        <p:spPr>
          <a:xfrm>
            <a:off x="2575047" y="1793174"/>
            <a:ext cx="7200000" cy="4480489"/>
          </a:xfrm>
        </p:spPr>
        <p:txBody>
          <a:bodyPr vert="horz" lIns="91440" tIns="45720" rIns="91440" bIns="45720" rtlCol="0" anchor="t">
            <a:noAutofit/>
          </a:bodyPr>
          <a:lstStyle/>
          <a:p>
            <a:pPr>
              <a:lnSpc>
                <a:spcPct val="107000"/>
              </a:lnSpc>
              <a:spcAft>
                <a:spcPts val="800"/>
              </a:spcAft>
            </a:pPr>
            <a:r>
              <a:rPr lang="sv-SE"/>
              <a:t>Förtydligande kring psykisk ohälsa på    vårdcentral </a:t>
            </a:r>
            <a:br>
              <a:rPr lang="sv-SE"/>
            </a:br>
            <a:r>
              <a:rPr lang="sv-SE" sz="1800">
                <a:effectLst/>
                <a:latin typeface="Calibri" panose="020F0502020204030204" pitchFamily="34" charset="0"/>
                <a:ea typeface="Aptos" panose="020B0004020202020204" pitchFamily="34" charset="0"/>
                <a:cs typeface="Times New Roman" panose="02020603050405020304" pitchFamily="18" charset="0"/>
              </a:rPr>
              <a:t>Den extra ersättningen som finns möjlighet att få för psykolog på vårdcentral får inte ersätta  grundbemanning för att lösa basuppdraget, utan ska ses som en extra resurs.</a:t>
            </a:r>
            <a:endParaRPr lang="sv-SE" sz="18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a:t>GIS-området är grunden för närområdesansvaret då det är fler vårdgivare i samma kommun</a:t>
            </a:r>
          </a:p>
          <a:p>
            <a:pPr>
              <a:lnSpc>
                <a:spcPct val="107000"/>
              </a:lnSpc>
              <a:spcAft>
                <a:spcPts val="800"/>
              </a:spcAft>
            </a:pPr>
            <a:r>
              <a:rPr lang="sv-SE"/>
              <a:t>Kompetenskrav fotvårdsspecialister justerat till att följa SKRs kravställning </a:t>
            </a:r>
            <a:r>
              <a:rPr lang="sv-SE" sz="1800">
                <a:effectLst/>
                <a:latin typeface="Aptos" panose="020B0004020202020204" pitchFamily="34" charset="0"/>
                <a:ea typeface="Aptos" panose="020B0004020202020204" pitchFamily="34" charset="0"/>
                <a:cs typeface="Times New Roman" panose="02020603050405020304" pitchFamily="18" charset="0"/>
              </a:rPr>
              <a:t>Fotterapeut bör ha grundutbildning som undersköterska samt medicinsk fotvårdsutbildning och utbildning om diabetesfötter för att utföra fotundersökning och fotsjukvård</a:t>
            </a:r>
          </a:p>
          <a:p>
            <a:pPr>
              <a:lnSpc>
                <a:spcPct val="107000"/>
              </a:lnSpc>
              <a:spcAft>
                <a:spcPts val="800"/>
              </a:spcAft>
            </a:pPr>
            <a:endParaRPr lang="sv-SE"/>
          </a:p>
        </p:txBody>
      </p:sp>
    </p:spTree>
    <p:extLst>
      <p:ext uri="{BB962C8B-B14F-4D97-AF65-F5344CB8AC3E}">
        <p14:creationId xmlns:p14="http://schemas.microsoft.com/office/powerpoint/2010/main" val="1839063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532B9-04C4-4A42-B578-7A8ECAF99011}"/>
              </a:ext>
            </a:extLst>
          </p:cNvPr>
          <p:cNvSpPr>
            <a:spLocks noGrp="1"/>
          </p:cNvSpPr>
          <p:nvPr>
            <p:ph type="title"/>
          </p:nvPr>
        </p:nvSpPr>
        <p:spPr/>
        <p:txBody>
          <a:bodyPr/>
          <a:lstStyle/>
          <a:p>
            <a:r>
              <a:rPr lang="sv-SE">
                <a:highlight>
                  <a:srgbClr val="00FF00"/>
                </a:highlight>
              </a:rPr>
              <a:t>IT bilagan – konkreta förslag</a:t>
            </a:r>
          </a:p>
        </p:txBody>
      </p:sp>
      <p:sp>
        <p:nvSpPr>
          <p:cNvPr id="3" name="Platshållare för text 2">
            <a:extLst>
              <a:ext uri="{FF2B5EF4-FFF2-40B4-BE49-F238E27FC236}">
                <a16:creationId xmlns:a16="http://schemas.microsoft.com/office/drawing/2014/main" id="{6450B28B-777A-F7FD-EEF6-35B7775EA496}"/>
              </a:ext>
            </a:extLst>
          </p:cNvPr>
          <p:cNvSpPr>
            <a:spLocks noGrp="1"/>
          </p:cNvSpPr>
          <p:nvPr>
            <p:ph type="body" sz="quarter" idx="13"/>
          </p:nvPr>
        </p:nvSpPr>
        <p:spPr/>
        <p:txBody>
          <a:bodyPr/>
          <a:lstStyle/>
          <a:p>
            <a:r>
              <a:rPr lang="sv-SE"/>
              <a:t>Förtydligande av text</a:t>
            </a:r>
          </a:p>
          <a:p>
            <a:r>
              <a:rPr lang="sv-SE"/>
              <a:t>Förtydligande kring organisationsförändringar </a:t>
            </a:r>
          </a:p>
        </p:txBody>
      </p:sp>
    </p:spTree>
    <p:extLst>
      <p:ext uri="{BB962C8B-B14F-4D97-AF65-F5344CB8AC3E}">
        <p14:creationId xmlns:p14="http://schemas.microsoft.com/office/powerpoint/2010/main" val="238582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A4779-BDF6-313B-6EB9-15130952A87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E26F0AE-C601-BDF0-F02A-54F592585FEA}"/>
              </a:ext>
            </a:extLst>
          </p:cNvPr>
          <p:cNvSpPr>
            <a:spLocks noGrp="1"/>
          </p:cNvSpPr>
          <p:nvPr>
            <p:ph type="title"/>
          </p:nvPr>
        </p:nvSpPr>
        <p:spPr>
          <a:xfrm>
            <a:off x="2496809" y="606750"/>
            <a:ext cx="8330712" cy="880217"/>
          </a:xfrm>
        </p:spPr>
        <p:txBody>
          <a:bodyPr/>
          <a:lstStyle/>
          <a:p>
            <a:r>
              <a:rPr lang="sv-SE"/>
              <a:t>Förändring av ansvar för laboratorieverksamhet</a:t>
            </a:r>
          </a:p>
        </p:txBody>
      </p:sp>
      <p:sp>
        <p:nvSpPr>
          <p:cNvPr id="3" name="Platshållare för text 2">
            <a:extLst>
              <a:ext uri="{FF2B5EF4-FFF2-40B4-BE49-F238E27FC236}">
                <a16:creationId xmlns:a16="http://schemas.microsoft.com/office/drawing/2014/main" id="{2564A89D-E5E0-88AA-2241-37C66628DE20}"/>
              </a:ext>
            </a:extLst>
          </p:cNvPr>
          <p:cNvSpPr>
            <a:spLocks noGrp="1"/>
          </p:cNvSpPr>
          <p:nvPr>
            <p:ph type="body" sz="quarter" idx="13"/>
          </p:nvPr>
        </p:nvSpPr>
        <p:spPr>
          <a:xfrm>
            <a:off x="2496809" y="1820254"/>
            <a:ext cx="7200000" cy="3902596"/>
          </a:xfrm>
        </p:spPr>
        <p:txBody>
          <a:bodyPr/>
          <a:lstStyle/>
          <a:p>
            <a:pPr marL="0" indent="0">
              <a:buNone/>
            </a:pPr>
            <a:r>
              <a:rPr lang="sv-SE"/>
              <a:t>Överföring av ansvar att ansvara för provtagning på vårdcentralerna.</a:t>
            </a:r>
          </a:p>
          <a:p>
            <a:pPr marL="0" indent="0">
              <a:buNone/>
            </a:pPr>
            <a:r>
              <a:rPr lang="sv-SE"/>
              <a:t>Ersättningsmodell?</a:t>
            </a:r>
          </a:p>
        </p:txBody>
      </p:sp>
    </p:spTree>
    <p:extLst>
      <p:ext uri="{BB962C8B-B14F-4D97-AF65-F5344CB8AC3E}">
        <p14:creationId xmlns:p14="http://schemas.microsoft.com/office/powerpoint/2010/main" val="2700379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F1B1AA-1FC3-DF93-F806-DFD4352BEF35}"/>
              </a:ext>
            </a:extLst>
          </p:cNvPr>
          <p:cNvSpPr>
            <a:spLocks noGrp="1"/>
          </p:cNvSpPr>
          <p:nvPr>
            <p:ph type="title"/>
          </p:nvPr>
        </p:nvSpPr>
        <p:spPr>
          <a:xfrm>
            <a:off x="2496809" y="972000"/>
            <a:ext cx="7200000" cy="668793"/>
          </a:xfrm>
        </p:spPr>
        <p:txBody>
          <a:bodyPr/>
          <a:lstStyle/>
          <a:p>
            <a:r>
              <a:rPr lang="sv-SE">
                <a:highlight>
                  <a:srgbClr val="00FF00"/>
                </a:highlight>
              </a:rPr>
              <a:t>Konkreta förslag-Lab</a:t>
            </a:r>
          </a:p>
        </p:txBody>
      </p:sp>
      <p:sp>
        <p:nvSpPr>
          <p:cNvPr id="3" name="Platshållare för text 2">
            <a:extLst>
              <a:ext uri="{FF2B5EF4-FFF2-40B4-BE49-F238E27FC236}">
                <a16:creationId xmlns:a16="http://schemas.microsoft.com/office/drawing/2014/main" id="{4E72ADDF-3A65-77E6-00CB-1B007DC4FDE3}"/>
              </a:ext>
            </a:extLst>
          </p:cNvPr>
          <p:cNvSpPr>
            <a:spLocks noGrp="1"/>
          </p:cNvSpPr>
          <p:nvPr>
            <p:ph type="body" sz="quarter" idx="13"/>
          </p:nvPr>
        </p:nvSpPr>
        <p:spPr>
          <a:xfrm>
            <a:off x="2496809" y="1786071"/>
            <a:ext cx="7200000" cy="3936779"/>
          </a:xfrm>
        </p:spPr>
        <p:txBody>
          <a:bodyPr vert="horz" lIns="91440" tIns="45720" rIns="91440" bIns="45720" rtlCol="0" anchor="t">
            <a:noAutofit/>
          </a:bodyPr>
          <a:lstStyle/>
          <a:p>
            <a:pPr marL="251460" indent="-251460"/>
            <a:r>
              <a:rPr lang="sv-SE"/>
              <a:t>Förslag att vårdcentralerna övertar ansvar för </a:t>
            </a:r>
            <a:r>
              <a:rPr lang="sv-SE" err="1"/>
              <a:t>labverksamhet</a:t>
            </a:r>
            <a:r>
              <a:rPr lang="sv-SE"/>
              <a:t>. (analyser, personal, MTU)</a:t>
            </a:r>
            <a:endParaRPr lang="en-US"/>
          </a:p>
          <a:p>
            <a:pPr marL="251460" indent="-251460"/>
            <a:r>
              <a:rPr lang="sv-SE"/>
              <a:t>För privata vårdcentraler ingår detta redan idag i uppdraget och ersättning erhålls via SAL-ersättningen.</a:t>
            </a:r>
            <a:endParaRPr lang="sv-SE">
              <a:cs typeface="Arial"/>
            </a:endParaRPr>
          </a:p>
          <a:p>
            <a:pPr marL="251460" indent="-251460"/>
            <a:r>
              <a:rPr lang="sv-SE"/>
              <a:t>En ersättningsmodell som tar hänsyn till frekvens av provtagningar samt analysnivåer på de olika labben ska utarbetas.</a:t>
            </a:r>
            <a:endParaRPr lang="sv-SE">
              <a:cs typeface="Arial"/>
            </a:endParaRPr>
          </a:p>
          <a:p>
            <a:pPr marL="251460" indent="-251460"/>
            <a:r>
              <a:rPr lang="sv-SE"/>
              <a:t>Även framgent ska det vara valfritt för patienten att välja </a:t>
            </a:r>
            <a:r>
              <a:rPr lang="sv-SE" err="1"/>
              <a:t>lab</a:t>
            </a:r>
            <a:r>
              <a:rPr lang="sv-SE"/>
              <a:t> för provtagning.</a:t>
            </a:r>
            <a:endParaRPr lang="sv-SE">
              <a:cs typeface="Arial"/>
            </a:endParaRPr>
          </a:p>
        </p:txBody>
      </p:sp>
    </p:spTree>
    <p:extLst>
      <p:ext uri="{BB962C8B-B14F-4D97-AF65-F5344CB8AC3E}">
        <p14:creationId xmlns:p14="http://schemas.microsoft.com/office/powerpoint/2010/main" val="481074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7FBD3-6674-EDAE-057E-1AB1718EDAA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9063E3-ECE7-C840-8AAC-6733F5E54089}"/>
              </a:ext>
            </a:extLst>
          </p:cNvPr>
          <p:cNvSpPr>
            <a:spLocks noGrp="1"/>
          </p:cNvSpPr>
          <p:nvPr>
            <p:ph type="title"/>
          </p:nvPr>
        </p:nvSpPr>
        <p:spPr>
          <a:xfrm>
            <a:off x="2496809" y="974220"/>
            <a:ext cx="7200000" cy="700755"/>
          </a:xfrm>
        </p:spPr>
        <p:txBody>
          <a:bodyPr/>
          <a:lstStyle/>
          <a:p>
            <a:r>
              <a:rPr lang="sv-SE"/>
              <a:t>Förändrad listningsprincip för passivt listade vid flytt</a:t>
            </a:r>
          </a:p>
        </p:txBody>
      </p:sp>
      <p:sp>
        <p:nvSpPr>
          <p:cNvPr id="3" name="Platshållare för text 2">
            <a:extLst>
              <a:ext uri="{FF2B5EF4-FFF2-40B4-BE49-F238E27FC236}">
                <a16:creationId xmlns:a16="http://schemas.microsoft.com/office/drawing/2014/main" id="{A50163E4-FFD7-3ADE-57D8-3A177EB97904}"/>
              </a:ext>
            </a:extLst>
          </p:cNvPr>
          <p:cNvSpPr>
            <a:spLocks noGrp="1"/>
          </p:cNvSpPr>
          <p:nvPr>
            <p:ph type="body" sz="quarter" idx="13"/>
          </p:nvPr>
        </p:nvSpPr>
        <p:spPr>
          <a:xfrm>
            <a:off x="2496809" y="1854437"/>
            <a:ext cx="7200000" cy="3868413"/>
          </a:xfrm>
        </p:spPr>
        <p:txBody>
          <a:bodyPr/>
          <a:lstStyle/>
          <a:p>
            <a:r>
              <a:rPr lang="sv-SE"/>
              <a:t>Idag kvarstår passivt listade vid ursprunglig vårdcentral vid flytt.</a:t>
            </a:r>
          </a:p>
          <a:p>
            <a:r>
              <a:rPr lang="sv-SE"/>
              <a:t>Ska passivt listade listas enligt aktuella GIS-områden vid flytt?</a:t>
            </a:r>
          </a:p>
        </p:txBody>
      </p:sp>
    </p:spTree>
    <p:extLst>
      <p:ext uri="{BB962C8B-B14F-4D97-AF65-F5344CB8AC3E}">
        <p14:creationId xmlns:p14="http://schemas.microsoft.com/office/powerpoint/2010/main" val="177606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1DAF4A-E185-DC63-94E9-71799F82C5CC}"/>
              </a:ext>
            </a:extLst>
          </p:cNvPr>
          <p:cNvSpPr>
            <a:spLocks noGrp="1"/>
          </p:cNvSpPr>
          <p:nvPr>
            <p:ph type="title"/>
          </p:nvPr>
        </p:nvSpPr>
        <p:spPr>
          <a:xfrm>
            <a:off x="2496808" y="367470"/>
            <a:ext cx="8219617" cy="767680"/>
          </a:xfrm>
        </p:spPr>
        <p:txBody>
          <a:bodyPr/>
          <a:lstStyle/>
          <a:p>
            <a:r>
              <a:rPr lang="sv-SE"/>
              <a:t>Större revideringsförslag att bereda</a:t>
            </a:r>
          </a:p>
        </p:txBody>
      </p:sp>
      <p:sp>
        <p:nvSpPr>
          <p:cNvPr id="3" name="Platshållare för text 2">
            <a:extLst>
              <a:ext uri="{FF2B5EF4-FFF2-40B4-BE49-F238E27FC236}">
                <a16:creationId xmlns:a16="http://schemas.microsoft.com/office/drawing/2014/main" id="{E2FC3F65-DB08-0589-8AC5-6F5874804335}"/>
              </a:ext>
            </a:extLst>
          </p:cNvPr>
          <p:cNvSpPr>
            <a:spLocks noGrp="1"/>
          </p:cNvSpPr>
          <p:nvPr>
            <p:ph type="body" sz="quarter" idx="13"/>
          </p:nvPr>
        </p:nvSpPr>
        <p:spPr>
          <a:xfrm>
            <a:off x="2496809" y="1290415"/>
            <a:ext cx="7200000" cy="4432435"/>
          </a:xfrm>
        </p:spPr>
        <p:txBody>
          <a:bodyPr/>
          <a:lstStyle/>
          <a:p>
            <a:r>
              <a:rPr lang="sv-SE"/>
              <a:t>Omarbeta ersättningsbilagan - tydligare</a:t>
            </a:r>
          </a:p>
          <a:p>
            <a:r>
              <a:rPr lang="sv-SE"/>
              <a:t>Kvalitetssäkring av ersättningsnivåer ur ett min-maxperspektiv</a:t>
            </a:r>
          </a:p>
          <a:p>
            <a:r>
              <a:rPr lang="sv-SE"/>
              <a:t>Läkemedelsförskrivning inom förmån som fri nyttighet</a:t>
            </a:r>
          </a:p>
          <a:p>
            <a:r>
              <a:rPr lang="sv-SE"/>
              <a:t>Utarbeta tydlig plan och riktlinjer för uppföljning</a:t>
            </a:r>
          </a:p>
          <a:p>
            <a:r>
              <a:rPr lang="sv-SE"/>
              <a:t>Förtydligande av uppdrag och skrivningar</a:t>
            </a:r>
          </a:p>
          <a:p>
            <a:r>
              <a:rPr lang="sv-SE"/>
              <a:t>Förändring av ansvar för laboratorieverksamhet</a:t>
            </a:r>
          </a:p>
          <a:p>
            <a:r>
              <a:rPr lang="sv-SE"/>
              <a:t>Förändrad listningsprincip för passivt listade vid flytt</a:t>
            </a:r>
          </a:p>
          <a:p>
            <a:endParaRPr lang="sv-SE"/>
          </a:p>
        </p:txBody>
      </p:sp>
    </p:spTree>
    <p:extLst>
      <p:ext uri="{BB962C8B-B14F-4D97-AF65-F5344CB8AC3E}">
        <p14:creationId xmlns:p14="http://schemas.microsoft.com/office/powerpoint/2010/main" val="38271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BC11-6E7B-CDB1-425B-0663EEDC3561}"/>
              </a:ext>
            </a:extLst>
          </p:cNvPr>
          <p:cNvSpPr>
            <a:spLocks noGrp="1"/>
          </p:cNvSpPr>
          <p:nvPr>
            <p:ph type="title"/>
          </p:nvPr>
        </p:nvSpPr>
        <p:spPr>
          <a:xfrm>
            <a:off x="2496809" y="972001"/>
            <a:ext cx="7200000" cy="685884"/>
          </a:xfrm>
        </p:spPr>
        <p:txBody>
          <a:bodyPr/>
          <a:lstStyle/>
          <a:p>
            <a:r>
              <a:rPr lang="sv-SE">
                <a:highlight>
                  <a:srgbClr val="00FF00"/>
                </a:highlight>
              </a:rPr>
              <a:t>Konkreta förslag-Listning</a:t>
            </a:r>
          </a:p>
        </p:txBody>
      </p:sp>
      <p:sp>
        <p:nvSpPr>
          <p:cNvPr id="3" name="Platshållare för text 2">
            <a:extLst>
              <a:ext uri="{FF2B5EF4-FFF2-40B4-BE49-F238E27FC236}">
                <a16:creationId xmlns:a16="http://schemas.microsoft.com/office/drawing/2014/main" id="{6DA2EC8F-AB4F-704F-2E63-E9DC63DE0B74}"/>
              </a:ext>
            </a:extLst>
          </p:cNvPr>
          <p:cNvSpPr>
            <a:spLocks noGrp="1"/>
          </p:cNvSpPr>
          <p:nvPr>
            <p:ph type="body" sz="quarter" idx="13"/>
          </p:nvPr>
        </p:nvSpPr>
        <p:spPr>
          <a:xfrm>
            <a:off x="2496809" y="1777525"/>
            <a:ext cx="7200000" cy="3945325"/>
          </a:xfrm>
        </p:spPr>
        <p:txBody>
          <a:bodyPr/>
          <a:lstStyle/>
          <a:p>
            <a:r>
              <a:rPr lang="sv-SE"/>
              <a:t>Passivt listad som flyttar till nytt GIS-område ska bli passivt listad på närmaste vårdcentral.</a:t>
            </a:r>
          </a:p>
          <a:p>
            <a:r>
              <a:rPr lang="sv-SE"/>
              <a:t>Passiva patienter, om tekniken så medger, ska efter flytt få ett meddelande om förändrad listning.</a:t>
            </a:r>
          </a:p>
        </p:txBody>
      </p:sp>
    </p:spTree>
    <p:extLst>
      <p:ext uri="{BB962C8B-B14F-4D97-AF65-F5344CB8AC3E}">
        <p14:creationId xmlns:p14="http://schemas.microsoft.com/office/powerpoint/2010/main" val="3703013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3DCFC3-CDC0-337F-FC25-D798B407FC58}"/>
              </a:ext>
            </a:extLst>
          </p:cNvPr>
          <p:cNvSpPr>
            <a:spLocks noGrp="1"/>
          </p:cNvSpPr>
          <p:nvPr>
            <p:ph type="ctrTitle"/>
          </p:nvPr>
        </p:nvSpPr>
        <p:spPr>
          <a:xfrm>
            <a:off x="1871529" y="2433976"/>
            <a:ext cx="9861847" cy="1311128"/>
          </a:xfrm>
        </p:spPr>
        <p:txBody>
          <a:bodyPr/>
          <a:lstStyle/>
          <a:p>
            <a:r>
              <a:rPr lang="sv-SE"/>
              <a:t>Synpunkter och inspel lämnas till Lena Lindberg Schlegel under revideringsprocessen!</a:t>
            </a:r>
          </a:p>
        </p:txBody>
      </p:sp>
    </p:spTree>
    <p:extLst>
      <p:ext uri="{BB962C8B-B14F-4D97-AF65-F5344CB8AC3E}">
        <p14:creationId xmlns:p14="http://schemas.microsoft.com/office/powerpoint/2010/main" val="2347231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48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4" y="3264699"/>
            <a:ext cx="5599074" cy="1311128"/>
          </a:xfrm>
        </p:spPr>
        <p:txBody>
          <a:bodyPr/>
          <a:lstStyle/>
          <a:p>
            <a:r>
              <a:rPr lang="sv-SE" sz="4000"/>
              <a:t>Översyn av vårdvalen och koppla vårdvalen till Nära vård-arbetet </a:t>
            </a:r>
          </a:p>
        </p:txBody>
      </p:sp>
    </p:spTree>
    <p:extLst>
      <p:ext uri="{BB962C8B-B14F-4D97-AF65-F5344CB8AC3E}">
        <p14:creationId xmlns:p14="http://schemas.microsoft.com/office/powerpoint/2010/main" val="1489018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39EE31-2417-2B80-A46A-B67F4479AB30}"/>
              </a:ext>
            </a:extLst>
          </p:cNvPr>
          <p:cNvSpPr>
            <a:spLocks noGrp="1"/>
          </p:cNvSpPr>
          <p:nvPr>
            <p:ph type="title"/>
          </p:nvPr>
        </p:nvSpPr>
        <p:spPr>
          <a:xfrm>
            <a:off x="746359" y="284386"/>
            <a:ext cx="10716634" cy="853849"/>
          </a:xfrm>
        </p:spPr>
        <p:txBody>
          <a:bodyPr/>
          <a:lstStyle/>
          <a:p>
            <a:r>
              <a:rPr lang="sv-SE" sz="2800"/>
              <a:t>§ 18 Dnr HSN/2412158 Översyn av Vårdval vårdcentral. Beslut</a:t>
            </a:r>
          </a:p>
        </p:txBody>
      </p:sp>
      <p:sp>
        <p:nvSpPr>
          <p:cNvPr id="3" name="Platshållare för text 2">
            <a:extLst>
              <a:ext uri="{FF2B5EF4-FFF2-40B4-BE49-F238E27FC236}">
                <a16:creationId xmlns:a16="http://schemas.microsoft.com/office/drawing/2014/main" id="{09DE7B2C-375D-671A-0AD1-146B06D57E93}"/>
              </a:ext>
            </a:extLst>
          </p:cNvPr>
          <p:cNvSpPr>
            <a:spLocks noGrp="1"/>
          </p:cNvSpPr>
          <p:nvPr>
            <p:ph type="body" sz="quarter" idx="13"/>
          </p:nvPr>
        </p:nvSpPr>
        <p:spPr>
          <a:xfrm>
            <a:off x="746359" y="1318079"/>
            <a:ext cx="11090041" cy="4582570"/>
          </a:xfrm>
        </p:spPr>
        <p:txBody>
          <a:bodyPr vert="horz" lIns="91440" tIns="45720" rIns="91440" bIns="45720" rtlCol="0" anchor="t">
            <a:noAutofit/>
          </a:bodyPr>
          <a:lstStyle/>
          <a:p>
            <a:pPr marL="0" indent="0">
              <a:buNone/>
            </a:pPr>
            <a:r>
              <a:rPr lang="sv-SE" b="1"/>
              <a:t>Hälso- och sjukvårdsnämnden beslutar</a:t>
            </a:r>
            <a:endParaRPr lang="sv-SE" b="1">
              <a:cs typeface="Arial"/>
            </a:endParaRPr>
          </a:p>
          <a:p>
            <a:pPr marL="251460" indent="-251460"/>
            <a:r>
              <a:rPr lang="sv-SE"/>
              <a:t>1. Hälso- och sjukvårdsdirektören ges uppdraget att utveckla uppdraget till länets vårdcentraler via en revidering och förenkling av vårdvalets krav- och kvalitetsbok. Samtidigt görs också en översyn av vårdval fysioterapi.</a:t>
            </a:r>
            <a:endParaRPr lang="sv-SE">
              <a:cs typeface="Arial"/>
            </a:endParaRPr>
          </a:p>
          <a:p>
            <a:pPr marL="0" indent="0">
              <a:buNone/>
            </a:pPr>
            <a:r>
              <a:rPr lang="sv-SE" b="1"/>
              <a:t>Sammanfattning av ärendet</a:t>
            </a:r>
            <a:endParaRPr lang="sv-SE" b="1">
              <a:cs typeface="Arial"/>
            </a:endParaRPr>
          </a:p>
          <a:p>
            <a:pPr marL="251460" indent="-251460"/>
            <a:r>
              <a:rPr lang="sv-SE"/>
              <a:t>Majoritetspartierna föreslår ge i uppdrag till hälso- och sjukvårdsdirektör att utveckla uppdraget till länets vårdcentraler via en revidering och förenkling av vårdvalets krav- och kvalitetsbok.</a:t>
            </a:r>
            <a:endParaRPr lang="sv-SE">
              <a:cs typeface="Arial"/>
            </a:endParaRPr>
          </a:p>
          <a:p>
            <a:pPr marL="251460" indent="-251460"/>
            <a:r>
              <a:rPr lang="sv-SE"/>
              <a:t>Vid beredningen har arbetsutskottet kommit fram till att föreslå hälso- och sjukvårdsnämnden att det samtidigt också görs en översyn av vårdval fysioterapi.</a:t>
            </a:r>
            <a:endParaRPr lang="sv-SE">
              <a:cs typeface="Arial"/>
            </a:endParaRPr>
          </a:p>
        </p:txBody>
      </p:sp>
    </p:spTree>
    <p:extLst>
      <p:ext uri="{BB962C8B-B14F-4D97-AF65-F5344CB8AC3E}">
        <p14:creationId xmlns:p14="http://schemas.microsoft.com/office/powerpoint/2010/main" val="316819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F7C9B8-86D4-BE22-53D3-8C4717357047}"/>
              </a:ext>
            </a:extLst>
          </p:cNvPr>
          <p:cNvSpPr>
            <a:spLocks noGrp="1"/>
          </p:cNvSpPr>
          <p:nvPr>
            <p:ph type="title"/>
          </p:nvPr>
        </p:nvSpPr>
        <p:spPr>
          <a:xfrm>
            <a:off x="718473" y="400857"/>
            <a:ext cx="9368070" cy="805644"/>
          </a:xfrm>
        </p:spPr>
        <p:txBody>
          <a:bodyPr/>
          <a:lstStyle/>
          <a:p>
            <a:r>
              <a:rPr lang="sv-SE" sz="2800"/>
              <a:t>Uppdraget från hälso och sjukvårdsdirektör</a:t>
            </a:r>
          </a:p>
        </p:txBody>
      </p:sp>
      <p:sp>
        <p:nvSpPr>
          <p:cNvPr id="3" name="Platshållare för text 2">
            <a:extLst>
              <a:ext uri="{FF2B5EF4-FFF2-40B4-BE49-F238E27FC236}">
                <a16:creationId xmlns:a16="http://schemas.microsoft.com/office/drawing/2014/main" id="{C886FDA1-EB12-D4F7-20AC-5ECB706D00B0}"/>
              </a:ext>
            </a:extLst>
          </p:cNvPr>
          <p:cNvSpPr>
            <a:spLocks noGrp="1"/>
          </p:cNvSpPr>
          <p:nvPr>
            <p:ph type="body" sz="quarter" idx="13"/>
          </p:nvPr>
        </p:nvSpPr>
        <p:spPr>
          <a:xfrm>
            <a:off x="718473" y="1273786"/>
            <a:ext cx="11067127" cy="4310428"/>
          </a:xfrm>
        </p:spPr>
        <p:txBody>
          <a:bodyPr vert="horz" lIns="91440" tIns="45720" rIns="91440" bIns="45720" rtlCol="0" anchor="t">
            <a:noAutofit/>
          </a:bodyPr>
          <a:lstStyle/>
          <a:p>
            <a:pPr marL="251460" indent="-251460"/>
            <a:r>
              <a:rPr lang="sv-SE"/>
              <a:t>Hälso- och sjukvårdsdirektör ger ledningsstrateg Lars Gohde i uppdrag att senast 2025-03-14 leverera ett förslag till förenklat och reviderat förfrågningsunderlag (Krav- och kvalitetsbok) med fokus på de delar som beskriver vårdåtagande med </a:t>
            </a:r>
            <a:r>
              <a:rPr lang="sv-SE" b="1"/>
              <a:t>tydliggörande av basuppdrag, tillgänglighet och uppföljning. </a:t>
            </a:r>
            <a:endParaRPr lang="sv-SE" b="1">
              <a:cs typeface="Arial"/>
            </a:endParaRPr>
          </a:p>
          <a:p>
            <a:pPr marL="251460" indent="-251460"/>
            <a:r>
              <a:rPr lang="sv-SE"/>
              <a:t>Kopplat till det reviderade förfrågningsunderlaget ska också ett </a:t>
            </a:r>
            <a:r>
              <a:rPr lang="sv-SE" b="1"/>
              <a:t>förslag till organisering av stödet </a:t>
            </a:r>
            <a:r>
              <a:rPr lang="sv-SE"/>
              <a:t>till den fortsatta verksamheten inom och utvecklingen av Vårdval vårdcentral presenteras. Uppdraget ska utföras i samverkan med ansvariga för pågående arbete med utveckling av Vårdval vårdcentral och med vårdens utförare i såväl Region Värmlands som privat regi. </a:t>
            </a:r>
            <a:endParaRPr lang="sv-SE">
              <a:cs typeface="Arial"/>
            </a:endParaRPr>
          </a:p>
          <a:p>
            <a:pPr marL="251460" indent="-251460"/>
            <a:r>
              <a:rPr lang="sv-SE"/>
              <a:t>Inom ramen för uppdraget ska även en översyn med </a:t>
            </a:r>
            <a:r>
              <a:rPr lang="sv-SE" b="1"/>
              <a:t>förslag om revidering </a:t>
            </a:r>
            <a:r>
              <a:rPr lang="sv-SE"/>
              <a:t>genomföras. </a:t>
            </a:r>
            <a:endParaRPr lang="sv-SE">
              <a:cs typeface="Arial"/>
            </a:endParaRPr>
          </a:p>
          <a:p>
            <a:pPr marL="251460" indent="-251460"/>
            <a:endParaRPr lang="sv-SE" sz="1600">
              <a:cs typeface="Arial"/>
            </a:endParaRPr>
          </a:p>
        </p:txBody>
      </p:sp>
    </p:spTree>
    <p:extLst>
      <p:ext uri="{BB962C8B-B14F-4D97-AF65-F5344CB8AC3E}">
        <p14:creationId xmlns:p14="http://schemas.microsoft.com/office/powerpoint/2010/main" val="3049274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504CA42-F7D5-2032-9203-EAFCC03DD49F}"/>
              </a:ext>
            </a:extLst>
          </p:cNvPr>
          <p:cNvSpPr>
            <a:spLocks noGrp="1"/>
          </p:cNvSpPr>
          <p:nvPr>
            <p:ph type="body" sz="quarter" idx="13"/>
          </p:nvPr>
        </p:nvSpPr>
        <p:spPr>
          <a:xfrm>
            <a:off x="992766" y="1252409"/>
            <a:ext cx="10722921" cy="4642600"/>
          </a:xfrm>
        </p:spPr>
        <p:txBody>
          <a:bodyPr/>
          <a:lstStyle/>
          <a:p>
            <a:pPr marL="0" indent="0">
              <a:lnSpc>
                <a:spcPct val="107000"/>
              </a:lnSpc>
              <a:spcAft>
                <a:spcPts val="800"/>
              </a:spcAft>
              <a:buNone/>
            </a:pPr>
            <a:r>
              <a:rPr lang="sv-SE" sz="2000">
                <a:effectLst/>
                <a:latin typeface="Arial" panose="020B0604020202020204" pitchFamily="34" charset="0"/>
                <a:ea typeface="Arial" panose="020B0604020202020204" pitchFamily="34" charset="0"/>
                <a:cs typeface="Times New Roman" panose="02020603050405020304" pitchFamily="18" charset="0"/>
              </a:rPr>
              <a:t>För utredningen har en arbetsgrupp bildats som haft möten 1 gång per vecka. </a:t>
            </a:r>
          </a:p>
          <a:p>
            <a:pPr marL="0" indent="0">
              <a:lnSpc>
                <a:spcPct val="107000"/>
              </a:lnSpc>
              <a:spcAft>
                <a:spcPts val="800"/>
              </a:spcAft>
              <a:buNone/>
            </a:pPr>
            <a:br>
              <a:rPr lang="sv-SE" sz="2000">
                <a:effectLst/>
                <a:latin typeface="Arial" panose="020B0604020202020204" pitchFamily="34" charset="0"/>
                <a:ea typeface="Arial" panose="020B0604020202020204" pitchFamily="34" charset="0"/>
                <a:cs typeface="Times New Roman" panose="02020603050405020304" pitchFamily="18" charset="0"/>
              </a:rPr>
            </a:br>
            <a:r>
              <a:rPr lang="sv-SE" sz="2000">
                <a:effectLst/>
                <a:latin typeface="Arial" panose="020B0604020202020204" pitchFamily="34" charset="0"/>
                <a:ea typeface="Arial" panose="020B0604020202020204" pitchFamily="34" charset="0"/>
                <a:cs typeface="Times New Roman" panose="02020603050405020304" pitchFamily="18" charset="0"/>
              </a:rPr>
              <a:t>Deltagare har varit:</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Uppdragstagare Lars Gohde</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Områdesstrateg område vårdkvalitet Anders Olsson</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Utvecklingsledare Vårdval Vårdcentral Lena Lindberg Schlegel</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Utvecklingsledare Vårdval Fysioterapi Åsa Hedeberg</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Verksamhetsutvecklare område vårdkvalitet Hampus Robertsson</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Utvecklingsledare område vårdkvalitet Anna Egardsson</a:t>
            </a:r>
          </a:p>
          <a:p>
            <a:pPr marL="342900" lvl="0" indent="-342900">
              <a:buFont typeface="Symbol" panose="05050102010706020507" pitchFamily="18" charset="2"/>
              <a:buChar char=""/>
            </a:pPr>
            <a:r>
              <a:rPr lang="sv-SE" sz="2000">
                <a:effectLst/>
                <a:latin typeface="Arial" panose="020B0604020202020204" pitchFamily="34" charset="0"/>
                <a:ea typeface="Arial" panose="020B0604020202020204" pitchFamily="34" charset="0"/>
                <a:cs typeface="Times New Roman" panose="02020603050405020304" pitchFamily="18" charset="0"/>
              </a:rPr>
              <a:t>Ledningsstrateg och samordnare Nära vård, verksamhet samverkan, Kristin Törnqvist</a:t>
            </a:r>
          </a:p>
          <a:p>
            <a:endParaRPr lang="sv-SE" sz="1600"/>
          </a:p>
        </p:txBody>
      </p:sp>
      <p:sp>
        <p:nvSpPr>
          <p:cNvPr id="4" name="Rubrik 1">
            <a:extLst>
              <a:ext uri="{FF2B5EF4-FFF2-40B4-BE49-F238E27FC236}">
                <a16:creationId xmlns:a16="http://schemas.microsoft.com/office/drawing/2014/main" id="{11C7F254-A51B-A170-2744-F92E449D8897}"/>
              </a:ext>
            </a:extLst>
          </p:cNvPr>
          <p:cNvSpPr txBox="1">
            <a:spLocks/>
          </p:cNvSpPr>
          <p:nvPr/>
        </p:nvSpPr>
        <p:spPr>
          <a:xfrm>
            <a:off x="992766" y="1"/>
            <a:ext cx="9368070" cy="102373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sv-SE" sz="3200"/>
              <a:t>Arbetsgrupp</a:t>
            </a:r>
          </a:p>
        </p:txBody>
      </p:sp>
    </p:spTree>
    <p:extLst>
      <p:ext uri="{BB962C8B-B14F-4D97-AF65-F5344CB8AC3E}">
        <p14:creationId xmlns:p14="http://schemas.microsoft.com/office/powerpoint/2010/main" val="3682374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CEE007-93C4-9926-FFDD-827928832311}"/>
              </a:ext>
            </a:extLst>
          </p:cNvPr>
          <p:cNvSpPr>
            <a:spLocks noGrp="1"/>
          </p:cNvSpPr>
          <p:nvPr>
            <p:ph type="title"/>
          </p:nvPr>
        </p:nvSpPr>
        <p:spPr>
          <a:xfrm>
            <a:off x="1208667" y="32669"/>
            <a:ext cx="7200000" cy="617518"/>
          </a:xfrm>
        </p:spPr>
        <p:txBody>
          <a:bodyPr/>
          <a:lstStyle/>
          <a:p>
            <a:r>
              <a:rPr lang="sv-SE" sz="2400"/>
              <a:t>Utredningsprocess</a:t>
            </a:r>
          </a:p>
        </p:txBody>
      </p:sp>
      <p:sp>
        <p:nvSpPr>
          <p:cNvPr id="3" name="Platshållare för text 2">
            <a:extLst>
              <a:ext uri="{FF2B5EF4-FFF2-40B4-BE49-F238E27FC236}">
                <a16:creationId xmlns:a16="http://schemas.microsoft.com/office/drawing/2014/main" id="{B5E6DD68-693C-016D-E538-E21EF89090C2}"/>
              </a:ext>
            </a:extLst>
          </p:cNvPr>
          <p:cNvSpPr>
            <a:spLocks noGrp="1"/>
          </p:cNvSpPr>
          <p:nvPr>
            <p:ph type="body" sz="quarter" idx="13"/>
          </p:nvPr>
        </p:nvSpPr>
        <p:spPr>
          <a:xfrm>
            <a:off x="1208667" y="638958"/>
            <a:ext cx="9098308" cy="3240000"/>
          </a:xfrm>
        </p:spPr>
        <p:txBody>
          <a:bodyPr/>
          <a:lstStyle/>
          <a:p>
            <a:pPr marL="0" indent="0">
              <a:lnSpc>
                <a:spcPct val="107000"/>
              </a:lnSpc>
              <a:spcAft>
                <a:spcPts val="800"/>
              </a:spcAft>
              <a:buNone/>
            </a:pPr>
            <a:r>
              <a:rPr lang="sv-SE" sz="1800">
                <a:effectLst/>
                <a:latin typeface="Arial" panose="020B0604020202020204" pitchFamily="34" charset="0"/>
                <a:ea typeface="Arial" panose="020B0604020202020204" pitchFamily="34" charset="0"/>
                <a:cs typeface="Times New Roman" panose="02020603050405020304" pitchFamily="18" charset="0"/>
              </a:rPr>
              <a:t>Möten har skett/kommer ske med:</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region Värmland ledningsgrupp för allmänmedicin och fysioterapi</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företrädare för Praktikertjänst.</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företrädare för Capio.</a:t>
            </a:r>
          </a:p>
          <a:p>
            <a:pPr marL="34290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företrädare för Prima vård</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företrädare för Distriktsläkarföreningen</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Ledningsråd Vårdval Vårdcentral</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Vårdvalsråd Vårdcentral</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Vårdvalsråd Fysioterapi</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Region Kalmar för erfarenhetsutbyte</a:t>
            </a:r>
          </a:p>
          <a:p>
            <a:pPr marL="0" lvl="0" indent="0">
              <a:buNone/>
            </a:pPr>
            <a:endParaRPr lang="sv-SE" sz="18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7000"/>
              </a:lnSpc>
              <a:spcAft>
                <a:spcPts val="800"/>
              </a:spcAft>
              <a:buNone/>
            </a:pPr>
            <a:r>
              <a:rPr lang="sv-SE" sz="1800">
                <a:effectLst/>
                <a:latin typeface="Arial" panose="020B0604020202020204" pitchFamily="34" charset="0"/>
                <a:ea typeface="Arial" panose="020B0604020202020204" pitchFamily="34" charset="0"/>
                <a:cs typeface="Times New Roman" panose="02020603050405020304" pitchFamily="18" charset="0"/>
              </a:rPr>
              <a:t>Dialoginbjudan har också skett till :</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Vårdförbundet</a:t>
            </a:r>
          </a:p>
          <a:p>
            <a:pPr marL="342900" lvl="0" indent="-342900">
              <a:buFont typeface="Symbol" panose="05050102010706020507" pitchFamily="18" charset="2"/>
              <a:buChar char=""/>
            </a:pPr>
            <a:r>
              <a:rPr lang="sv-SE" sz="1800">
                <a:effectLst/>
                <a:latin typeface="Arial" panose="020B0604020202020204" pitchFamily="34" charset="0"/>
                <a:ea typeface="Arial" panose="020B0604020202020204" pitchFamily="34" charset="0"/>
                <a:cs typeface="Times New Roman" panose="02020603050405020304" pitchFamily="18" charset="0"/>
              </a:rPr>
              <a:t>Fysioterapeuterna</a:t>
            </a:r>
          </a:p>
          <a:p>
            <a:endParaRPr lang="sv-SE" sz="1800"/>
          </a:p>
        </p:txBody>
      </p:sp>
    </p:spTree>
    <p:extLst>
      <p:ext uri="{BB962C8B-B14F-4D97-AF65-F5344CB8AC3E}">
        <p14:creationId xmlns:p14="http://schemas.microsoft.com/office/powerpoint/2010/main" val="3318920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393DD3-F286-16B4-F16E-B11587BA70BC}"/>
              </a:ext>
            </a:extLst>
          </p:cNvPr>
          <p:cNvSpPr>
            <a:spLocks noGrp="1"/>
          </p:cNvSpPr>
          <p:nvPr>
            <p:ph type="title"/>
          </p:nvPr>
        </p:nvSpPr>
        <p:spPr>
          <a:xfrm>
            <a:off x="760164" y="136554"/>
            <a:ext cx="10715069" cy="1135655"/>
          </a:xfrm>
        </p:spPr>
        <p:txBody>
          <a:bodyPr/>
          <a:lstStyle/>
          <a:p>
            <a:r>
              <a:rPr lang="sv-SE" sz="2800"/>
              <a:t>De viktigaste synpunkterna som lämnats från verksamheterna inom vårdval vårdcentral i dialog med Lars:</a:t>
            </a:r>
          </a:p>
        </p:txBody>
      </p:sp>
      <p:sp>
        <p:nvSpPr>
          <p:cNvPr id="3" name="Platshållare för text 2">
            <a:extLst>
              <a:ext uri="{FF2B5EF4-FFF2-40B4-BE49-F238E27FC236}">
                <a16:creationId xmlns:a16="http://schemas.microsoft.com/office/drawing/2014/main" id="{9B1FC39D-6645-E72B-B2B6-9926CA32DB02}"/>
              </a:ext>
            </a:extLst>
          </p:cNvPr>
          <p:cNvSpPr>
            <a:spLocks noGrp="1"/>
          </p:cNvSpPr>
          <p:nvPr>
            <p:ph type="body" sz="quarter" idx="13"/>
          </p:nvPr>
        </p:nvSpPr>
        <p:spPr>
          <a:xfrm>
            <a:off x="760164" y="1446773"/>
            <a:ext cx="10520749" cy="4840279"/>
          </a:xfrm>
        </p:spPr>
        <p:txBody>
          <a:bodyPr vert="horz" lIns="91440" tIns="45720" rIns="91440" bIns="45720" rtlCol="0" anchor="t">
            <a:noAutofit/>
          </a:bodyPr>
          <a:lstStyle/>
          <a:p>
            <a:pPr marL="251460" indent="-251460"/>
            <a:r>
              <a:rPr lang="sv-SE" sz="2000"/>
              <a:t>En tydligare och mer förutsägbar ersättningsmodell efterfrågas</a:t>
            </a:r>
          </a:p>
          <a:p>
            <a:pPr marL="251460" indent="-251460"/>
            <a:r>
              <a:rPr lang="sv-SE" sz="2000"/>
              <a:t>Förenklad text i förfrågningsunderlaget</a:t>
            </a:r>
          </a:p>
          <a:p>
            <a:pPr marL="251460" indent="-251460"/>
            <a:r>
              <a:rPr lang="sv-SE" sz="2000"/>
              <a:t>Förtydligat grunduppdrag</a:t>
            </a:r>
            <a:endParaRPr lang="sv-SE" sz="3200"/>
          </a:p>
          <a:p>
            <a:pPr marL="251460" indent="-251460"/>
            <a:r>
              <a:rPr lang="sv-SE" sz="2000"/>
              <a:t>Bättre möjligheter för samverkan mellan olika enheter och professioner</a:t>
            </a:r>
            <a:endParaRPr lang="sv-SE" sz="2000">
              <a:cs typeface="Arial"/>
            </a:endParaRPr>
          </a:p>
          <a:p>
            <a:pPr marL="251460" indent="-251460"/>
            <a:r>
              <a:rPr lang="sv-SE" sz="2000"/>
              <a:t>Vikten av medicinsk prioritering och att vårdpersonalen måste få prioritera</a:t>
            </a:r>
            <a:endParaRPr lang="sv-SE" sz="2000">
              <a:cs typeface="Arial"/>
            </a:endParaRPr>
          </a:p>
          <a:p>
            <a:pPr marL="251460" indent="-251460"/>
            <a:r>
              <a:rPr lang="sv-SE" sz="2000"/>
              <a:t>Bättre uppföljning och dialogbesök från Vårdvalsenheten</a:t>
            </a:r>
            <a:endParaRPr lang="sv-SE" sz="2000">
              <a:cs typeface="Arial"/>
            </a:endParaRPr>
          </a:p>
          <a:p>
            <a:pPr marL="251460" indent="-251460"/>
            <a:r>
              <a:rPr lang="sv-SE" sz="2000"/>
              <a:t>Central läkemedelsbudget och tydliga krav för läkemedelsanvändning</a:t>
            </a:r>
            <a:endParaRPr lang="sv-SE" sz="2000">
              <a:cs typeface="Arial"/>
            </a:endParaRPr>
          </a:p>
          <a:p>
            <a:pPr marL="251460" indent="-251460"/>
            <a:r>
              <a:rPr lang="sv-SE" sz="2000"/>
              <a:t>Bättre resurser för att kunna erbjuda hembesök och mobil hemsjukvård</a:t>
            </a:r>
            <a:endParaRPr lang="sv-SE" sz="2000">
              <a:cs typeface="Arial"/>
            </a:endParaRPr>
          </a:p>
          <a:p>
            <a:pPr marL="251460" indent="-251460"/>
            <a:r>
              <a:rPr lang="sv-SE" sz="2000"/>
              <a:t>Bra samverkan gällande psykisk ohälsa och behov av mer resurser för att hantera detta.</a:t>
            </a:r>
            <a:endParaRPr lang="sv-SE" sz="2000">
              <a:cs typeface="Arial"/>
            </a:endParaRPr>
          </a:p>
          <a:p>
            <a:pPr marL="251460" indent="-251460"/>
            <a:r>
              <a:rPr lang="sv-SE" sz="2000"/>
              <a:t>Kvalitetsavdrag</a:t>
            </a:r>
            <a:endParaRPr lang="sv-SE" sz="2000">
              <a:cs typeface="Arial"/>
            </a:endParaRPr>
          </a:p>
        </p:txBody>
      </p:sp>
    </p:spTree>
    <p:extLst>
      <p:ext uri="{BB962C8B-B14F-4D97-AF65-F5344CB8AC3E}">
        <p14:creationId xmlns:p14="http://schemas.microsoft.com/office/powerpoint/2010/main" val="837398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799DCD5-F424-3520-7A83-CFAB82AC4C16}"/>
              </a:ext>
            </a:extLst>
          </p:cNvPr>
          <p:cNvSpPr>
            <a:spLocks noGrp="1"/>
          </p:cNvSpPr>
          <p:nvPr>
            <p:ph type="title"/>
          </p:nvPr>
        </p:nvSpPr>
        <p:spPr>
          <a:xfrm>
            <a:off x="687886" y="2502626"/>
            <a:ext cx="11219191" cy="1325563"/>
          </a:xfrm>
        </p:spPr>
        <p:txBody>
          <a:bodyPr/>
          <a:lstStyle/>
          <a:p>
            <a:pPr algn="ctr"/>
            <a:r>
              <a:rPr lang="sv-SE"/>
              <a:t>Arbetet med översynen sker i samverkan </a:t>
            </a:r>
            <a:br>
              <a:rPr lang="sv-SE"/>
            </a:br>
            <a:r>
              <a:rPr lang="sv-SE"/>
              <a:t>med ordinarie revidering.</a:t>
            </a:r>
            <a:br>
              <a:rPr lang="sv-SE"/>
            </a:br>
            <a:endParaRPr lang="sv-SE"/>
          </a:p>
        </p:txBody>
      </p:sp>
    </p:spTree>
    <p:extLst>
      <p:ext uri="{BB962C8B-B14F-4D97-AF65-F5344CB8AC3E}">
        <p14:creationId xmlns:p14="http://schemas.microsoft.com/office/powerpoint/2010/main" val="203291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2BFDC-42F5-A052-E7C2-976370C96CE5}"/>
              </a:ext>
            </a:extLst>
          </p:cNvPr>
          <p:cNvSpPr>
            <a:spLocks noGrp="1"/>
          </p:cNvSpPr>
          <p:nvPr>
            <p:ph type="title"/>
          </p:nvPr>
        </p:nvSpPr>
        <p:spPr>
          <a:xfrm>
            <a:off x="2496808" y="606751"/>
            <a:ext cx="9202385" cy="700756"/>
          </a:xfrm>
        </p:spPr>
        <p:txBody>
          <a:bodyPr/>
          <a:lstStyle/>
          <a:p>
            <a:r>
              <a:rPr lang="sv-SE"/>
              <a:t>Omarbeta ersättningsbilagan - tydligare</a:t>
            </a:r>
          </a:p>
        </p:txBody>
      </p:sp>
      <p:sp>
        <p:nvSpPr>
          <p:cNvPr id="3" name="Platshållare för text 2">
            <a:extLst>
              <a:ext uri="{FF2B5EF4-FFF2-40B4-BE49-F238E27FC236}">
                <a16:creationId xmlns:a16="http://schemas.microsoft.com/office/drawing/2014/main" id="{F41E655D-2DF3-B676-B298-CCE6B81B1A7E}"/>
              </a:ext>
            </a:extLst>
          </p:cNvPr>
          <p:cNvSpPr>
            <a:spLocks noGrp="1"/>
          </p:cNvSpPr>
          <p:nvPr>
            <p:ph type="body" sz="quarter" idx="13"/>
          </p:nvPr>
        </p:nvSpPr>
        <p:spPr>
          <a:xfrm>
            <a:off x="2496809" y="1546789"/>
            <a:ext cx="7200000" cy="4176061"/>
          </a:xfrm>
        </p:spPr>
        <p:txBody>
          <a:bodyPr vert="horz" lIns="91440" tIns="45720" rIns="91440" bIns="45720" rtlCol="0" anchor="t">
            <a:noAutofit/>
          </a:bodyPr>
          <a:lstStyle/>
          <a:p>
            <a:pPr marL="251460" indent="-251460"/>
            <a:r>
              <a:rPr lang="sv-SE"/>
              <a:t>Huvudprincipen fortsatt kapitering utifrån kön, ålder, geografi och CNI.</a:t>
            </a:r>
          </a:p>
          <a:p>
            <a:pPr marL="251460" indent="-251460"/>
            <a:r>
              <a:rPr lang="sv-SE"/>
              <a:t>Fortsatt en låg andel målrelaterade eller prestationsrelaterade ersättningar</a:t>
            </a:r>
            <a:endParaRPr lang="sv-SE">
              <a:cs typeface="Arial"/>
            </a:endParaRPr>
          </a:p>
          <a:p>
            <a:pPr marL="251460" indent="-251460"/>
            <a:r>
              <a:rPr lang="sv-SE"/>
              <a:t>Översyn av fördelningsnycklar</a:t>
            </a:r>
            <a:endParaRPr lang="sv-SE">
              <a:cs typeface="Arial"/>
            </a:endParaRPr>
          </a:p>
          <a:p>
            <a:pPr marL="251460" indent="-251460"/>
            <a:r>
              <a:rPr lang="sv-SE"/>
              <a:t>Översyn av nivåer mellan olika fördelningar</a:t>
            </a:r>
            <a:endParaRPr lang="sv-SE">
              <a:cs typeface="Arial"/>
            </a:endParaRPr>
          </a:p>
        </p:txBody>
      </p:sp>
    </p:spTree>
    <p:extLst>
      <p:ext uri="{BB962C8B-B14F-4D97-AF65-F5344CB8AC3E}">
        <p14:creationId xmlns:p14="http://schemas.microsoft.com/office/powerpoint/2010/main" val="1444686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91007E7-6461-35AB-3333-61E5EC3F9A5B}"/>
              </a:ext>
            </a:extLst>
          </p:cNvPr>
          <p:cNvPicPr>
            <a:picLocks noChangeAspect="1"/>
          </p:cNvPicPr>
          <p:nvPr/>
        </p:nvPicPr>
        <p:blipFill>
          <a:blip r:embed="rId3"/>
          <a:stretch>
            <a:fillRect/>
          </a:stretch>
        </p:blipFill>
        <p:spPr>
          <a:xfrm>
            <a:off x="435835" y="91204"/>
            <a:ext cx="9598711" cy="6352236"/>
          </a:xfrm>
          <a:prstGeom prst="rect">
            <a:avLst/>
          </a:prstGeom>
        </p:spPr>
      </p:pic>
    </p:spTree>
    <p:extLst>
      <p:ext uri="{BB962C8B-B14F-4D97-AF65-F5344CB8AC3E}">
        <p14:creationId xmlns:p14="http://schemas.microsoft.com/office/powerpoint/2010/main" val="3298152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0CFD9-1B93-D269-8B18-893AB2ADC232}"/>
              </a:ext>
            </a:extLst>
          </p:cNvPr>
          <p:cNvSpPr>
            <a:spLocks noGrp="1"/>
          </p:cNvSpPr>
          <p:nvPr>
            <p:ph type="title"/>
          </p:nvPr>
        </p:nvSpPr>
        <p:spPr>
          <a:xfrm>
            <a:off x="927100" y="439093"/>
            <a:ext cx="7200000" cy="1325563"/>
          </a:xfrm>
        </p:spPr>
        <p:txBody>
          <a:bodyPr/>
          <a:lstStyle/>
          <a:p>
            <a:r>
              <a:rPr lang="sv-SE"/>
              <a:t>Era medskick?</a:t>
            </a:r>
          </a:p>
        </p:txBody>
      </p:sp>
      <p:sp>
        <p:nvSpPr>
          <p:cNvPr id="3" name="Platshållare för text 2">
            <a:extLst>
              <a:ext uri="{FF2B5EF4-FFF2-40B4-BE49-F238E27FC236}">
                <a16:creationId xmlns:a16="http://schemas.microsoft.com/office/drawing/2014/main" id="{3A65DCB2-F239-829A-AC66-F17AFFC5F033}"/>
              </a:ext>
            </a:extLst>
          </p:cNvPr>
          <p:cNvSpPr>
            <a:spLocks noGrp="1"/>
          </p:cNvSpPr>
          <p:nvPr>
            <p:ph type="body" sz="quarter" idx="13"/>
          </p:nvPr>
        </p:nvSpPr>
        <p:spPr>
          <a:xfrm>
            <a:off x="927100" y="2108508"/>
            <a:ext cx="10769600" cy="3240000"/>
          </a:xfrm>
        </p:spPr>
        <p:txBody>
          <a:bodyPr vert="horz" lIns="91440" tIns="45720" rIns="91440" bIns="45720" rtlCol="0" anchor="t">
            <a:noAutofit/>
          </a:bodyPr>
          <a:lstStyle/>
          <a:p>
            <a:pPr marL="251460" indent="-251460"/>
            <a:r>
              <a:rPr lang="sv-SE">
                <a:cs typeface="Arial"/>
              </a:rPr>
              <a:t>Förutom de inspel ni gjort till den årliga revideringen. Är det något annat behov av större förändring ni vill lyfta?</a:t>
            </a:r>
          </a:p>
          <a:p>
            <a:pPr marL="251460" indent="-251460"/>
            <a:r>
              <a:rPr lang="sv-SE">
                <a:cs typeface="Arial"/>
              </a:rPr>
              <a:t>Konkreta förslag angående önskemålet om b</a:t>
            </a:r>
            <a:r>
              <a:rPr lang="sv-SE" sz="2400"/>
              <a:t>ättre möjligheter för samverkan mellan olika enheter och professioner?</a:t>
            </a:r>
            <a:endParaRPr lang="sv-SE" sz="2400">
              <a:cs typeface="Arial"/>
            </a:endParaRPr>
          </a:p>
          <a:p>
            <a:pPr marL="251460" indent="-251460"/>
            <a:r>
              <a:rPr lang="sv-SE">
                <a:cs typeface="Arial"/>
              </a:rPr>
              <a:t>Vad göra åt Värmlands höga sjukskrivningstal?</a:t>
            </a:r>
          </a:p>
        </p:txBody>
      </p:sp>
    </p:spTree>
    <p:extLst>
      <p:ext uri="{BB962C8B-B14F-4D97-AF65-F5344CB8AC3E}">
        <p14:creationId xmlns:p14="http://schemas.microsoft.com/office/powerpoint/2010/main" val="2312295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0D5CAB-68D8-1F80-6CD3-DE32275C626B}"/>
              </a:ext>
            </a:extLst>
          </p:cNvPr>
          <p:cNvSpPr>
            <a:spLocks noGrp="1"/>
          </p:cNvSpPr>
          <p:nvPr>
            <p:ph type="title"/>
          </p:nvPr>
        </p:nvSpPr>
        <p:spPr>
          <a:xfrm>
            <a:off x="1544715" y="980878"/>
            <a:ext cx="7200000" cy="1325563"/>
          </a:xfrm>
        </p:spPr>
        <p:txBody>
          <a:bodyPr/>
          <a:lstStyle/>
          <a:p>
            <a:r>
              <a:rPr lang="sv-SE"/>
              <a:t>Kvarstår</a:t>
            </a:r>
          </a:p>
        </p:txBody>
      </p:sp>
      <p:sp>
        <p:nvSpPr>
          <p:cNvPr id="3" name="Platshållare för text 2">
            <a:extLst>
              <a:ext uri="{FF2B5EF4-FFF2-40B4-BE49-F238E27FC236}">
                <a16:creationId xmlns:a16="http://schemas.microsoft.com/office/drawing/2014/main" id="{03F6A730-43E4-1BBF-BE8B-2B4F0354C3F4}"/>
              </a:ext>
            </a:extLst>
          </p:cNvPr>
          <p:cNvSpPr>
            <a:spLocks noGrp="1"/>
          </p:cNvSpPr>
          <p:nvPr>
            <p:ph type="body" sz="quarter" idx="13"/>
          </p:nvPr>
        </p:nvSpPr>
        <p:spPr>
          <a:xfrm>
            <a:off x="1544715" y="2482850"/>
            <a:ext cx="9250532" cy="3240000"/>
          </a:xfrm>
        </p:spPr>
        <p:txBody>
          <a:bodyPr vert="horz" lIns="91440" tIns="45720" rIns="91440" bIns="45720" rtlCol="0" anchor="t">
            <a:noAutofit/>
          </a:bodyPr>
          <a:lstStyle/>
          <a:p>
            <a:pPr marL="251460" indent="-251460"/>
            <a:r>
              <a:rPr lang="sv-SE"/>
              <a:t>Mer idéer och förslag kring Vårdval Fysioterapi samt hur de bägge vårdvalen kan samverka mer.</a:t>
            </a:r>
            <a:endParaRPr lang="sv-SE">
              <a:cs typeface="Arial"/>
            </a:endParaRPr>
          </a:p>
        </p:txBody>
      </p:sp>
    </p:spTree>
    <p:extLst>
      <p:ext uri="{BB962C8B-B14F-4D97-AF65-F5344CB8AC3E}">
        <p14:creationId xmlns:p14="http://schemas.microsoft.com/office/powerpoint/2010/main" val="1661602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B3A4E-50F1-D1BC-C563-B042022ED05E}"/>
              </a:ext>
            </a:extLst>
          </p:cNvPr>
          <p:cNvSpPr>
            <a:spLocks noGrp="1"/>
          </p:cNvSpPr>
          <p:nvPr>
            <p:ph type="title"/>
          </p:nvPr>
        </p:nvSpPr>
        <p:spPr/>
        <p:txBody>
          <a:bodyPr/>
          <a:lstStyle/>
          <a:p>
            <a:r>
              <a:rPr lang="sv-SE"/>
              <a:t>Övriga frågor</a:t>
            </a:r>
          </a:p>
        </p:txBody>
      </p:sp>
      <p:sp>
        <p:nvSpPr>
          <p:cNvPr id="3" name="Platshållare för text 2">
            <a:extLst>
              <a:ext uri="{FF2B5EF4-FFF2-40B4-BE49-F238E27FC236}">
                <a16:creationId xmlns:a16="http://schemas.microsoft.com/office/drawing/2014/main" id="{F57CC9C5-04F7-4F3F-D1AF-06DD5BA66D82}"/>
              </a:ext>
            </a:extLst>
          </p:cNvPr>
          <p:cNvSpPr>
            <a:spLocks noGrp="1"/>
          </p:cNvSpPr>
          <p:nvPr>
            <p:ph type="body" sz="quarter" idx="13"/>
          </p:nvPr>
        </p:nvSpPr>
        <p:spPr/>
        <p:txBody>
          <a:bodyPr/>
          <a:lstStyle/>
          <a:p>
            <a:r>
              <a:rPr lang="sv-SE"/>
              <a:t>Kvalitetsbokslut för 2024, </a:t>
            </a:r>
          </a:p>
          <a:p>
            <a:r>
              <a:rPr lang="sv-SE"/>
              <a:t>Klargörande kring läkemedel, Hampus Robertsson</a:t>
            </a:r>
          </a:p>
        </p:txBody>
      </p:sp>
    </p:spTree>
    <p:extLst>
      <p:ext uri="{BB962C8B-B14F-4D97-AF65-F5344CB8AC3E}">
        <p14:creationId xmlns:p14="http://schemas.microsoft.com/office/powerpoint/2010/main" val="8017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81388A-BE3A-7A38-D193-143CB8C5DB78}"/>
              </a:ext>
            </a:extLst>
          </p:cNvPr>
          <p:cNvSpPr>
            <a:spLocks noGrp="1"/>
          </p:cNvSpPr>
          <p:nvPr>
            <p:ph type="title"/>
          </p:nvPr>
        </p:nvSpPr>
        <p:spPr>
          <a:xfrm>
            <a:off x="2496809" y="972000"/>
            <a:ext cx="8108522" cy="737159"/>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9EFED5D9-A6B8-41D4-A568-F2B1B4538807}"/>
              </a:ext>
            </a:extLst>
          </p:cNvPr>
          <p:cNvSpPr>
            <a:spLocks noGrp="1"/>
          </p:cNvSpPr>
          <p:nvPr>
            <p:ph type="body" sz="quarter" idx="13"/>
          </p:nvPr>
        </p:nvSpPr>
        <p:spPr/>
        <p:txBody>
          <a:bodyPr/>
          <a:lstStyle/>
          <a:p>
            <a:r>
              <a:rPr lang="sv-SE"/>
              <a:t>Alla </a:t>
            </a:r>
            <a:r>
              <a:rPr lang="sv-SE" err="1"/>
              <a:t>rambelopp</a:t>
            </a:r>
            <a:r>
              <a:rPr lang="sv-SE"/>
              <a:t> kommer fortsättningsvis att anges i kronor per ålderspoäng, kronor per listad, kronor per CNI-poäng etcetera i syfte att tydliggöra ersättningarna.</a:t>
            </a:r>
          </a:p>
        </p:txBody>
      </p:sp>
    </p:spTree>
    <p:extLst>
      <p:ext uri="{BB962C8B-B14F-4D97-AF65-F5344CB8AC3E}">
        <p14:creationId xmlns:p14="http://schemas.microsoft.com/office/powerpoint/2010/main" val="300678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0262EB-089F-F45F-11CF-5346DACB7507}"/>
              </a:ext>
            </a:extLst>
          </p:cNvPr>
          <p:cNvSpPr>
            <a:spLocks noGrp="1"/>
          </p:cNvSpPr>
          <p:nvPr>
            <p:ph type="title"/>
          </p:nvPr>
        </p:nvSpPr>
        <p:spPr>
          <a:xfrm>
            <a:off x="2496809" y="972000"/>
            <a:ext cx="8364896" cy="643155"/>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D6067075-5DE4-D45A-7BA9-6D0A87B74593}"/>
              </a:ext>
            </a:extLst>
          </p:cNvPr>
          <p:cNvSpPr>
            <a:spLocks noGrp="1"/>
          </p:cNvSpPr>
          <p:nvPr>
            <p:ph type="body" sz="quarter" idx="13"/>
          </p:nvPr>
        </p:nvSpPr>
        <p:spPr>
          <a:xfrm>
            <a:off x="2496809" y="1854437"/>
            <a:ext cx="7200000" cy="3868413"/>
          </a:xfrm>
        </p:spPr>
        <p:txBody>
          <a:bodyPr vert="horz" lIns="91440" tIns="45720" rIns="91440" bIns="45720" rtlCol="0" anchor="t">
            <a:noAutofit/>
          </a:bodyPr>
          <a:lstStyle/>
          <a:p>
            <a:pPr marL="251460" indent="-251460"/>
            <a:r>
              <a:rPr lang="sv-SE"/>
              <a:t>Kapiteringsersättningen som fördelas efter ålder och kön kvarstår. Viktlistan som används är hämtad från Västra Götalands primärvård. Nuvarande lista från 2019 kommer ersättas med den uppdaterade listan från 2022.</a:t>
            </a:r>
            <a:endParaRPr lang="en-US"/>
          </a:p>
          <a:p>
            <a:pPr marL="251460" indent="-251460"/>
            <a:r>
              <a:rPr lang="sv-SE"/>
              <a:t>Fortsatt arbete och analys behövs för att minska antalet åldersgrupperingar, inriktning att en egen viktlista för Värmland ska vara framtagen till 2026 och i så fall ersätta </a:t>
            </a:r>
            <a:r>
              <a:rPr lang="sv-SE" err="1"/>
              <a:t>VGR:s</a:t>
            </a:r>
            <a:r>
              <a:rPr lang="sv-SE"/>
              <a:t> viktlista.</a:t>
            </a:r>
            <a:endParaRPr lang="sv-SE">
              <a:cs typeface="Arial"/>
            </a:endParaRPr>
          </a:p>
          <a:p>
            <a:pPr marL="251460" indent="-251460"/>
            <a:r>
              <a:rPr lang="sv-SE"/>
              <a:t>Kapiteringen kommer att utges i kronor per ålderspoäng – 4 400 kronor per poäng i 2025 års nivå</a:t>
            </a:r>
            <a:endParaRPr lang="sv-SE">
              <a:cs typeface="Arial"/>
            </a:endParaRPr>
          </a:p>
        </p:txBody>
      </p:sp>
    </p:spTree>
    <p:extLst>
      <p:ext uri="{BB962C8B-B14F-4D97-AF65-F5344CB8AC3E}">
        <p14:creationId xmlns:p14="http://schemas.microsoft.com/office/powerpoint/2010/main" val="104417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501898-6956-A3D5-4966-508844C96EE0}"/>
              </a:ext>
            </a:extLst>
          </p:cNvPr>
          <p:cNvSpPr>
            <a:spLocks noGrp="1"/>
          </p:cNvSpPr>
          <p:nvPr>
            <p:ph type="title"/>
          </p:nvPr>
        </p:nvSpPr>
        <p:spPr>
          <a:xfrm>
            <a:off x="2496809" y="972001"/>
            <a:ext cx="8518720" cy="540606"/>
          </a:xfrm>
        </p:spPr>
        <p:txBody>
          <a:bodyPr/>
          <a:lstStyle/>
          <a:p>
            <a:r>
              <a:rPr lang="sv-SE">
                <a:highlight>
                  <a:srgbClr val="00FF00"/>
                </a:highlight>
              </a:rPr>
              <a:t>Konkreta förslag-Ersättningsbilagan</a:t>
            </a:r>
          </a:p>
        </p:txBody>
      </p:sp>
      <p:sp>
        <p:nvSpPr>
          <p:cNvPr id="3" name="Platshållare för text 2">
            <a:extLst>
              <a:ext uri="{FF2B5EF4-FFF2-40B4-BE49-F238E27FC236}">
                <a16:creationId xmlns:a16="http://schemas.microsoft.com/office/drawing/2014/main" id="{BF378B01-ABB1-B694-23F6-1D8B75312980}"/>
              </a:ext>
            </a:extLst>
          </p:cNvPr>
          <p:cNvSpPr>
            <a:spLocks noGrp="1"/>
          </p:cNvSpPr>
          <p:nvPr>
            <p:ph type="body" sz="quarter" idx="13"/>
          </p:nvPr>
        </p:nvSpPr>
        <p:spPr>
          <a:xfrm>
            <a:off x="2496809" y="1512607"/>
            <a:ext cx="7200000" cy="4210243"/>
          </a:xfrm>
        </p:spPr>
        <p:txBody>
          <a:bodyPr/>
          <a:lstStyle/>
          <a:p>
            <a:pPr marL="0" indent="0">
              <a:buNone/>
            </a:pPr>
            <a:r>
              <a:rPr lang="sv-SE" b="0" i="0">
                <a:solidFill>
                  <a:srgbClr val="333333"/>
                </a:solidFill>
                <a:effectLst/>
              </a:rPr>
              <a:t>Särskild ersättning för geografi syftar till att dels ersätta för utökad arbetsinsats som vårdcentraler i glesbygd har, dels ge incitament för att etablera sig i glesbygd.</a:t>
            </a:r>
          </a:p>
          <a:p>
            <a:pPr marL="0" indent="0">
              <a:buNone/>
            </a:pPr>
            <a:r>
              <a:rPr lang="sv-SE"/>
              <a:t>Geografiersättningen grundas idag på avstånd till sjukhus, befolkningstäthet och avstånd till samhälle (10 000). Ersättning utbetalas idag på enhetens ålders och könspoäng.  </a:t>
            </a:r>
          </a:p>
          <a:p>
            <a:pPr marL="0" indent="0">
              <a:buNone/>
            </a:pPr>
            <a:endParaRPr lang="sv-SE"/>
          </a:p>
        </p:txBody>
      </p:sp>
    </p:spTree>
    <p:extLst>
      <p:ext uri="{BB962C8B-B14F-4D97-AF65-F5344CB8AC3E}">
        <p14:creationId xmlns:p14="http://schemas.microsoft.com/office/powerpoint/2010/main" val="3565892317"/>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B7644DF1803E4F8B8E0D54A3EF314B" ma:contentTypeVersion="6" ma:contentTypeDescription="Create a new document." ma:contentTypeScope="" ma:versionID="3df0eab5c56ac1af136209a3d399d6f7">
  <xsd:schema xmlns:xsd="http://www.w3.org/2001/XMLSchema" xmlns:xs="http://www.w3.org/2001/XMLSchema" xmlns:p="http://schemas.microsoft.com/office/2006/metadata/properties" xmlns:ns2="200608c9-1d3e-4fd3-8ad4-6db3546fb67f" xmlns:ns3="a43afda5-6337-4a1a-8aa8-020335730417" targetNamespace="http://schemas.microsoft.com/office/2006/metadata/properties" ma:root="true" ma:fieldsID="c1a0d458cce08738c3d86c960c5ac339" ns2:_="" ns3:_="">
    <xsd:import namespace="200608c9-1d3e-4fd3-8ad4-6db3546fb67f"/>
    <xsd:import namespace="a43afda5-6337-4a1a-8aa8-0203357304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608c9-1d3e-4fd3-8ad4-6db3546fb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afda5-6337-4a1a-8aa8-0203357304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7EAD10-9675-46CE-BEA9-CE7A70B8409B}">
  <ds:schemaRefs>
    <ds:schemaRef ds:uri="200608c9-1d3e-4fd3-8ad4-6db3546fb67f"/>
    <ds:schemaRef ds:uri="a43afda5-6337-4a1a-8aa8-0203357304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1EE267-C25E-4C94-BBE1-6A4C51268736}">
  <ds:schemaRefs>
    <ds:schemaRef ds:uri="200608c9-1d3e-4fd3-8ad4-6db3546fb67f"/>
    <ds:schemaRef ds:uri="a43afda5-6337-4a1a-8aa8-0203357304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C92CF6-1A2E-4AF6-8D96-6376B6CE89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Powerpoint-Region Värmland</Template>
  <Application>Microsoft Office PowerPoint</Application>
  <PresentationFormat>Widescreen</PresentationFormat>
  <Slides>63</Slides>
  <Notes>6</Notes>
  <HiddenSlides>2</HiddenSlide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Region Varmland</vt:lpstr>
      <vt:lpstr>Region Varmland Grå</vt:lpstr>
      <vt:lpstr>Stor rubrik</vt:lpstr>
      <vt:lpstr>Revidering förfrågningsunderlag vårdval 2026</vt:lpstr>
      <vt:lpstr>Uppdrag inför 2025</vt:lpstr>
      <vt:lpstr>Processen - Översikt</vt:lpstr>
      <vt:lpstr>PowerPoint Presentation</vt:lpstr>
      <vt:lpstr>Större revideringsförslag att bereda</vt:lpstr>
      <vt:lpstr>Omarbeta ersättningsbilagan - tydligare</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Konkreta förslag-Ersättningsbilagan</vt:lpstr>
      <vt:lpstr>Simulering byte till ny viktlista: - 2025 års belopp</vt:lpstr>
      <vt:lpstr>Simulering geografiersättning - 2025 års belopp - Ny viktlista</vt:lpstr>
      <vt:lpstr>Simulering CNI-ersättning - 2025 års belopp - Ny viktlista</vt:lpstr>
      <vt:lpstr>Simulering ersättning samordnande sjuksköterska - 2025 års belopp - Ny viktlista</vt:lpstr>
      <vt:lpstr>Simulering ersättning för kommunmottagna - 2025 års belopp - Ny viktlista</vt:lpstr>
      <vt:lpstr>PowerPoint Presentation</vt:lpstr>
      <vt:lpstr>Kvalitetssäkring av ersättningsnivåer ur ett min-maxperspektiv</vt:lpstr>
      <vt:lpstr>Konkreta förslag- Ersättningsnivån</vt:lpstr>
      <vt:lpstr>Förutsättningar-preliminärt underlag  ej kvalitetssäkrat</vt:lpstr>
      <vt:lpstr>Ersättningsnivå egenregin – preliminärt underlag  ej kvalitetssäkrat </vt:lpstr>
      <vt:lpstr>Kostnad ”standardvårdcentral” – preliminärt underlag ej kvalitetssäkrat</vt:lpstr>
      <vt:lpstr>Konkreta förslag- Ersättningsnivån  ej kvalitetssäkrat</vt:lpstr>
      <vt:lpstr>Läkemedelsförskrivning inom förmån som fri nyttighet</vt:lpstr>
      <vt:lpstr>Konkreta förslag- Läkemedel</vt:lpstr>
      <vt:lpstr>Konkreta förslag- Läkemedel</vt:lpstr>
      <vt:lpstr>Konkreta förslag- Läkemedel</vt:lpstr>
      <vt:lpstr>Utarbeta tydlig plan och riktlinjer för uppföljning</vt:lpstr>
      <vt:lpstr>Konkreta förslag-Uppföljning</vt:lpstr>
      <vt:lpstr>Utarbeta tydlig plan och riktlinjer för uppföljning </vt:lpstr>
      <vt:lpstr>Utarbeta tydlig plan och riktlinjer för uppföljning </vt:lpstr>
      <vt:lpstr>Förtydligande av uppdrag och skrivningar</vt:lpstr>
      <vt:lpstr>Förtydligande av uppdrag och skrivningar – Konkreta förslag</vt:lpstr>
      <vt:lpstr>Konkreta förslag-Uppdraget</vt:lpstr>
      <vt:lpstr>Konkreta förslag-Uppdraget</vt:lpstr>
      <vt:lpstr>Konkreta förslag-Nära vård</vt:lpstr>
      <vt:lpstr>Förtydligande försäkringsmedicin</vt:lpstr>
      <vt:lpstr>Justering av viss text – konkrets förslag</vt:lpstr>
      <vt:lpstr>IT bilagan – konkreta förslag</vt:lpstr>
      <vt:lpstr>Förändring av ansvar för laboratorieverksamhet</vt:lpstr>
      <vt:lpstr>Konkreta förslag-Lab</vt:lpstr>
      <vt:lpstr>Förändrad listningsprincip för passivt listade vid flytt</vt:lpstr>
      <vt:lpstr>Konkreta förslag-Listning</vt:lpstr>
      <vt:lpstr>Synpunkter och inspel lämnas till Lena Lindberg Schlegel under revideringsprocessen!</vt:lpstr>
      <vt:lpstr>PowerPoint Presentation</vt:lpstr>
      <vt:lpstr>Översyn av vårdvalen och koppla vårdvalen till Nära vård-arbetet </vt:lpstr>
      <vt:lpstr>§ 18 Dnr HSN/2412158 Översyn av Vårdval vårdcentral. Beslut</vt:lpstr>
      <vt:lpstr>Uppdraget från hälso och sjukvårdsdirektör</vt:lpstr>
      <vt:lpstr>PowerPoint Presentation</vt:lpstr>
      <vt:lpstr>Utredningsprocess</vt:lpstr>
      <vt:lpstr>De viktigaste synpunkterna som lämnats från verksamheterna inom vårdval vårdcentral i dialog med Lars:</vt:lpstr>
      <vt:lpstr>Arbetet med översynen sker i samverkan  med ordinarie revidering. </vt:lpstr>
      <vt:lpstr>PowerPoint Presentation</vt:lpstr>
      <vt:lpstr>Era medskick?</vt:lpstr>
      <vt:lpstr>Kvarstår</vt:lpstr>
      <vt:lpstr>Övriga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Anders Olsson</dc:creator>
  <cp:revision>1</cp:revision>
  <dcterms:created xsi:type="dcterms:W3CDTF">2025-01-29T12:42:24Z</dcterms:created>
  <dcterms:modified xsi:type="dcterms:W3CDTF">2025-03-06T16:38:37Z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0x0101004EB7644DF1803E4F8B8E0D54A3EF314B</vt:lpwstr>
  </property>
</Properties>
</file>