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63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68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a Borgsten" userId="c33db0d5-deb5-483b-8389-871ad5a07069" providerId="ADAL" clId="{7D2DBD87-D814-4099-9285-0EC976387EB0}"/>
  </pc:docChgLst>
  <pc:docChgLst>
    <pc:chgData name="Kristina Borgsten" userId="c33db0d5-deb5-483b-8389-871ad5a07069" providerId="ADAL" clId="{AD42F5C5-C83A-4678-9B2B-BBB159462F38}"/>
    <pc:docChg chg="custSel modSld">
      <pc:chgData name="Kristina Borgsten" userId="c33db0d5-deb5-483b-8389-871ad5a07069" providerId="ADAL" clId="{AD42F5C5-C83A-4678-9B2B-BBB159462F38}" dt="2019-07-08T08:26:41.730" v="0" actId="478"/>
      <pc:docMkLst>
        <pc:docMk/>
      </pc:docMkLst>
      <pc:sldChg chg="delSp">
        <pc:chgData name="Kristina Borgsten" userId="c33db0d5-deb5-483b-8389-871ad5a07069" providerId="ADAL" clId="{AD42F5C5-C83A-4678-9B2B-BBB159462F38}" dt="2019-07-08T08:26:41.730" v="0" actId="478"/>
        <pc:sldMkLst>
          <pc:docMk/>
          <pc:sldMk cId="502725873" sldId="256"/>
        </pc:sldMkLst>
        <pc:spChg chg="del">
          <ac:chgData name="Kristina Borgsten" userId="c33db0d5-deb5-483b-8389-871ad5a07069" providerId="ADAL" clId="{AD42F5C5-C83A-4678-9B2B-BBB159462F38}" dt="2019-07-08T08:26:41.730" v="0" actId="478"/>
          <ac:spMkLst>
            <pc:docMk/>
            <pc:sldMk cId="502725873" sldId="256"/>
            <ac:spMk id="3" creationId="{057E94A7-75EC-44CE-9410-C23957DC3D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59008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59008" cy="458546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35070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2019-07-08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2019-07-08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2019-07-08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Vad kostar vården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Patientavgifter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sv-SE" dirty="0"/>
              <a:t>Besök i vården kostar 200 kronor för vuxna.</a:t>
            </a:r>
          </a:p>
          <a:p>
            <a:r>
              <a:rPr lang="sv-SE" dirty="0"/>
              <a:t>Före 20 års ålder och efter 85 år är besök i vården avgiftsfria.</a:t>
            </a:r>
          </a:p>
          <a:p>
            <a:r>
              <a:rPr lang="sv-SE" dirty="0"/>
              <a:t>Är du inlagd på sjukhus får du betala 100 kronor per dygn.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307863" y="1985223"/>
            <a:ext cx="5517192" cy="245208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32079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Du betalar efter besöket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/>
        <p:txBody>
          <a:bodyPr vert="horz" lIns="121920" tIns="60960" rIns="121920" bIns="60960" rtlCol="0" anchor="t">
            <a:normAutofit/>
          </a:bodyPr>
          <a:lstStyle/>
          <a:p>
            <a:r>
              <a:rPr lang="sv-SE"/>
              <a:t>Du får en faktura på patientavgiften efter besöket i vården. Du behöver inte ha med pengar vid besöket.</a:t>
            </a:r>
          </a:p>
          <a:p>
            <a:r>
              <a:rPr lang="sv-SE"/>
              <a:t>Om du gör flera besök i vården under samma månad får du alla avgifter för en månad på samma faktura.</a:t>
            </a: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575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6000" y="804049"/>
            <a:ext cx="7200000" cy="1325563"/>
          </a:xfrm>
        </p:spPr>
        <p:txBody>
          <a:bodyPr/>
          <a:lstStyle/>
          <a:p>
            <a:r>
              <a:rPr lang="sv-SE" dirty="0"/>
              <a:t>Högkostnadsskydd patientavgifter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2496000" y="2342889"/>
            <a:ext cx="7200000" cy="4117545"/>
          </a:xfrm>
        </p:spPr>
        <p:txBody>
          <a:bodyPr vert="horz" lIns="121920" tIns="60960" rIns="121920" bIns="60960" rtlCol="0" anchor="t">
            <a:normAutofit/>
          </a:bodyPr>
          <a:lstStyle/>
          <a:p>
            <a:r>
              <a:rPr lang="sv-SE" dirty="0"/>
              <a:t>Du behöver betala högst 1 150 kronor i patientavgifter under 12 månader.</a:t>
            </a:r>
          </a:p>
          <a:p>
            <a:r>
              <a:rPr lang="sv-SE" dirty="0"/>
              <a:t>När du har fått vård för 1 150 kronor får du ett frikortsbrev som gäller resten av 12-månaders-perioden. Det gäller i hela Sverige.</a:t>
            </a:r>
          </a:p>
          <a:p>
            <a:r>
              <a:rPr lang="sv-SE" dirty="0"/>
              <a:t>Med frikortet är det avgiftsfritt att till exempel besöka läkare, sjuksköterska, fysioterapeut.</a:t>
            </a:r>
          </a:p>
        </p:txBody>
      </p:sp>
    </p:spTree>
    <p:extLst>
      <p:ext uri="{BB962C8B-B14F-4D97-AF65-F5344CB8AC3E}">
        <p14:creationId xmlns:p14="http://schemas.microsoft.com/office/powerpoint/2010/main" val="3884434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6000" y="762738"/>
            <a:ext cx="7200000" cy="1325563"/>
          </a:xfrm>
        </p:spPr>
        <p:txBody>
          <a:bodyPr/>
          <a:lstStyle/>
          <a:p>
            <a:r>
              <a:rPr lang="sv-SE" dirty="0"/>
              <a:t>Högkostnadsskydd </a:t>
            </a:r>
            <a:br>
              <a:rPr lang="sv-SE" dirty="0"/>
            </a:br>
            <a:r>
              <a:rPr lang="sv-SE" dirty="0"/>
              <a:t>läkemedel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3"/>
          </p:nvPr>
        </p:nvSpPr>
        <p:spPr>
          <a:xfrm>
            <a:off x="2328857" y="2464189"/>
            <a:ext cx="7200000" cy="3240000"/>
          </a:xfrm>
        </p:spPr>
        <p:txBody>
          <a:bodyPr/>
          <a:lstStyle/>
          <a:p>
            <a:pPr marL="193195" indent="0">
              <a:buNone/>
            </a:pPr>
            <a:r>
              <a:rPr lang="sv-SE" dirty="0"/>
              <a:t>Du behöver betala högst 2 200 kronor </a:t>
            </a:r>
            <a:br>
              <a:rPr lang="sv-SE" dirty="0"/>
            </a:br>
            <a:r>
              <a:rPr lang="sv-SE" dirty="0"/>
              <a:t>under 12 månader för medicin som du </a:t>
            </a:r>
            <a:br>
              <a:rPr lang="sv-SE" dirty="0"/>
            </a:br>
            <a:r>
              <a:rPr lang="sv-SE" dirty="0"/>
              <a:t>har fått på recept av läkare.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5130" y="0"/>
            <a:ext cx="3636871" cy="543248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202356275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TotalTime>13</TotalTime>
  <Words>108</Words>
  <Application>Microsoft Office PowerPoint</Application>
  <PresentationFormat>Bredbild</PresentationFormat>
  <Paragraphs>14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Courier New</vt:lpstr>
      <vt:lpstr>Region Varmland</vt:lpstr>
      <vt:lpstr>Region Varmland Grå</vt:lpstr>
      <vt:lpstr>Stor rubrik</vt:lpstr>
      <vt:lpstr>Vad kostar vården</vt:lpstr>
      <vt:lpstr>Patientavgifter</vt:lpstr>
      <vt:lpstr>Du betalar efter besöket</vt:lpstr>
      <vt:lpstr>Högkostnadsskydd patientavgifter</vt:lpstr>
      <vt:lpstr>Högkostnadsskydd  läkemedel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Kristina Borgsten</dc:creator>
  <cp:lastModifiedBy>Kristina Borgsten</cp:lastModifiedBy>
  <cp:revision>1</cp:revision>
  <dcterms:created xsi:type="dcterms:W3CDTF">2019-02-12T15:20:57Z</dcterms:created>
  <dcterms:modified xsi:type="dcterms:W3CDTF">2019-07-08T08:26:51Z</dcterms:modified>
</cp:coreProperties>
</file>