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3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13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Borgsten" userId="c33db0d5-deb5-483b-8389-871ad5a07069" providerId="ADAL" clId="{D0947207-53B1-49C6-80EE-FFCD8D7EE6E4}"/>
    <pc:docChg chg="custSel modSld">
      <pc:chgData name="Kristina Borgsten" userId="c33db0d5-deb5-483b-8389-871ad5a07069" providerId="ADAL" clId="{D0947207-53B1-49C6-80EE-FFCD8D7EE6E4}" dt="2019-07-08T08:26:21.359" v="0" actId="478"/>
      <pc:docMkLst>
        <pc:docMk/>
      </pc:docMkLst>
      <pc:sldChg chg="delSp">
        <pc:chgData name="Kristina Borgsten" userId="c33db0d5-deb5-483b-8389-871ad5a07069" providerId="ADAL" clId="{D0947207-53B1-49C6-80EE-FFCD8D7EE6E4}" dt="2019-07-08T08:26:21.359" v="0" actId="478"/>
        <pc:sldMkLst>
          <pc:docMk/>
          <pc:sldMk cId="502725873" sldId="256"/>
        </pc:sldMkLst>
        <pc:spChg chg="del">
          <ac:chgData name="Kristina Borgsten" userId="c33db0d5-deb5-483b-8389-871ad5a07069" providerId="ADAL" clId="{D0947207-53B1-49C6-80EE-FFCD8D7EE6E4}" dt="2019-07-08T08:26:21.359" v="0" actId="478"/>
          <ac:spMkLst>
            <pc:docMk/>
            <pc:sldMk cId="502725873" sldId="256"/>
            <ac:spMk id="3" creationId="{057E94A7-75EC-44CE-9410-C23957DC3D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8546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456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2019-07-08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2019-07-08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dirty="0"/>
              <a:t>Om du behöver hjälp med dina tänder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6000" y="842962"/>
            <a:ext cx="7200000" cy="1325563"/>
          </a:xfrm>
        </p:spPr>
        <p:txBody>
          <a:bodyPr/>
          <a:lstStyle/>
          <a:p>
            <a:r>
              <a:rPr lang="sv-SE" dirty="0"/>
              <a:t>Folktandvården Värmland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type="body" sz="quarter" idx="13"/>
          </p:nvPr>
        </p:nvSpPr>
        <p:spPr>
          <a:xfrm>
            <a:off x="2496000" y="2422072"/>
            <a:ext cx="5005812" cy="3240000"/>
          </a:xfrm>
        </p:spPr>
        <p:txBody>
          <a:bodyPr>
            <a:normAutofit/>
          </a:bodyPr>
          <a:lstStyle/>
          <a:p>
            <a:r>
              <a:rPr lang="sv-SE" dirty="0"/>
              <a:t>Region Värmlands tandläkare arbetar på folktandvården. </a:t>
            </a:r>
            <a:br>
              <a:rPr lang="sv-SE" dirty="0"/>
            </a:br>
            <a:r>
              <a:rPr lang="sv-SE" dirty="0"/>
              <a:t>Det finns också privata tandläkare. </a:t>
            </a:r>
          </a:p>
          <a:p>
            <a:r>
              <a:rPr lang="sv-SE" dirty="0"/>
              <a:t>Kontaktuppgifter till tandläkare finns på 1177.se</a:t>
            </a:r>
          </a:p>
        </p:txBody>
      </p:sp>
      <p:pic>
        <p:nvPicPr>
          <p:cNvPr id="8" name="Platshållare för innehåll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2224" y="520689"/>
            <a:ext cx="3484033" cy="5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6000" y="977471"/>
            <a:ext cx="7200000" cy="1325563"/>
          </a:xfrm>
        </p:spPr>
        <p:txBody>
          <a:bodyPr/>
          <a:lstStyle/>
          <a:p>
            <a:r>
              <a:rPr lang="sv-SE" dirty="0"/>
              <a:t>Vad kostar tandvård?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96000" y="2494800"/>
            <a:ext cx="7200000" cy="3240000"/>
          </a:xfrm>
        </p:spPr>
        <p:txBody>
          <a:bodyPr>
            <a:normAutofit/>
          </a:bodyPr>
          <a:lstStyle/>
          <a:p>
            <a:pPr marL="234945" indent="-234945"/>
            <a:r>
              <a:rPr lang="sv-SE" altLang="sv-SE" dirty="0"/>
              <a:t>Tandvården är avgiftsfri för barn och </a:t>
            </a:r>
            <a:br>
              <a:rPr lang="sv-SE" altLang="sv-SE" dirty="0"/>
            </a:br>
            <a:r>
              <a:rPr lang="sv-SE" altLang="sv-SE" dirty="0"/>
              <a:t>ungdomar till det år de fyller 23 år.</a:t>
            </a:r>
            <a:endParaRPr lang="sv-SE" altLang="sv-SE" dirty="0">
              <a:solidFill>
                <a:srgbClr val="FF0000"/>
              </a:solidFill>
            </a:endParaRPr>
          </a:p>
          <a:p>
            <a:pPr marL="234945" indent="-234945"/>
            <a:r>
              <a:rPr lang="sv-SE" altLang="sv-SE" dirty="0"/>
              <a:t>Om barn och ungdomar inte kommer på ett bokat besök måste de betala en avgift. </a:t>
            </a:r>
          </a:p>
          <a:p>
            <a:pPr marL="234945" indent="-234945"/>
            <a:r>
              <a:rPr lang="sv-SE" altLang="sv-SE" dirty="0"/>
              <a:t>Kontakta alltid folktandvården och meddela om du eller dina barn inte kan komma.  </a:t>
            </a:r>
          </a:p>
        </p:txBody>
      </p:sp>
      <p:pic>
        <p:nvPicPr>
          <p:cNvPr id="4" name="Platshållare för innehåll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76" y="-17285"/>
            <a:ext cx="2998124" cy="19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n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4" y="0"/>
            <a:ext cx="4833596" cy="32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6809" y="841372"/>
            <a:ext cx="7200000" cy="1325563"/>
          </a:xfrm>
        </p:spPr>
        <p:txBody>
          <a:bodyPr/>
          <a:lstStyle/>
          <a:p>
            <a:r>
              <a:rPr lang="sv-SE" dirty="0"/>
              <a:t>Exempel på vad </a:t>
            </a:r>
            <a:br>
              <a:rPr lang="sv-SE" dirty="0"/>
            </a:br>
            <a:r>
              <a:rPr lang="sv-SE" dirty="0"/>
              <a:t>tandvård kan kosta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2496808" y="2301322"/>
            <a:ext cx="4762407" cy="2688121"/>
          </a:xfrm>
        </p:spPr>
        <p:txBody>
          <a:bodyPr>
            <a:normAutofit/>
          </a:bodyPr>
          <a:lstStyle/>
          <a:p>
            <a:pPr marL="234945" indent="-234945">
              <a:defRPr/>
            </a:pPr>
            <a:r>
              <a:rPr lang="sv-SE" dirty="0"/>
              <a:t>Undersökning med röntgen </a:t>
            </a:r>
            <a:br>
              <a:rPr lang="sv-SE" dirty="0"/>
            </a:br>
            <a:r>
              <a:rPr lang="sv-SE" dirty="0"/>
              <a:t>och ta bort tandsten, cirka </a:t>
            </a:r>
            <a:br>
              <a:rPr lang="sv-SE" dirty="0"/>
            </a:br>
            <a:r>
              <a:rPr lang="sv-SE" b="1" dirty="0"/>
              <a:t>1 000 </a:t>
            </a:r>
            <a:r>
              <a:rPr lang="sv-SE" dirty="0"/>
              <a:t>kronor.</a:t>
            </a:r>
          </a:p>
          <a:p>
            <a:pPr marL="234945" indent="-234945">
              <a:defRPr/>
            </a:pPr>
            <a:r>
              <a:rPr lang="sv-SE" dirty="0"/>
              <a:t>Lagning av ett hål i en tand, från </a:t>
            </a:r>
            <a:r>
              <a:rPr lang="sv-SE" b="1" dirty="0"/>
              <a:t>510</a:t>
            </a:r>
            <a:r>
              <a:rPr lang="sv-SE" dirty="0"/>
              <a:t> kronor till </a:t>
            </a:r>
            <a:r>
              <a:rPr lang="sv-SE" b="1" dirty="0"/>
              <a:t>1 284 </a:t>
            </a:r>
            <a:r>
              <a:rPr lang="sv-SE" dirty="0"/>
              <a:t>kronor.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06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6809" y="842962"/>
            <a:ext cx="7200000" cy="1325563"/>
          </a:xfrm>
        </p:spPr>
        <p:txBody>
          <a:bodyPr/>
          <a:lstStyle/>
          <a:p>
            <a:r>
              <a:rPr lang="sv-SE" dirty="0"/>
              <a:t>Frisktandvård hos Folktandvården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type="body" sz="quarter" idx="13"/>
          </p:nvPr>
        </p:nvSpPr>
        <p:spPr>
          <a:xfrm>
            <a:off x="2496809" y="2378185"/>
            <a:ext cx="7200000" cy="3240000"/>
          </a:xfrm>
        </p:spPr>
        <p:txBody>
          <a:bodyPr>
            <a:normAutofit/>
          </a:bodyPr>
          <a:lstStyle/>
          <a:p>
            <a:r>
              <a:rPr lang="sv-SE" altLang="sv-SE" dirty="0"/>
              <a:t>Frisktandvård är tandvård till fast pris i tre år. </a:t>
            </a:r>
          </a:p>
          <a:p>
            <a:r>
              <a:rPr lang="sv-SE" altLang="sv-SE" dirty="0"/>
              <a:t>Frisktandvård gör att du vet i förväg hur mycket din tandvård kommer att kosta. </a:t>
            </a:r>
          </a:p>
          <a:p>
            <a:r>
              <a:rPr lang="sv-SE" altLang="sv-SE" dirty="0"/>
              <a:t>Kontakta folktandvården om du vill veta mer! </a:t>
            </a:r>
            <a:br>
              <a:rPr lang="sv-SE" altLang="sv-SE" dirty="0"/>
            </a:br>
            <a:r>
              <a:rPr lang="sv-SE" altLang="sv-SE" dirty="0"/>
              <a:t>regionvarmland.se/</a:t>
            </a:r>
            <a:r>
              <a:rPr lang="sv-SE" altLang="sv-SE" dirty="0" err="1"/>
              <a:t>tandvard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5876186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22</TotalTime>
  <Words>68</Words>
  <Application>Microsoft Office PowerPoint</Application>
  <PresentationFormat>Bredbild</PresentationFormat>
  <Paragraphs>15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Region Varmland</vt:lpstr>
      <vt:lpstr>Region Varmland Grå</vt:lpstr>
      <vt:lpstr>Stor rubrik</vt:lpstr>
      <vt:lpstr>Om du behöver hjälp med dina tänder</vt:lpstr>
      <vt:lpstr>Folktandvården Värmland</vt:lpstr>
      <vt:lpstr>Vad kostar tandvård?</vt:lpstr>
      <vt:lpstr>Exempel på vad  tandvård kan kosta</vt:lpstr>
      <vt:lpstr>Frisktandvård hos Folktandvården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Borgsten</dc:creator>
  <cp:lastModifiedBy>Kristina Borgsten</cp:lastModifiedBy>
  <cp:revision>3</cp:revision>
  <dcterms:created xsi:type="dcterms:W3CDTF">2019-02-11T14:48:06Z</dcterms:created>
  <dcterms:modified xsi:type="dcterms:W3CDTF">2019-07-08T08:26:28Z</dcterms:modified>
</cp:coreProperties>
</file>