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6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51872137-4A3D-497C-B72F-E434EFD7C573}">
          <p14:sldIdLst>
            <p14:sldId id="256"/>
          </p14:sldIdLst>
        </p14:section>
        <p14:section name="Namnlöst avsnitt" id="{12BD335A-6169-4248-914E-2755120F4C7D}">
          <p14:sldIdLst>
            <p14:sldId id="260"/>
            <p14:sldId id="259"/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8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72"/>
      </p:cViewPr>
      <p:guideLst>
        <p:guide orient="horz" pos="138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ina Borgsten" userId="c33db0d5-deb5-483b-8389-871ad5a07069" providerId="ADAL" clId="{24A30605-4E13-487D-A1C0-0D0FBF07CD3B}"/>
    <pc:docChg chg="custSel modSld">
      <pc:chgData name="Kristina Borgsten" userId="c33db0d5-deb5-483b-8389-871ad5a07069" providerId="ADAL" clId="{24A30605-4E13-487D-A1C0-0D0FBF07CD3B}" dt="2019-07-08T08:27:27.843" v="0" actId="478"/>
      <pc:docMkLst>
        <pc:docMk/>
      </pc:docMkLst>
      <pc:sldChg chg="delSp">
        <pc:chgData name="Kristina Borgsten" userId="c33db0d5-deb5-483b-8389-871ad5a07069" providerId="ADAL" clId="{24A30605-4E13-487D-A1C0-0D0FBF07CD3B}" dt="2019-07-08T08:27:27.843" v="0" actId="478"/>
        <pc:sldMkLst>
          <pc:docMk/>
          <pc:sldMk cId="502725873" sldId="256"/>
        </pc:sldMkLst>
        <pc:spChg chg="del">
          <ac:chgData name="Kristina Borgsten" userId="c33db0d5-deb5-483b-8389-871ad5a07069" providerId="ADAL" clId="{24A30605-4E13-487D-A1C0-0D0FBF07CD3B}" dt="2019-07-08T08:27:27.843" v="0" actId="478"/>
          <ac:spMkLst>
            <pc:docMk/>
            <pc:sldMk cId="502725873" sldId="256"/>
            <ac:spMk id="3" creationId="{057E94A7-75EC-44CE-9410-C23957DC3D43}"/>
          </ac:spMkLst>
        </pc:spChg>
      </pc:sldChg>
    </pc:docChg>
  </pc:docChgLst>
  <pc:docChgLst>
    <pc:chgData name="Kristina Borgsten" userId="c33db0d5-deb5-483b-8389-871ad5a07069" providerId="ADAL" clId="{8EED6923-F673-4F5C-8140-6525441D3717}"/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45BB37F-78FC-4AA5-BA09-60B3473C5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411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F7BF05E-0759-41B0-A771-97D723EF6E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80860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1505DD5-2D9F-4AA5-8E4B-961FE767E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713" y="2898400"/>
            <a:ext cx="3422574" cy="99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657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59008" cy="1143000"/>
          </a:xfrm>
        </p:spPr>
        <p:txBody>
          <a:bodyPr/>
          <a:lstStyle>
            <a:lvl1pPr>
              <a:defRPr b="1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59008" cy="458546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6227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45BB37F-78FC-4AA5-BA09-60B3473C5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5706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33" t="28855"/>
          <a:stretch/>
        </p:blipFill>
        <p:spPr>
          <a:xfrm>
            <a:off x="-1" y="0"/>
            <a:ext cx="4121077" cy="342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6289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96808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59608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86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95690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414000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8640000" cy="710252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31977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972000"/>
            <a:ext cx="41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4619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0" y="0"/>
            <a:ext cx="4121077" cy="34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913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svart/vit/blå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02981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9550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F7BF05E-0759-41B0-A771-97D723EF6E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69960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1505DD5-2D9F-4AA5-8E4B-961FE767E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713" y="2898400"/>
            <a:ext cx="3422574" cy="99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6545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362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l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1478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7502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ul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B2360C-C35F-5040-8F82-49517619CE55}" type="datetime1">
              <a:rPr lang="sv-SE" smtClean="0"/>
              <a:pPr/>
              <a:t>2019-07-08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27005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jus blå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8152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öd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70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17048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6478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770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86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5571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414000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8640000" cy="710252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301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972000"/>
            <a:ext cx="41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6830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svart/vit/blå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380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745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310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92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507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17961DE-70CA-1949-9072-9D2A38C11419}" type="datetime1">
              <a:rPr lang="sv-SE" smtClean="0"/>
              <a:t>2019-07-08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585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A990C8-E9E9-46DD-967B-9AF0727641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Region Värmland</a:t>
            </a:r>
          </a:p>
        </p:txBody>
      </p:sp>
    </p:spTree>
    <p:extLst>
      <p:ext uri="{BB962C8B-B14F-4D97-AF65-F5344CB8AC3E}">
        <p14:creationId xmlns:p14="http://schemas.microsoft.com/office/powerpoint/2010/main" val="502725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Skatt och politik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91862A9-ED8E-4614-ABC6-16AF14CC62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2482850"/>
            <a:ext cx="6219808" cy="3240000"/>
          </a:xfrm>
        </p:spPr>
        <p:txBody>
          <a:bodyPr/>
          <a:lstStyle/>
          <a:p>
            <a:pPr marL="268288" indent="-268288"/>
            <a:r>
              <a:rPr lang="sv-SE" altLang="sv-SE" dirty="0"/>
              <a:t>Invånarna i Värmland betalar skatt</a:t>
            </a:r>
            <a:br>
              <a:rPr lang="sv-SE" altLang="sv-SE" dirty="0"/>
            </a:br>
            <a:r>
              <a:rPr lang="sv-SE" altLang="sv-SE" dirty="0"/>
              <a:t>till Region Värmland. Skatten bekostar vård, tandvård, folkhögskolor, kollektivtrafik och regional utveckling. </a:t>
            </a:r>
          </a:p>
          <a:p>
            <a:pPr marL="268288" indent="-268288"/>
            <a:r>
              <a:rPr lang="sv-SE" altLang="sv-SE" dirty="0"/>
              <a:t>Vart 4:e år röstar invånarna om vilka politiker som ska styra Region Värmland.  </a:t>
            </a:r>
            <a:br>
              <a:rPr lang="sv-SE" altLang="sv-SE" sz="3733" dirty="0"/>
            </a:br>
            <a:r>
              <a:rPr lang="sv-SE" altLang="sv-SE" sz="3733" dirty="0"/>
              <a:t> </a:t>
            </a:r>
          </a:p>
          <a:p>
            <a:endParaRPr lang="sv-SE" dirty="0"/>
          </a:p>
        </p:txBody>
      </p:sp>
      <p:pic>
        <p:nvPicPr>
          <p:cNvPr id="4" name="Picture 2" descr="C:\Users\ulsv02\AppData\Local\Microsoft\Windows\Temporary Internet Files\Content.IE5\DIOTDV1Y\klubba_vit_bakgrund[1]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-98287"/>
            <a:ext cx="4648200" cy="316230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2422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 Värmland finns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EFF310-7F44-49F4-972A-56AE87FCD1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v-SE" altLang="sv-SE" dirty="0"/>
              <a:t>3 sjukhus: Arvika, Karlstad och Torsby</a:t>
            </a:r>
          </a:p>
          <a:p>
            <a:pPr>
              <a:lnSpc>
                <a:spcPct val="80000"/>
              </a:lnSpc>
            </a:pPr>
            <a:r>
              <a:rPr lang="sv-SE" altLang="sv-SE" dirty="0"/>
              <a:t>30 vårdcentraler</a:t>
            </a:r>
          </a:p>
          <a:p>
            <a:pPr>
              <a:lnSpc>
                <a:spcPct val="80000"/>
              </a:lnSpc>
            </a:pPr>
            <a:r>
              <a:rPr lang="sv-SE" altLang="sv-SE" dirty="0"/>
              <a:t>20 folktandvårdskliniker</a:t>
            </a:r>
          </a:p>
          <a:p>
            <a:pPr>
              <a:lnSpc>
                <a:spcPct val="80000"/>
              </a:lnSpc>
            </a:pPr>
            <a:r>
              <a:rPr lang="sv-SE" altLang="sv-SE" dirty="0"/>
              <a:t>5 folkhögskolor</a:t>
            </a:r>
          </a:p>
          <a:p>
            <a:endParaRPr lang="sv-SE" dirty="0"/>
          </a:p>
        </p:txBody>
      </p:sp>
      <p:pic>
        <p:nvPicPr>
          <p:cNvPr id="4" name="Picture 4" descr="vc-varmland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55878" y="696291"/>
            <a:ext cx="3098800" cy="458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6439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Region Värmland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3425344-6329-44D2-AE08-F7C91639BF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68288" indent="-268288"/>
            <a:r>
              <a:rPr lang="sv-SE" altLang="sv-SE" dirty="0"/>
              <a:t>I Värmland bor 281 300 personer. </a:t>
            </a:r>
          </a:p>
          <a:p>
            <a:pPr marL="268288" indent="-268288"/>
            <a:r>
              <a:rPr lang="sv-SE" altLang="sv-SE" dirty="0"/>
              <a:t>Med drygt 8 000 anställda är </a:t>
            </a:r>
            <a:br>
              <a:rPr lang="sv-SE" altLang="sv-SE" dirty="0"/>
            </a:br>
            <a:r>
              <a:rPr lang="sv-SE" altLang="sv-SE" dirty="0"/>
              <a:t>Region Värmland länets största </a:t>
            </a:r>
            <a:br>
              <a:rPr lang="sv-SE" altLang="sv-SE" dirty="0"/>
            </a:br>
            <a:r>
              <a:rPr lang="sv-SE" altLang="sv-SE" dirty="0"/>
              <a:t>arbetsgivare. 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4938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Vill du jobba hos oss </a:t>
            </a:r>
            <a:br>
              <a:rPr lang="sv-SE" dirty="0"/>
            </a:br>
            <a:r>
              <a:rPr lang="sv-SE" dirty="0"/>
              <a:t>i framtiden?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sv-SE" altLang="sv-SE" dirty="0"/>
              <a:t>I Region Värmland arbetar personer med olika yrken, till exempel sjuksköterska, läkare, fysioterapeut, undersköterska, biomedicinsk analytiker, </a:t>
            </a:r>
            <a:r>
              <a:rPr lang="sv-SE" altLang="sv-SE" dirty="0" err="1"/>
              <a:t>IT-tekniker</a:t>
            </a:r>
            <a:r>
              <a:rPr lang="sv-SE" altLang="sv-SE" dirty="0"/>
              <a:t>, lärare, städ- och kostpersonal.  </a:t>
            </a:r>
          </a:p>
          <a:p>
            <a:r>
              <a:rPr lang="sv-SE" altLang="sv-SE" dirty="0"/>
              <a:t>Läs om lediga jobb på regionvarmland.se</a:t>
            </a:r>
          </a:p>
          <a:p>
            <a:endParaRPr lang="sv-SE" alt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79858146"/>
      </p:ext>
    </p:extLst>
  </p:cSld>
  <p:clrMapOvr>
    <a:masterClrMapping/>
  </p:clrMapOvr>
</p:sld>
</file>

<file path=ppt/theme/theme1.xml><?xml version="1.0" encoding="utf-8"?>
<a:theme xmlns:a="http://schemas.openxmlformats.org/drawingml/2006/main" name="Region Varmland">
  <a:themeElements>
    <a:clrScheme name="Region Varmland farger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0349C4BF-E19F-44D1-80A2-52EBC7B72535}"/>
    </a:ext>
  </a:extLst>
</a:theme>
</file>

<file path=ppt/theme/theme2.xml><?xml version="1.0" encoding="utf-8"?>
<a:theme xmlns:a="http://schemas.openxmlformats.org/drawingml/2006/main" name="Region Varmland Grå">
  <a:themeElements>
    <a:clrScheme name="Region Varmland farger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BA14B6D6-CCF9-4C6F-B87B-D4013CFA3824}"/>
    </a:ext>
  </a:extLst>
</a:theme>
</file>

<file path=ppt/theme/theme3.xml><?xml version="1.0" encoding="utf-8"?>
<a:theme xmlns:a="http://schemas.openxmlformats.org/drawingml/2006/main" name="Stor rubrik">
  <a:themeElements>
    <a:clrScheme name="Region Värmland-HEX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E6EA708E-2F9B-4427-93FC-14D83DF272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Powerpoint-Region Värmland</Template>
  <TotalTime>78</TotalTime>
  <Words>85</Words>
  <Application>Microsoft Office PowerPoint</Application>
  <PresentationFormat>Bredbild</PresentationFormat>
  <Paragraphs>15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5</vt:i4>
      </vt:variant>
    </vt:vector>
  </HeadingPairs>
  <TitlesOfParts>
    <vt:vector size="10" baseType="lpstr">
      <vt:lpstr>Arial</vt:lpstr>
      <vt:lpstr>Courier New</vt:lpstr>
      <vt:lpstr>Region Varmland</vt:lpstr>
      <vt:lpstr>Region Varmland Grå</vt:lpstr>
      <vt:lpstr>Stor rubrik</vt:lpstr>
      <vt:lpstr>Region Värmland</vt:lpstr>
      <vt:lpstr>Skatt och politik</vt:lpstr>
      <vt:lpstr>I Värmland finns</vt:lpstr>
      <vt:lpstr>Region Värmland</vt:lpstr>
      <vt:lpstr>Vill du jobba hos oss  i framtiden?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Kristina Borgsten</dc:creator>
  <cp:lastModifiedBy>Kristina Borgsten</cp:lastModifiedBy>
  <cp:revision>1</cp:revision>
  <dcterms:created xsi:type="dcterms:W3CDTF">2019-02-11T15:02:11Z</dcterms:created>
  <dcterms:modified xsi:type="dcterms:W3CDTF">2019-07-08T08:27:36Z</dcterms:modified>
</cp:coreProperties>
</file>