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2"/>
  </p:notesMasterIdLst>
  <p:sldIdLst>
    <p:sldId id="256" r:id="rId4"/>
    <p:sldId id="258" r:id="rId5"/>
    <p:sldId id="267" r:id="rId6"/>
    <p:sldId id="266" r:id="rId7"/>
    <p:sldId id="270" r:id="rId8"/>
    <p:sldId id="265" r:id="rId9"/>
    <p:sldId id="261" r:id="rId10"/>
    <p:sldId id="264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E4BBEB-3F16-487F-BBF5-AF2F2602A735}" v="30" dt="2019-04-30T13:13:05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63455" autoAdjust="0"/>
  </p:normalViewPr>
  <p:slideViewPr>
    <p:cSldViewPr snapToGrid="0" showGuides="1">
      <p:cViewPr varScale="1">
        <p:scale>
          <a:sx n="72" d="100"/>
          <a:sy n="72" d="100"/>
        </p:scale>
        <p:origin x="2136" y="66"/>
      </p:cViewPr>
      <p:guideLst>
        <p:guide orient="horz" pos="1661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h Petersson" userId="9d6fa568-6538-42dd-afb2-91a28708398a" providerId="ADAL" clId="{B4E4BBEB-3F16-487F-BBF5-AF2F2602A735}"/>
    <pc:docChg chg="undo custSel addSld delSld modSld">
      <pc:chgData name="Elisabeth Petersson" userId="9d6fa568-6538-42dd-afb2-91a28708398a" providerId="ADAL" clId="{B4E4BBEB-3F16-487F-BBF5-AF2F2602A735}" dt="2019-04-30T11:50:41.532" v="2549" actId="2696"/>
      <pc:docMkLst>
        <pc:docMk/>
      </pc:docMkLst>
      <pc:sldChg chg="modSp modNotesTx">
        <pc:chgData name="Elisabeth Petersson" userId="9d6fa568-6538-42dd-afb2-91a28708398a" providerId="ADAL" clId="{B4E4BBEB-3F16-487F-BBF5-AF2F2602A735}" dt="2019-04-30T06:25:55.811" v="2020" actId="20577"/>
        <pc:sldMkLst>
          <pc:docMk/>
          <pc:sldMk cId="502725873" sldId="256"/>
        </pc:sldMkLst>
        <pc:spChg chg="mod">
          <ac:chgData name="Elisabeth Petersson" userId="9d6fa568-6538-42dd-afb2-91a28708398a" providerId="ADAL" clId="{B4E4BBEB-3F16-487F-BBF5-AF2F2602A735}" dt="2019-04-30T06:25:55.811" v="2020" actId="20577"/>
          <ac:spMkLst>
            <pc:docMk/>
            <pc:sldMk cId="502725873" sldId="256"/>
            <ac:spMk id="2" creationId="{98A990C8-E9E9-46DD-967B-9AF072764173}"/>
          </ac:spMkLst>
        </pc:spChg>
      </pc:sldChg>
      <pc:sldChg chg="addSp modSp modNotesTx">
        <pc:chgData name="Elisabeth Petersson" userId="9d6fa568-6538-42dd-afb2-91a28708398a" providerId="ADAL" clId="{B4E4BBEB-3F16-487F-BBF5-AF2F2602A735}" dt="2019-04-30T08:14:11.944" v="2027" actId="14100"/>
        <pc:sldMkLst>
          <pc:docMk/>
          <pc:sldMk cId="1959421370" sldId="258"/>
        </pc:sldMkLst>
        <pc:spChg chg="mod">
          <ac:chgData name="Elisabeth Petersson" userId="9d6fa568-6538-42dd-afb2-91a28708398a" providerId="ADAL" clId="{B4E4BBEB-3F16-487F-BBF5-AF2F2602A735}" dt="2019-04-30T05:54:09.971" v="986" actId="20577"/>
          <ac:spMkLst>
            <pc:docMk/>
            <pc:sldMk cId="1959421370" sldId="258"/>
            <ac:spMk id="3" creationId="{E8A33279-A052-4D6E-A588-77CD51465D66}"/>
          </ac:spMkLst>
        </pc:spChg>
        <pc:picChg chg="add mod">
          <ac:chgData name="Elisabeth Petersson" userId="9d6fa568-6538-42dd-afb2-91a28708398a" providerId="ADAL" clId="{B4E4BBEB-3F16-487F-BBF5-AF2F2602A735}" dt="2019-04-30T08:14:11.944" v="2027" actId="14100"/>
          <ac:picMkLst>
            <pc:docMk/>
            <pc:sldMk cId="1959421370" sldId="258"/>
            <ac:picMk id="5" creationId="{3AD8B0D3-44F7-44ED-9D9F-3CE75F4F79D0}"/>
          </ac:picMkLst>
        </pc:picChg>
      </pc:sldChg>
      <pc:sldChg chg="addSp delSp modSp del modNotesTx">
        <pc:chgData name="Elisabeth Petersson" userId="9d6fa568-6538-42dd-afb2-91a28708398a" providerId="ADAL" clId="{B4E4BBEB-3F16-487F-BBF5-AF2F2602A735}" dt="2019-04-30T08:28:36.823" v="2362" actId="2696"/>
        <pc:sldMkLst>
          <pc:docMk/>
          <pc:sldMk cId="823058974" sldId="259"/>
        </pc:sldMkLst>
        <pc:spChg chg="mod">
          <ac:chgData name="Elisabeth Petersson" userId="9d6fa568-6538-42dd-afb2-91a28708398a" providerId="ADAL" clId="{B4E4BBEB-3F16-487F-BBF5-AF2F2602A735}" dt="2019-04-30T08:25:24.615" v="2309" actId="1038"/>
          <ac:spMkLst>
            <pc:docMk/>
            <pc:sldMk cId="823058974" sldId="259"/>
            <ac:spMk id="2" creationId="{5FFDC52D-6A98-4F0F-98C1-2E131A41BCC2}"/>
          </ac:spMkLst>
        </pc:spChg>
        <pc:spChg chg="mod">
          <ac:chgData name="Elisabeth Petersson" userId="9d6fa568-6538-42dd-afb2-91a28708398a" providerId="ADAL" clId="{B4E4BBEB-3F16-487F-BBF5-AF2F2602A735}" dt="2019-04-30T08:25:24.615" v="2309" actId="1038"/>
          <ac:spMkLst>
            <pc:docMk/>
            <pc:sldMk cId="823058974" sldId="259"/>
            <ac:spMk id="3" creationId="{7F27DA47-1648-49AD-BB33-C4955AAFD426}"/>
          </ac:spMkLst>
        </pc:spChg>
        <pc:picChg chg="add del mod">
          <ac:chgData name="Elisabeth Petersson" userId="9d6fa568-6538-42dd-afb2-91a28708398a" providerId="ADAL" clId="{B4E4BBEB-3F16-487F-BBF5-AF2F2602A735}" dt="2019-04-30T08:20:06.453" v="2146"/>
          <ac:picMkLst>
            <pc:docMk/>
            <pc:sldMk cId="823058974" sldId="259"/>
            <ac:picMk id="5" creationId="{E6FA2B61-88A9-4D93-9016-3E1BF49323B6}"/>
          </ac:picMkLst>
        </pc:picChg>
        <pc:picChg chg="add del mod">
          <ac:chgData name="Elisabeth Petersson" userId="9d6fa568-6538-42dd-afb2-91a28708398a" providerId="ADAL" clId="{B4E4BBEB-3F16-487F-BBF5-AF2F2602A735}" dt="2019-04-30T08:23:10.851" v="2174" actId="478"/>
          <ac:picMkLst>
            <pc:docMk/>
            <pc:sldMk cId="823058974" sldId="259"/>
            <ac:picMk id="7" creationId="{AA51581D-F1C6-4753-8333-CEB637D4273C}"/>
          </ac:picMkLst>
        </pc:picChg>
        <pc:picChg chg="add del mod">
          <ac:chgData name="Elisabeth Petersson" userId="9d6fa568-6538-42dd-afb2-91a28708398a" providerId="ADAL" clId="{B4E4BBEB-3F16-487F-BBF5-AF2F2602A735}" dt="2019-04-30T08:23:40.938" v="2180"/>
          <ac:picMkLst>
            <pc:docMk/>
            <pc:sldMk cId="823058974" sldId="259"/>
            <ac:picMk id="9" creationId="{EEC013CB-9FB2-441D-B9F5-F4C41A90831F}"/>
          </ac:picMkLst>
        </pc:picChg>
        <pc:picChg chg="add mod">
          <ac:chgData name="Elisabeth Petersson" userId="9d6fa568-6538-42dd-afb2-91a28708398a" providerId="ADAL" clId="{B4E4BBEB-3F16-487F-BBF5-AF2F2602A735}" dt="2019-04-30T08:25:37.032" v="2310" actId="1076"/>
          <ac:picMkLst>
            <pc:docMk/>
            <pc:sldMk cId="823058974" sldId="259"/>
            <ac:picMk id="10" creationId="{BD4BAFCE-CEB4-4A40-9F1C-A718F84DF914}"/>
          </ac:picMkLst>
        </pc:picChg>
      </pc:sldChg>
      <pc:sldChg chg="modSp del modNotesTx">
        <pc:chgData name="Elisabeth Petersson" userId="9d6fa568-6538-42dd-afb2-91a28708398a" providerId="ADAL" clId="{B4E4BBEB-3F16-487F-BBF5-AF2F2602A735}" dt="2019-04-30T08:31:04.288" v="2377" actId="2696"/>
        <pc:sldMkLst>
          <pc:docMk/>
          <pc:sldMk cId="3106881841" sldId="260"/>
        </pc:sldMkLst>
        <pc:spChg chg="mod">
          <ac:chgData name="Elisabeth Petersson" userId="9d6fa568-6538-42dd-afb2-91a28708398a" providerId="ADAL" clId="{B4E4BBEB-3F16-487F-BBF5-AF2F2602A735}" dt="2019-04-30T08:30:03.778" v="2367" actId="14100"/>
          <ac:spMkLst>
            <pc:docMk/>
            <pc:sldMk cId="3106881841" sldId="260"/>
            <ac:spMk id="2" creationId="{CAC3658B-E3C2-446D-B9F1-C9AB670260A0}"/>
          </ac:spMkLst>
        </pc:spChg>
        <pc:spChg chg="mod">
          <ac:chgData name="Elisabeth Petersson" userId="9d6fa568-6538-42dd-afb2-91a28708398a" providerId="ADAL" clId="{B4E4BBEB-3F16-487F-BBF5-AF2F2602A735}" dt="2019-04-30T08:30:11.586" v="2369" actId="14100"/>
          <ac:spMkLst>
            <pc:docMk/>
            <pc:sldMk cId="3106881841" sldId="260"/>
            <ac:spMk id="3" creationId="{BDD58A17-C85A-4A98-8C97-E0E419D3CAA5}"/>
          </ac:spMkLst>
        </pc:spChg>
      </pc:sldChg>
      <pc:sldChg chg="addSp delSp modSp">
        <pc:chgData name="Elisabeth Petersson" userId="9d6fa568-6538-42dd-afb2-91a28708398a" providerId="ADAL" clId="{B4E4BBEB-3F16-487F-BBF5-AF2F2602A735}" dt="2019-04-30T06:28:44.190" v="2024" actId="5793"/>
        <pc:sldMkLst>
          <pc:docMk/>
          <pc:sldMk cId="2720354585" sldId="261"/>
        </pc:sldMkLst>
        <pc:spChg chg="del">
          <ac:chgData name="Elisabeth Petersson" userId="9d6fa568-6538-42dd-afb2-91a28708398a" providerId="ADAL" clId="{B4E4BBEB-3F16-487F-BBF5-AF2F2602A735}" dt="2019-04-30T06:28:37.130" v="2021" actId="478"/>
          <ac:spMkLst>
            <pc:docMk/>
            <pc:sldMk cId="2720354585" sldId="261"/>
            <ac:spMk id="2" creationId="{656BE810-90E0-41D7-8086-D746B0157784}"/>
          </ac:spMkLst>
        </pc:spChg>
        <pc:spChg chg="mod">
          <ac:chgData name="Elisabeth Petersson" userId="9d6fa568-6538-42dd-afb2-91a28708398a" providerId="ADAL" clId="{B4E4BBEB-3F16-487F-BBF5-AF2F2602A735}" dt="2019-04-30T06:28:44.190" v="2024" actId="5793"/>
          <ac:spMkLst>
            <pc:docMk/>
            <pc:sldMk cId="2720354585" sldId="261"/>
            <ac:spMk id="3" creationId="{7EBAE9A2-8F71-4988-A7A6-5491B711F784}"/>
          </ac:spMkLst>
        </pc:spChg>
        <pc:spChg chg="add del mod">
          <ac:chgData name="Elisabeth Petersson" userId="9d6fa568-6538-42dd-afb2-91a28708398a" providerId="ADAL" clId="{B4E4BBEB-3F16-487F-BBF5-AF2F2602A735}" dt="2019-04-30T06:28:39.440" v="2022" actId="478"/>
          <ac:spMkLst>
            <pc:docMk/>
            <pc:sldMk cId="2720354585" sldId="261"/>
            <ac:spMk id="5" creationId="{2A641650-E17C-42C8-BC42-238494B0E694}"/>
          </ac:spMkLst>
        </pc:spChg>
      </pc:sldChg>
      <pc:sldChg chg="addSp modSp del">
        <pc:chgData name="Elisabeth Petersson" userId="9d6fa568-6538-42dd-afb2-91a28708398a" providerId="ADAL" clId="{B4E4BBEB-3F16-487F-BBF5-AF2F2602A735}" dt="2019-04-30T08:34:31.841" v="2415" actId="2696"/>
        <pc:sldMkLst>
          <pc:docMk/>
          <pc:sldMk cId="301744312" sldId="262"/>
        </pc:sldMkLst>
        <pc:spChg chg="mod">
          <ac:chgData name="Elisabeth Petersson" userId="9d6fa568-6538-42dd-afb2-91a28708398a" providerId="ADAL" clId="{B4E4BBEB-3F16-487F-BBF5-AF2F2602A735}" dt="2019-04-30T08:20:17.476" v="2168" actId="1037"/>
          <ac:spMkLst>
            <pc:docMk/>
            <pc:sldMk cId="301744312" sldId="262"/>
            <ac:spMk id="2" creationId="{0D89C31E-28E6-4DB4-8000-B3FE3E44BE11}"/>
          </ac:spMkLst>
        </pc:spChg>
        <pc:spChg chg="mod">
          <ac:chgData name="Elisabeth Petersson" userId="9d6fa568-6538-42dd-afb2-91a28708398a" providerId="ADAL" clId="{B4E4BBEB-3F16-487F-BBF5-AF2F2602A735}" dt="2019-04-30T08:20:17.476" v="2168" actId="1037"/>
          <ac:spMkLst>
            <pc:docMk/>
            <pc:sldMk cId="301744312" sldId="262"/>
            <ac:spMk id="3" creationId="{03662D2B-3752-4BC0-9487-F061C4593A5F}"/>
          </ac:spMkLst>
        </pc:spChg>
        <pc:picChg chg="add mod">
          <ac:chgData name="Elisabeth Petersson" userId="9d6fa568-6538-42dd-afb2-91a28708398a" providerId="ADAL" clId="{B4E4BBEB-3F16-487F-BBF5-AF2F2602A735}" dt="2019-04-30T08:20:23.701" v="2169" actId="1076"/>
          <ac:picMkLst>
            <pc:docMk/>
            <pc:sldMk cId="301744312" sldId="262"/>
            <ac:picMk id="5" creationId="{28AF297B-6F28-4508-BA1F-EFC824C12272}"/>
          </ac:picMkLst>
        </pc:picChg>
      </pc:sldChg>
      <pc:sldChg chg="modSp add modNotesTx">
        <pc:chgData name="Elisabeth Petersson" userId="9d6fa568-6538-42dd-afb2-91a28708398a" providerId="ADAL" clId="{B4E4BBEB-3F16-487F-BBF5-AF2F2602A735}" dt="2019-04-30T06:24:07.528" v="2019" actId="6549"/>
        <pc:sldMkLst>
          <pc:docMk/>
          <pc:sldMk cId="1397666150" sldId="265"/>
        </pc:sldMkLst>
        <pc:spChg chg="mod">
          <ac:chgData name="Elisabeth Petersson" userId="9d6fa568-6538-42dd-afb2-91a28708398a" providerId="ADAL" clId="{B4E4BBEB-3F16-487F-BBF5-AF2F2602A735}" dt="2019-04-30T05:55:18.186" v="1014" actId="20577"/>
          <ac:spMkLst>
            <pc:docMk/>
            <pc:sldMk cId="1397666150" sldId="265"/>
            <ac:spMk id="2" creationId="{AB95B89B-44D4-47BC-94EC-982141E19AA4}"/>
          </ac:spMkLst>
        </pc:spChg>
        <pc:spChg chg="mod">
          <ac:chgData name="Elisabeth Petersson" userId="9d6fa568-6538-42dd-afb2-91a28708398a" providerId="ADAL" clId="{B4E4BBEB-3F16-487F-BBF5-AF2F2602A735}" dt="2019-04-30T05:55:36.308" v="1031" actId="20577"/>
          <ac:spMkLst>
            <pc:docMk/>
            <pc:sldMk cId="1397666150" sldId="265"/>
            <ac:spMk id="3" creationId="{8191A7BB-77ED-4707-AFB3-EC2EC31F0A17}"/>
          </ac:spMkLst>
        </pc:spChg>
      </pc:sldChg>
      <pc:sldChg chg="addSp modSp add">
        <pc:chgData name="Elisabeth Petersson" userId="9d6fa568-6538-42dd-afb2-91a28708398a" providerId="ADAL" clId="{B4E4BBEB-3F16-487F-BBF5-AF2F2602A735}" dt="2019-04-30T08:41:26.167" v="2497" actId="1076"/>
        <pc:sldMkLst>
          <pc:docMk/>
          <pc:sldMk cId="854049646" sldId="266"/>
        </pc:sldMkLst>
        <pc:spChg chg="add mod">
          <ac:chgData name="Elisabeth Petersson" userId="9d6fa568-6538-42dd-afb2-91a28708398a" providerId="ADAL" clId="{B4E4BBEB-3F16-487F-BBF5-AF2F2602A735}" dt="2019-04-30T08:41:23.734" v="2491" actId="14100"/>
          <ac:spMkLst>
            <pc:docMk/>
            <pc:sldMk cId="854049646" sldId="266"/>
            <ac:spMk id="2" creationId="{EB7A0332-B95C-438D-85DF-6D99E1C7D191}"/>
          </ac:spMkLst>
        </pc:spChg>
        <pc:spChg chg="add mod">
          <ac:chgData name="Elisabeth Petersson" userId="9d6fa568-6538-42dd-afb2-91a28708398a" providerId="ADAL" clId="{B4E4BBEB-3F16-487F-BBF5-AF2F2602A735}" dt="2019-04-30T08:41:23.346" v="2490" actId="1076"/>
          <ac:spMkLst>
            <pc:docMk/>
            <pc:sldMk cId="854049646" sldId="266"/>
            <ac:spMk id="3" creationId="{249F15C4-48EA-4BA3-A38A-0C6414059A89}"/>
          </ac:spMkLst>
        </pc:spChg>
        <pc:picChg chg="add mod ord">
          <ac:chgData name="Elisabeth Petersson" userId="9d6fa568-6538-42dd-afb2-91a28708398a" providerId="ADAL" clId="{B4E4BBEB-3F16-487F-BBF5-AF2F2602A735}" dt="2019-04-30T08:41:26.167" v="2497" actId="1076"/>
          <ac:picMkLst>
            <pc:docMk/>
            <pc:sldMk cId="854049646" sldId="266"/>
            <ac:picMk id="4" creationId="{592ED35D-5677-40E9-813C-D7250330FC0C}"/>
          </ac:picMkLst>
        </pc:picChg>
      </pc:sldChg>
      <pc:sldChg chg="addSp modSp add">
        <pc:chgData name="Elisabeth Petersson" userId="9d6fa568-6538-42dd-afb2-91a28708398a" providerId="ADAL" clId="{B4E4BBEB-3F16-487F-BBF5-AF2F2602A735}" dt="2019-04-30T08:30:39.451" v="2376" actId="1076"/>
        <pc:sldMkLst>
          <pc:docMk/>
          <pc:sldMk cId="1937922244" sldId="267"/>
        </pc:sldMkLst>
        <pc:spChg chg="add mod">
          <ac:chgData name="Elisabeth Petersson" userId="9d6fa568-6538-42dd-afb2-91a28708398a" providerId="ADAL" clId="{B4E4BBEB-3F16-487F-BBF5-AF2F2602A735}" dt="2019-04-30T08:30:29.556" v="2373" actId="14100"/>
          <ac:spMkLst>
            <pc:docMk/>
            <pc:sldMk cId="1937922244" sldId="267"/>
            <ac:spMk id="2" creationId="{AA5B4361-1F6F-402A-8207-ECF2BE6F75E5}"/>
          </ac:spMkLst>
        </pc:spChg>
        <pc:spChg chg="add mod">
          <ac:chgData name="Elisabeth Petersson" userId="9d6fa568-6538-42dd-afb2-91a28708398a" providerId="ADAL" clId="{B4E4BBEB-3F16-487F-BBF5-AF2F2602A735}" dt="2019-04-30T08:30:19.597" v="2370" actId="14100"/>
          <ac:spMkLst>
            <pc:docMk/>
            <pc:sldMk cId="1937922244" sldId="267"/>
            <ac:spMk id="4" creationId="{070683B1-0929-4D00-9829-5A56C6C0471F}"/>
          </ac:spMkLst>
        </pc:spChg>
        <pc:picChg chg="add mod">
          <ac:chgData name="Elisabeth Petersson" userId="9d6fa568-6538-42dd-afb2-91a28708398a" providerId="ADAL" clId="{B4E4BBEB-3F16-487F-BBF5-AF2F2602A735}" dt="2019-04-30T08:30:39.451" v="2376" actId="1076"/>
          <ac:picMkLst>
            <pc:docMk/>
            <pc:sldMk cId="1937922244" sldId="267"/>
            <ac:picMk id="3" creationId="{A99C8D0F-FF85-43EA-901B-CCB868FE4174}"/>
          </ac:picMkLst>
        </pc:picChg>
      </pc:sldChg>
      <pc:sldChg chg="addSp delSp modSp add del">
        <pc:chgData name="Elisabeth Petersson" userId="9d6fa568-6538-42dd-afb2-91a28708398a" providerId="ADAL" clId="{B4E4BBEB-3F16-487F-BBF5-AF2F2602A735}" dt="2019-04-30T08:36:22.101" v="2464" actId="2696"/>
        <pc:sldMkLst>
          <pc:docMk/>
          <pc:sldMk cId="161070735" sldId="268"/>
        </pc:sldMkLst>
        <pc:spChg chg="add mod">
          <ac:chgData name="Elisabeth Petersson" userId="9d6fa568-6538-42dd-afb2-91a28708398a" providerId="ADAL" clId="{B4E4BBEB-3F16-487F-BBF5-AF2F2602A735}" dt="2019-04-30T08:35:18.022" v="2460" actId="1037"/>
          <ac:spMkLst>
            <pc:docMk/>
            <pc:sldMk cId="161070735" sldId="268"/>
            <ac:spMk id="2" creationId="{69624606-2F6A-41C8-9360-14A2546C15BF}"/>
          </ac:spMkLst>
        </pc:spChg>
        <pc:spChg chg="add mod">
          <ac:chgData name="Elisabeth Petersson" userId="9d6fa568-6538-42dd-afb2-91a28708398a" providerId="ADAL" clId="{B4E4BBEB-3F16-487F-BBF5-AF2F2602A735}" dt="2019-04-30T08:35:18.022" v="2460" actId="1037"/>
          <ac:spMkLst>
            <pc:docMk/>
            <pc:sldMk cId="161070735" sldId="268"/>
            <ac:spMk id="3" creationId="{70FE5665-B3EC-4AF1-A85A-31EFA61EA543}"/>
          </ac:spMkLst>
        </pc:spChg>
        <pc:picChg chg="add del mod">
          <ac:chgData name="Elisabeth Petersson" userId="9d6fa568-6538-42dd-afb2-91a28708398a" providerId="ADAL" clId="{B4E4BBEB-3F16-487F-BBF5-AF2F2602A735}" dt="2019-04-30T08:34:55.172" v="2416"/>
          <ac:picMkLst>
            <pc:docMk/>
            <pc:sldMk cId="161070735" sldId="268"/>
            <ac:picMk id="4" creationId="{31505C70-906C-46CC-8162-49C04E1B81C4}"/>
          </ac:picMkLst>
        </pc:picChg>
        <pc:picChg chg="add mod">
          <ac:chgData name="Elisabeth Petersson" userId="9d6fa568-6538-42dd-afb2-91a28708398a" providerId="ADAL" clId="{B4E4BBEB-3F16-487F-BBF5-AF2F2602A735}" dt="2019-04-30T08:35:06.650" v="2452" actId="1076"/>
          <ac:picMkLst>
            <pc:docMk/>
            <pc:sldMk cId="161070735" sldId="268"/>
            <ac:picMk id="5" creationId="{48EDBF18-45AA-44F5-BE59-9C72DA3B4DC6}"/>
          </ac:picMkLst>
        </pc:picChg>
      </pc:sldChg>
      <pc:sldChg chg="addSp delSp add del">
        <pc:chgData name="Elisabeth Petersson" userId="9d6fa568-6538-42dd-afb2-91a28708398a" providerId="ADAL" clId="{B4E4BBEB-3F16-487F-BBF5-AF2F2602A735}" dt="2019-04-30T08:37:40.330" v="2467" actId="2696"/>
        <pc:sldMkLst>
          <pc:docMk/>
          <pc:sldMk cId="2901054238" sldId="269"/>
        </pc:sldMkLst>
        <pc:spChg chg="del">
          <ac:chgData name="Elisabeth Petersson" userId="9d6fa568-6538-42dd-afb2-91a28708398a" providerId="ADAL" clId="{B4E4BBEB-3F16-487F-BBF5-AF2F2602A735}" dt="2019-04-30T08:35:43.547" v="2462" actId="478"/>
          <ac:spMkLst>
            <pc:docMk/>
            <pc:sldMk cId="2901054238" sldId="269"/>
            <ac:spMk id="2" creationId="{9538F603-83E7-4DCC-AC7A-C448BECC07CC}"/>
          </ac:spMkLst>
        </pc:spChg>
        <pc:spChg chg="del">
          <ac:chgData name="Elisabeth Petersson" userId="9d6fa568-6538-42dd-afb2-91a28708398a" providerId="ADAL" clId="{B4E4BBEB-3F16-487F-BBF5-AF2F2602A735}" dt="2019-04-30T08:35:43.547" v="2462" actId="478"/>
          <ac:spMkLst>
            <pc:docMk/>
            <pc:sldMk cId="2901054238" sldId="269"/>
            <ac:spMk id="3" creationId="{430BA111-83A9-4F91-9AEF-69AAE7F4B66B}"/>
          </ac:spMkLst>
        </pc:spChg>
        <pc:spChg chg="add">
          <ac:chgData name="Elisabeth Petersson" userId="9d6fa568-6538-42dd-afb2-91a28708398a" providerId="ADAL" clId="{B4E4BBEB-3F16-487F-BBF5-AF2F2602A735}" dt="2019-04-30T08:35:45.771" v="2463"/>
          <ac:spMkLst>
            <pc:docMk/>
            <pc:sldMk cId="2901054238" sldId="269"/>
            <ac:spMk id="4" creationId="{37F4F006-0EAF-4543-BC48-BE09187F2EDF}"/>
          </ac:spMkLst>
        </pc:spChg>
        <pc:spChg chg="add">
          <ac:chgData name="Elisabeth Petersson" userId="9d6fa568-6538-42dd-afb2-91a28708398a" providerId="ADAL" clId="{B4E4BBEB-3F16-487F-BBF5-AF2F2602A735}" dt="2019-04-30T08:35:45.771" v="2463"/>
          <ac:spMkLst>
            <pc:docMk/>
            <pc:sldMk cId="2901054238" sldId="269"/>
            <ac:spMk id="5" creationId="{5E47DB0C-1F97-40EA-B25A-BD86264E2A40}"/>
          </ac:spMkLst>
        </pc:spChg>
        <pc:picChg chg="add">
          <ac:chgData name="Elisabeth Petersson" userId="9d6fa568-6538-42dd-afb2-91a28708398a" providerId="ADAL" clId="{B4E4BBEB-3F16-487F-BBF5-AF2F2602A735}" dt="2019-04-30T08:35:45.771" v="2463"/>
          <ac:picMkLst>
            <pc:docMk/>
            <pc:sldMk cId="2901054238" sldId="269"/>
            <ac:picMk id="6" creationId="{C6CC580F-59ED-4F57-A4FF-9A3E3770E4E9}"/>
          </ac:picMkLst>
        </pc:picChg>
      </pc:sldChg>
      <pc:sldChg chg="addSp modSp add">
        <pc:chgData name="Elisabeth Petersson" userId="9d6fa568-6538-42dd-afb2-91a28708398a" providerId="ADAL" clId="{B4E4BBEB-3F16-487F-BBF5-AF2F2602A735}" dt="2019-04-30T08:38:27.981" v="2472" actId="14100"/>
        <pc:sldMkLst>
          <pc:docMk/>
          <pc:sldMk cId="3403864918" sldId="270"/>
        </pc:sldMkLst>
        <pc:spChg chg="add">
          <ac:chgData name="Elisabeth Petersson" userId="9d6fa568-6538-42dd-afb2-91a28708398a" providerId="ADAL" clId="{B4E4BBEB-3F16-487F-BBF5-AF2F2602A735}" dt="2019-04-30T08:37:37.100" v="2466"/>
          <ac:spMkLst>
            <pc:docMk/>
            <pc:sldMk cId="3403864918" sldId="270"/>
            <ac:spMk id="2" creationId="{435617D6-CB5C-48DC-A0C3-B477ED3C49DB}"/>
          </ac:spMkLst>
        </pc:spChg>
        <pc:spChg chg="add mod">
          <ac:chgData name="Elisabeth Petersson" userId="9d6fa568-6538-42dd-afb2-91a28708398a" providerId="ADAL" clId="{B4E4BBEB-3F16-487F-BBF5-AF2F2602A735}" dt="2019-04-30T08:38:27.981" v="2472" actId="14100"/>
          <ac:spMkLst>
            <pc:docMk/>
            <pc:sldMk cId="3403864918" sldId="270"/>
            <ac:spMk id="3" creationId="{6EB61FE2-BABE-45FF-A3DF-13F406361151}"/>
          </ac:spMkLst>
        </pc:spChg>
        <pc:picChg chg="add">
          <ac:chgData name="Elisabeth Petersson" userId="9d6fa568-6538-42dd-afb2-91a28708398a" providerId="ADAL" clId="{B4E4BBEB-3F16-487F-BBF5-AF2F2602A735}" dt="2019-04-30T08:37:37.100" v="2466"/>
          <ac:picMkLst>
            <pc:docMk/>
            <pc:sldMk cId="3403864918" sldId="270"/>
            <ac:picMk id="4" creationId="{87E0682C-7A02-4942-BF8A-4713E4771076}"/>
          </ac:picMkLst>
        </pc:picChg>
      </pc:sldChg>
      <pc:sldChg chg="addSp modSp add del">
        <pc:chgData name="Elisabeth Petersson" userId="9d6fa568-6538-42dd-afb2-91a28708398a" providerId="ADAL" clId="{B4E4BBEB-3F16-487F-BBF5-AF2F2602A735}" dt="2019-04-30T11:50:41.532" v="2549" actId="2696"/>
        <pc:sldMkLst>
          <pc:docMk/>
          <pc:sldMk cId="597211180" sldId="271"/>
        </pc:sldMkLst>
        <pc:spChg chg="add mod">
          <ac:chgData name="Elisabeth Petersson" userId="9d6fa568-6538-42dd-afb2-91a28708398a" providerId="ADAL" clId="{B4E4BBEB-3F16-487F-BBF5-AF2F2602A735}" dt="2019-04-30T08:45:43.018" v="2546" actId="1035"/>
          <ac:spMkLst>
            <pc:docMk/>
            <pc:sldMk cId="597211180" sldId="271"/>
            <ac:spMk id="2" creationId="{7A65878F-2581-46F9-A04C-10A49DC4ABDB}"/>
          </ac:spMkLst>
        </pc:spChg>
        <pc:spChg chg="add mod">
          <ac:chgData name="Elisabeth Petersson" userId="9d6fa568-6538-42dd-afb2-91a28708398a" providerId="ADAL" clId="{B4E4BBEB-3F16-487F-BBF5-AF2F2602A735}" dt="2019-04-30T08:46:08.311" v="2548" actId="1076"/>
          <ac:spMkLst>
            <pc:docMk/>
            <pc:sldMk cId="597211180" sldId="271"/>
            <ac:spMk id="3" creationId="{72530E8B-24F3-4616-B8B3-40DAD99FAD5C}"/>
          </ac:spMkLst>
        </pc:spChg>
        <pc:picChg chg="add mod ord">
          <ac:chgData name="Elisabeth Petersson" userId="9d6fa568-6538-42dd-afb2-91a28708398a" providerId="ADAL" clId="{B4E4BBEB-3F16-487F-BBF5-AF2F2602A735}" dt="2019-04-30T08:45:47.254" v="2547" actId="1036"/>
          <ac:picMkLst>
            <pc:docMk/>
            <pc:sldMk cId="597211180" sldId="271"/>
            <ac:picMk id="4" creationId="{1FCCE104-1C0B-4B89-A8E6-84E634FBC47F}"/>
          </ac:picMkLst>
        </pc:picChg>
      </pc:sldChg>
    </pc:docChg>
  </pc:docChgLst>
  <pc:docChgLst>
    <pc:chgData name="Elisabeth Petersson" userId="9d6fa568-6538-42dd-afb2-91a28708398a" providerId="ADAL" clId="{BC43AA2A-66E1-41FD-983B-C1764721A6E6}"/>
    <pc:docChg chg="undo custSel addSld delSld modSld">
      <pc:chgData name="Elisabeth Petersson" userId="9d6fa568-6538-42dd-afb2-91a28708398a" providerId="ADAL" clId="{BC43AA2A-66E1-41FD-983B-C1764721A6E6}" dt="2019-04-26T07:01:40.891" v="1736" actId="20577"/>
      <pc:docMkLst>
        <pc:docMk/>
      </pc:docMkLst>
      <pc:sldChg chg="delSp modSp">
        <pc:chgData name="Elisabeth Petersson" userId="9d6fa568-6538-42dd-afb2-91a28708398a" providerId="ADAL" clId="{BC43AA2A-66E1-41FD-983B-C1764721A6E6}" dt="2019-04-26T07:00:44.824" v="1735" actId="1076"/>
        <pc:sldMkLst>
          <pc:docMk/>
          <pc:sldMk cId="502725873" sldId="256"/>
        </pc:sldMkLst>
        <pc:spChg chg="mod">
          <ac:chgData name="Elisabeth Petersson" userId="9d6fa568-6538-42dd-afb2-91a28708398a" providerId="ADAL" clId="{BC43AA2A-66E1-41FD-983B-C1764721A6E6}" dt="2019-04-26T07:00:44.824" v="1735" actId="1076"/>
          <ac:spMkLst>
            <pc:docMk/>
            <pc:sldMk cId="502725873" sldId="256"/>
            <ac:spMk id="2" creationId="{98A990C8-E9E9-46DD-967B-9AF072764173}"/>
          </ac:spMkLst>
        </pc:spChg>
        <pc:spChg chg="del">
          <ac:chgData name="Elisabeth Petersson" userId="9d6fa568-6538-42dd-afb2-91a28708398a" providerId="ADAL" clId="{BC43AA2A-66E1-41FD-983B-C1764721A6E6}" dt="2019-04-26T07:00:20.347" v="1732" actId="478"/>
          <ac:spMkLst>
            <pc:docMk/>
            <pc:sldMk cId="502725873" sldId="256"/>
            <ac:spMk id="3" creationId="{057E94A7-75EC-44CE-9410-C23957DC3D43}"/>
          </ac:spMkLst>
        </pc:spChg>
      </pc:sldChg>
      <pc:sldChg chg="modSp add">
        <pc:chgData name="Elisabeth Petersson" userId="9d6fa568-6538-42dd-afb2-91a28708398a" providerId="ADAL" clId="{BC43AA2A-66E1-41FD-983B-C1764721A6E6}" dt="2019-04-26T06:55:39.958" v="1604" actId="20577"/>
        <pc:sldMkLst>
          <pc:docMk/>
          <pc:sldMk cId="1959421370" sldId="258"/>
        </pc:sldMkLst>
        <pc:spChg chg="mod">
          <ac:chgData name="Elisabeth Petersson" userId="9d6fa568-6538-42dd-afb2-91a28708398a" providerId="ADAL" clId="{BC43AA2A-66E1-41FD-983B-C1764721A6E6}" dt="2019-04-26T05:32:16.107" v="480" actId="20577"/>
          <ac:spMkLst>
            <pc:docMk/>
            <pc:sldMk cId="1959421370" sldId="258"/>
            <ac:spMk id="2" creationId="{9D4F8580-B42B-4518-966F-7690553607E8}"/>
          </ac:spMkLst>
        </pc:spChg>
        <pc:spChg chg="mod">
          <ac:chgData name="Elisabeth Petersson" userId="9d6fa568-6538-42dd-afb2-91a28708398a" providerId="ADAL" clId="{BC43AA2A-66E1-41FD-983B-C1764721A6E6}" dt="2019-04-26T06:55:39.958" v="1604" actId="20577"/>
          <ac:spMkLst>
            <pc:docMk/>
            <pc:sldMk cId="1959421370" sldId="258"/>
            <ac:spMk id="3" creationId="{E8A33279-A052-4D6E-A588-77CD51465D66}"/>
          </ac:spMkLst>
        </pc:spChg>
      </pc:sldChg>
      <pc:sldChg chg="modSp add">
        <pc:chgData name="Elisabeth Petersson" userId="9d6fa568-6538-42dd-afb2-91a28708398a" providerId="ADAL" clId="{BC43AA2A-66E1-41FD-983B-C1764721A6E6}" dt="2019-04-26T06:23:52.510" v="933" actId="14100"/>
        <pc:sldMkLst>
          <pc:docMk/>
          <pc:sldMk cId="2720354585" sldId="261"/>
        </pc:sldMkLst>
        <pc:spChg chg="mod">
          <ac:chgData name="Elisabeth Petersson" userId="9d6fa568-6538-42dd-afb2-91a28708398a" providerId="ADAL" clId="{BC43AA2A-66E1-41FD-983B-C1764721A6E6}" dt="2019-04-26T06:20:06.877" v="806" actId="20577"/>
          <ac:spMkLst>
            <pc:docMk/>
            <pc:sldMk cId="2720354585" sldId="261"/>
            <ac:spMk id="2" creationId="{656BE810-90E0-41D7-8086-D746B0157784}"/>
          </ac:spMkLst>
        </pc:spChg>
        <pc:spChg chg="mod">
          <ac:chgData name="Elisabeth Petersson" userId="9d6fa568-6538-42dd-afb2-91a28708398a" providerId="ADAL" clId="{BC43AA2A-66E1-41FD-983B-C1764721A6E6}" dt="2019-04-26T06:23:52.510" v="933" actId="14100"/>
          <ac:spMkLst>
            <pc:docMk/>
            <pc:sldMk cId="2720354585" sldId="261"/>
            <ac:spMk id="3" creationId="{7EBAE9A2-8F71-4988-A7A6-5491B711F784}"/>
          </ac:spMkLst>
        </pc:spChg>
      </pc:sldChg>
      <pc:sldChg chg="add">
        <pc:chgData name="Elisabeth Petersson" userId="9d6fa568-6538-42dd-afb2-91a28708398a" providerId="ADAL" clId="{BC43AA2A-66E1-41FD-983B-C1764721A6E6}" dt="2019-04-26T06:59:51.923" v="1730"/>
        <pc:sldMkLst>
          <pc:docMk/>
          <pc:sldMk cId="190685157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4B31D-E159-4209-B24A-EEFDA99C90F0}" type="datetimeFigureOut">
              <a:rPr lang="sv-SE" smtClean="0"/>
              <a:t>2019-04-30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8F08C-123C-4D47-8505-93BC8430A1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420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Alla som vill kan nu genomföra e-utbildningen Så påverkar solen hälsan.</a:t>
            </a:r>
          </a:p>
          <a:p>
            <a:r>
              <a:rPr lang="sv-SE" dirty="0"/>
              <a:t>Utbildningen finns i Region Värmlands kompetensverktyg, som nås via intranätet Insikt. Den finns också på regionvarmland.se/solvanor.</a:t>
            </a:r>
          </a:p>
          <a:p>
            <a:pPr rtl="0" fontAlgn="base"/>
            <a:r>
              <a:rPr lang="sv-SE" dirty="0"/>
              <a:t>Utbildningen ska ge dig kunskap som du kan använda i samtal med patienter eller andra personer som du möter i ditt arbete.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har alla ett ansvar för att förebygga ohälsa hos oss själva men också för att hjälpa våra patienter att förstå hur de kan förebygga ohälsa. 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F08C-123C-4D47-8505-93BC8430A1F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925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Bakgrunden till att Region Värmland tagit fram e-utbildningen är att solen kan ge många skador – bland annat hudcancer.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F08C-123C-4D47-8505-93BC8430A1F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2057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F08C-123C-4D47-8505-93BC8430A1F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6221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F08C-123C-4D47-8505-93BC8430A1F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7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Vilken nytta har just ni av att genomföra utbildningen?</a:t>
            </a:r>
          </a:p>
          <a:p>
            <a:r>
              <a:rPr lang="sv-SE" dirty="0"/>
              <a:t>När har ni möjlighet att gå den? Det tar ungefär 20 minuter att genomföra utbildningen. Det går att avbryta och fortsätta en annan gång.</a:t>
            </a:r>
          </a:p>
          <a:p>
            <a:r>
              <a:rPr lang="sv-SE" dirty="0"/>
              <a:t>Tänk på att solresor vintertid ökar risken för skador vintertid. Därför har ni nytta av utbildningen året runt och den kan genomföras flera gånger.</a:t>
            </a:r>
          </a:p>
          <a:p>
            <a:r>
              <a:rPr lang="sv-SE" dirty="0"/>
              <a:t>Hur ska ni göra det möjligt för alla att gå utbildningen?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F08C-123C-4D47-8505-93BC8430A1F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8658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F08C-123C-4D47-8505-93BC8430A1F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168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2019-04-30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2019-04-30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2019-04-30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2019-04-30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2019-04-30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2019-04-30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2019-04-30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2019-04-30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2019-04-30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2019-04-30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2019-04-30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2019-04-30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2019-04-30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2019-04-30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2019-04-30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2019-04-30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2019-04-30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2019-04-30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2019-04-30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2019-04-30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2019-04-30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2019-04-30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2019-04-30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2019-04-30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2019-04-30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2019-04-30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2019-04-30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2019-04-30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2019-04-30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2019-04-30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rmland.se/solvano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5704" y="2773436"/>
            <a:ext cx="6963342" cy="1311128"/>
          </a:xfrm>
        </p:spPr>
        <p:txBody>
          <a:bodyPr/>
          <a:lstStyle/>
          <a:p>
            <a:r>
              <a:rPr lang="sv-SE" sz="3600" dirty="0"/>
              <a:t>E-utbildningen</a:t>
            </a:r>
            <a:r>
              <a:rPr lang="sv-SE" dirty="0"/>
              <a:t> </a:t>
            </a:r>
            <a:br>
              <a:rPr lang="sv-SE" dirty="0"/>
            </a:br>
            <a:r>
              <a:rPr lang="sv-SE" i="1" dirty="0"/>
              <a:t>Så påverkar solen hälsan </a:t>
            </a:r>
          </a:p>
        </p:txBody>
      </p:sp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4F8580-B42B-4518-966F-76905536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Solen kan ge hudcancer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A33279-A052-4D6E-A588-77CD51465D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55 000 per år får hudcancer.</a:t>
            </a:r>
          </a:p>
          <a:p>
            <a:r>
              <a:rPr lang="sv-SE" dirty="0"/>
              <a:t>600 per år dör på grund av hudcancer.</a:t>
            </a:r>
          </a:p>
          <a:p>
            <a:r>
              <a:rPr lang="sv-SE" dirty="0"/>
              <a:t>Hudcancer är den cancerform som ökar mest i världen.</a:t>
            </a:r>
          </a:p>
          <a:p>
            <a:r>
              <a:rPr lang="sv-SE" dirty="0"/>
              <a:t>Det är vetenskapligt bevisat att solen påverkar risken för hudcancer.</a:t>
            </a:r>
          </a:p>
          <a:p>
            <a:r>
              <a:rPr lang="sv-SE" dirty="0"/>
              <a:t>Stor risk för skador året runt – speciellt nära ekvatorn.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AD8B0D3-44F7-44ED-9D9F-3CE75F4F7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49" y="251457"/>
            <a:ext cx="2929894" cy="292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2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AA5B4361-1F6F-402A-8207-ECF2BE6F75E5}"/>
              </a:ext>
            </a:extLst>
          </p:cNvPr>
          <p:cNvSpPr txBox="1">
            <a:spLocks/>
          </p:cNvSpPr>
          <p:nvPr/>
        </p:nvSpPr>
        <p:spPr>
          <a:xfrm>
            <a:off x="803277" y="3039437"/>
            <a:ext cx="6073773" cy="3240000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Solvanor är ett av flera områden i planen.</a:t>
            </a:r>
            <a:endParaRPr lang="sv-SE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Två av planens förslag på aktiviteter: </a:t>
            </a:r>
          </a:p>
          <a:p>
            <a:r>
              <a:rPr lang="sv-SE" dirty="0"/>
              <a:t>Kunskapsspridning till befolkning.</a:t>
            </a:r>
          </a:p>
          <a:p>
            <a:r>
              <a:rPr lang="sv-SE" dirty="0"/>
              <a:t>Fortbildning av personal för att främja goda solvanor.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99C8D0F-FF85-43EA-901B-CCB868FE4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47" t="20775" r="35814" b="10542"/>
          <a:stretch/>
        </p:blipFill>
        <p:spPr>
          <a:xfrm>
            <a:off x="6877050" y="210562"/>
            <a:ext cx="4954797" cy="6436875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070683B1-0929-4D00-9829-5A56C6C0471F}"/>
              </a:ext>
            </a:extLst>
          </p:cNvPr>
          <p:cNvSpPr txBox="1">
            <a:spLocks/>
          </p:cNvSpPr>
          <p:nvPr/>
        </p:nvSpPr>
        <p:spPr>
          <a:xfrm>
            <a:off x="803276" y="1230608"/>
            <a:ext cx="706688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/>
              <a:t>Cancerpreventionsplan</a:t>
            </a:r>
            <a:br>
              <a:rPr lang="sv-SE" sz="3600" dirty="0"/>
            </a:br>
            <a:r>
              <a:rPr lang="sv-SE" sz="3600" dirty="0"/>
              <a:t>Uppsala-Örebro</a:t>
            </a:r>
            <a:br>
              <a:rPr lang="sv-SE" sz="3600" dirty="0"/>
            </a:br>
            <a:r>
              <a:rPr lang="sv-SE" sz="3600" dirty="0"/>
              <a:t>2017–2018</a:t>
            </a:r>
          </a:p>
        </p:txBody>
      </p:sp>
    </p:spTree>
    <p:extLst>
      <p:ext uri="{BB962C8B-B14F-4D97-AF65-F5344CB8AC3E}">
        <p14:creationId xmlns:p14="http://schemas.microsoft.com/office/powerpoint/2010/main" val="193792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0332-B95C-438D-85DF-6D99E1C7D191}"/>
              </a:ext>
            </a:extLst>
          </p:cNvPr>
          <p:cNvSpPr txBox="1">
            <a:spLocks/>
          </p:cNvSpPr>
          <p:nvPr/>
        </p:nvSpPr>
        <p:spPr>
          <a:xfrm>
            <a:off x="846112" y="1463224"/>
            <a:ext cx="10476241" cy="833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/>
              <a:t>I utbildningen får du veta mer om…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9F15C4-48EA-4BA3-A38A-0C6414059A89}"/>
              </a:ext>
            </a:extLst>
          </p:cNvPr>
          <p:cNvSpPr txBox="1">
            <a:spLocks/>
          </p:cNvSpPr>
          <p:nvPr/>
        </p:nvSpPr>
        <p:spPr>
          <a:xfrm>
            <a:off x="839459" y="2277612"/>
            <a:ext cx="8418841" cy="3240000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… vad du behöver veta för att kunna förklara riskerna </a:t>
            </a:r>
            <a:br>
              <a:rPr lang="sv-SE" dirty="0"/>
            </a:br>
            <a:r>
              <a:rPr lang="sv-SE" dirty="0"/>
              <a:t>     med solen.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… när och var solens strålar är som farligast.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… vad solen gör med huden.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… hur man skyddar sig mot solen.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… vad som menas med UV-index…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… och mycket annat.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92ED35D-5677-40E9-813C-D7250330F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1085850"/>
            <a:ext cx="432435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4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5617D6-CB5C-48DC-A0C3-B477ED3C49DB}"/>
              </a:ext>
            </a:extLst>
          </p:cNvPr>
          <p:cNvSpPr txBox="1">
            <a:spLocks/>
          </p:cNvSpPr>
          <p:nvPr/>
        </p:nvSpPr>
        <p:spPr>
          <a:xfrm>
            <a:off x="4308475" y="1478756"/>
            <a:ext cx="7200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/>
              <a:t>Sant eller falskt?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EB61FE2-BABE-45FF-A3DF-13F406361151}"/>
              </a:ext>
            </a:extLst>
          </p:cNvPr>
          <p:cNvSpPr txBox="1">
            <a:spLocks/>
          </p:cNvSpPr>
          <p:nvPr/>
        </p:nvSpPr>
        <p:spPr>
          <a:xfrm>
            <a:off x="4384675" y="2293937"/>
            <a:ext cx="7004050" cy="3240000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Jag kan bränna mig även när det är molnigt.</a:t>
            </a:r>
          </a:p>
          <a:p>
            <a:r>
              <a:rPr lang="sv-SE" dirty="0"/>
              <a:t>Solskyddskräm skyddar mig så att jag kan </a:t>
            </a:r>
            <a:br>
              <a:rPr lang="sv-SE" dirty="0"/>
            </a:br>
            <a:r>
              <a:rPr lang="sv-SE" dirty="0"/>
              <a:t>vistas längre i solen.</a:t>
            </a:r>
          </a:p>
          <a:p>
            <a:r>
              <a:rPr lang="sv-SE" dirty="0"/>
              <a:t>Man behöver inte sola för att få tillräckligt med D-vitamin.</a:t>
            </a:r>
          </a:p>
          <a:p>
            <a:r>
              <a:rPr lang="sv-SE" dirty="0"/>
              <a:t>Det är förbjudet att låta personer under 18 år sola i solarium.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i="1" dirty="0"/>
              <a:t>Svaren finns i e-utbildningen.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7E0682C-7A02-4942-BF8A-4713E4771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475643"/>
            <a:ext cx="2987675" cy="590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6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95B89B-44D4-47BC-94EC-982141E1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 vi gå utbildningen?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91A7BB-77ED-4707-AFB3-EC2EC31F0A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När?</a:t>
            </a:r>
          </a:p>
          <a:p>
            <a:r>
              <a:rPr lang="sv-SE" dirty="0"/>
              <a:t>Hur?</a:t>
            </a:r>
          </a:p>
          <a:p>
            <a:r>
              <a:rPr lang="sv-SE" dirty="0"/>
              <a:t>Varför?</a:t>
            </a:r>
          </a:p>
        </p:txBody>
      </p:sp>
    </p:spTree>
    <p:extLst>
      <p:ext uri="{BB962C8B-B14F-4D97-AF65-F5344CB8AC3E}">
        <p14:creationId xmlns:p14="http://schemas.microsoft.com/office/powerpoint/2010/main" val="139766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EBAE9A2-8F71-4988-A7A6-5491B711F7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2482850"/>
            <a:ext cx="7837164" cy="3240000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hlinkClick r:id="rId3"/>
              </a:rPr>
              <a:t>Informationsblad och länkar på regionvarmland.se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035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85157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359</TotalTime>
  <Words>327</Words>
  <Application>Microsoft Office PowerPoint</Application>
  <PresentationFormat>Bredbild</PresentationFormat>
  <Paragraphs>45</Paragraphs>
  <Slides>8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Region Varmland</vt:lpstr>
      <vt:lpstr>Region Varmland Grå</vt:lpstr>
      <vt:lpstr>Stor rubrik</vt:lpstr>
      <vt:lpstr>E-utbildningen  Så påverkar solen hälsan </vt:lpstr>
      <vt:lpstr>Solen kan ge hudcancer</vt:lpstr>
      <vt:lpstr>PowerPoint-presentation</vt:lpstr>
      <vt:lpstr>PowerPoint-presentation</vt:lpstr>
      <vt:lpstr>PowerPoint-presentation</vt:lpstr>
      <vt:lpstr>Ska vi gå utbildningen?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Elisabeth Petersson</dc:creator>
  <cp:lastModifiedBy>Elisabeth Petersson</cp:lastModifiedBy>
  <cp:revision>1</cp:revision>
  <dcterms:created xsi:type="dcterms:W3CDTF">2019-04-24T14:21:11Z</dcterms:created>
  <dcterms:modified xsi:type="dcterms:W3CDTF">2019-04-30T13:13:14Z</dcterms:modified>
</cp:coreProperties>
</file>