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9" r:id="rId6"/>
    <p:sldId id="268" r:id="rId7"/>
    <p:sldId id="264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F64456-7EE3-403F-802D-D37AF5EF3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A57A81C-62FC-4AAF-A00D-064046E94D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575687-12FB-46F5-ADEC-B087007D6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DA068A-638B-4AE2-AE7B-076D0249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294DE55-6AFD-4FF4-8398-67801976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38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7E50C-BD53-4987-8FFA-182CCD536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DAF19-2DB7-4FD1-8049-9D3B8C18F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E906255-C574-4A1F-969C-78CF0A5E0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BA72F4-5946-48C7-899D-09C871E9C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54C8E2-D7BA-46D3-BC70-67B33F8AD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462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4569618-B35E-4A39-A5D0-B7A6824182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F3C6522-4976-4FBE-A06C-9FCC165B6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FC26204-535E-4EA0-921D-52EF0C559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0E5B416-9468-4191-8630-B5BF84AF4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25774E-65DF-4145-9401-59DDD654B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591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9C6771-B499-4AFF-94FF-AB25F0201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75CEF9-73AC-4BA0-8E41-D9B479BA5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465C0AC-FD58-47F5-865B-B8A8C429A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7CA24F7-9412-41F2-89EA-ED857C39E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01D5A4-6297-4911-9B49-95D0A4A0C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366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03A321-1EB6-4305-A440-ED9C6AC3A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150E68B-0172-4EE4-B007-FC7DFA278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97E15B-E910-4496-A79D-BD4EB371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ED1855-B94F-42A7-91F0-EA04208F8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CA683F-FDFF-4B6A-AE7C-1BA54487E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299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90307A-108F-4D87-A395-B4E3B118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9F98E7-8B59-4262-807F-E166B368E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2D6327-8736-45DC-8F74-7CE503911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45B355-BCDE-4F41-AEAC-206E6B2C1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4E4476F-327E-43B7-AB55-DA6147EA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C62302C-B490-4FD4-B0E5-6B77141A7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818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C6F6B0-6264-40B2-A619-D807C1086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F155BD0-1D99-48D2-9B4D-8FBE94C50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153D0B4-976D-470B-B303-F31E90656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4AC1497-0A08-4E8D-BB53-B465D74742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BD62137-D4B3-4630-AF23-95B5442114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D3808AB-2BFF-4728-8C27-B64A90E1E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1D53C42-8E0B-4E96-AFBD-6C6D736F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2B888BE-C92D-4C56-B3FD-162596C56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0426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091C70-F0AD-4FF9-A2D7-06FEEAE6B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A44C742-C47C-450F-8E5E-FDF1722BD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23E567F-A350-4988-82AE-C6D00BE6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CE7F039-EF1D-464F-9771-0012375C3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821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E61E0C2-40E9-4158-98E4-3B664FB5A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A1E61CE-70EA-484A-BCDE-ED27E0B93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7E1FE04-3F69-4D97-AF4A-FCBB28A4F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800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F48DB2-D32E-476B-B9BB-57709A941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532F174-D5C6-406F-A65B-5324827D9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ACF33B-C273-47B2-9D63-3735F63B1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B257058-C63C-4FF5-96C6-95A5B61E0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39D1D0-2EA0-45D0-BDD8-6D96239B3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B37A685-7100-42F8-B98C-A4A9601B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8698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CC5937-4342-419B-95F2-C2E2E0F39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7204CFD-6E93-4D7C-8B9D-2D644C8E15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821BEB9-3E2D-4328-90AB-6A893EF68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6ABF8E5-4BA5-4346-A4C3-16152669C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BA72C02-4FF5-4BA3-88AA-A2876B0BF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5676454-D8B3-44C5-8345-6002126F8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928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E3D33EF-E435-4C37-A665-1C15CF015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67E76AE-0357-499F-851B-E130C54B9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77E0972-0F04-4DB3-A720-83818254C2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D3B60-FDBD-4BB4-961D-EA5E8E8412D6}" type="datetimeFigureOut">
              <a:rPr lang="sv-SE" smtClean="0"/>
              <a:t>2018-05-28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BA79E8-6979-4572-AA43-503E53374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DDAF9F-ED11-4496-9468-318757391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E883-1F5D-4A18-A193-3FC8863B1E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9304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ebl-skolan.se" TargetMode="External"/><Relationship Id="rId2" Type="http://schemas.openxmlformats.org/officeDocument/2006/relationships/hyperlink" Target="mailto:anna-karin.tornqvist@liv.s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66D35D-94CD-4091-BE7E-174A344E8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9096" y="127277"/>
            <a:ext cx="9144000" cy="3580199"/>
          </a:xfrm>
        </p:spPr>
        <p:txBody>
          <a:bodyPr>
            <a:normAutofit/>
          </a:bodyPr>
          <a:lstStyle/>
          <a:p>
            <a:r>
              <a:rPr lang="sv-SE" dirty="0"/>
              <a:t>Vår process till IOP</a:t>
            </a:r>
            <a:br>
              <a:rPr lang="sv-SE" dirty="0"/>
            </a:br>
            <a:r>
              <a:rPr lang="sv-SE" dirty="0"/>
              <a:t>2018-05-28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A5803C7-573E-4B61-BDD3-C39F3EA81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735636"/>
            <a:ext cx="12192000" cy="1122363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B30BC14-FCD6-4159-8D75-5A03879732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549" y="5862907"/>
            <a:ext cx="2078181" cy="86781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3" descr="logo2-sv">
            <a:extLst>
              <a:ext uri="{FF2B5EF4-FFF2-40B4-BE49-F238E27FC236}">
                <a16:creationId xmlns:a16="http://schemas.microsoft.com/office/drawing/2014/main" id="{D1BBA230-E46D-476F-AB7B-0743AEF8FCC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70" y="5862908"/>
            <a:ext cx="2539459" cy="86781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25945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BA5803C7-573E-4B61-BDD3-C39F3EA81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735636"/>
            <a:ext cx="12192000" cy="1122363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B30BC14-FCD6-4159-8D75-5A03879732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549" y="5862907"/>
            <a:ext cx="2078181" cy="86781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3" descr="logo2-sv">
            <a:extLst>
              <a:ext uri="{FF2B5EF4-FFF2-40B4-BE49-F238E27FC236}">
                <a16:creationId xmlns:a16="http://schemas.microsoft.com/office/drawing/2014/main" id="{D1BBA230-E46D-476F-AB7B-0743AEF8FCC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70" y="5862908"/>
            <a:ext cx="2539459" cy="86781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E71D671A-F93F-49E8-B8E8-AA8A740A93EA}"/>
              </a:ext>
            </a:extLst>
          </p:cNvPr>
          <p:cNvSpPr txBox="1"/>
          <p:nvPr/>
        </p:nvSpPr>
        <p:spPr>
          <a:xfrm>
            <a:off x="1104182" y="1490008"/>
            <a:ext cx="1570010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4800" dirty="0"/>
              <a:t>EBL-skolan kontaktar områdeschef LiV</a:t>
            </a:r>
          </a:p>
          <a:p>
            <a:endParaRPr lang="sv-SE" sz="4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4800" dirty="0"/>
              <a:t>Utvecklingsledare får uppdraget att titta </a:t>
            </a:r>
          </a:p>
          <a:p>
            <a:r>
              <a:rPr lang="sv-SE" sz="4800" dirty="0"/>
              <a:t>   vidare på samverkan</a:t>
            </a:r>
          </a:p>
        </p:txBody>
      </p:sp>
    </p:spTree>
    <p:extLst>
      <p:ext uri="{BB962C8B-B14F-4D97-AF65-F5344CB8AC3E}">
        <p14:creationId xmlns:p14="http://schemas.microsoft.com/office/powerpoint/2010/main" val="35466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BA5803C7-573E-4B61-BDD3-C39F3EA81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735636"/>
            <a:ext cx="12192000" cy="1122363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B30BC14-FCD6-4159-8D75-5A03879732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549" y="5862907"/>
            <a:ext cx="2078181" cy="86781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3" descr="logo2-sv">
            <a:extLst>
              <a:ext uri="{FF2B5EF4-FFF2-40B4-BE49-F238E27FC236}">
                <a16:creationId xmlns:a16="http://schemas.microsoft.com/office/drawing/2014/main" id="{D1BBA230-E46D-476F-AB7B-0743AEF8FCC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70" y="5862908"/>
            <a:ext cx="2539459" cy="86781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E48CC8C6-83AD-40FC-B398-74532FEAB25B}"/>
              </a:ext>
            </a:extLst>
          </p:cNvPr>
          <p:cNvSpPr/>
          <p:nvPr/>
        </p:nvSpPr>
        <p:spPr>
          <a:xfrm>
            <a:off x="814647" y="731520"/>
            <a:ext cx="832935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600" dirty="0"/>
              <a:t>Samverkan med Allmänpsykiatrisk slutenvård initieras i deras lokaler</a:t>
            </a:r>
          </a:p>
          <a:p>
            <a:endParaRPr lang="sv-SE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600" dirty="0"/>
              <a:t>Blev inte riktigt som man tänkt…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600" dirty="0"/>
              <a:t>Upplägget reviderades tillsammans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170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BA5803C7-573E-4B61-BDD3-C39F3EA81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735636"/>
            <a:ext cx="12192000" cy="1122363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B30BC14-FCD6-4159-8D75-5A03879732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549" y="5862907"/>
            <a:ext cx="2078181" cy="86781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3" descr="logo2-sv">
            <a:extLst>
              <a:ext uri="{FF2B5EF4-FFF2-40B4-BE49-F238E27FC236}">
                <a16:creationId xmlns:a16="http://schemas.microsoft.com/office/drawing/2014/main" id="{D1BBA230-E46D-476F-AB7B-0743AEF8FCC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70" y="5862908"/>
            <a:ext cx="2539459" cy="86781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1FA658AD-DF23-4DE6-9A5E-48930090F63B}"/>
              </a:ext>
            </a:extLst>
          </p:cNvPr>
          <p:cNvSpPr/>
          <p:nvPr/>
        </p:nvSpPr>
        <p:spPr>
          <a:xfrm>
            <a:off x="847898" y="548641"/>
            <a:ext cx="829610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Utvecklingsledare Civilsamhället – IOP?</a:t>
            </a:r>
          </a:p>
          <a:p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Påbörjas ett gediget arbete för att undersöka möjligheterna för denna form av partnerskap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Syftet är att utveckla möjligheter för den idéburna sektorn att utgöra ett komplement till det offentliga vårdutbudet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600" dirty="0"/>
          </a:p>
        </p:txBody>
      </p:sp>
    </p:spTree>
    <p:extLst>
      <p:ext uri="{BB962C8B-B14F-4D97-AF65-F5344CB8AC3E}">
        <p14:creationId xmlns:p14="http://schemas.microsoft.com/office/powerpoint/2010/main" val="1633982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BA5803C7-573E-4B61-BDD3-C39F3EA81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735636"/>
            <a:ext cx="12192000" cy="1122363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B30BC14-FCD6-4159-8D75-5A03879732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549" y="5862907"/>
            <a:ext cx="2078181" cy="86781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3" descr="logo2-sv">
            <a:extLst>
              <a:ext uri="{FF2B5EF4-FFF2-40B4-BE49-F238E27FC236}">
                <a16:creationId xmlns:a16="http://schemas.microsoft.com/office/drawing/2014/main" id="{D1BBA230-E46D-476F-AB7B-0743AEF8FCC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70" y="5862908"/>
            <a:ext cx="2539459" cy="86781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E48CC8C6-83AD-40FC-B398-74532FEAB25B}"/>
              </a:ext>
            </a:extLst>
          </p:cNvPr>
          <p:cNvSpPr/>
          <p:nvPr/>
        </p:nvSpPr>
        <p:spPr>
          <a:xfrm>
            <a:off x="914400" y="249381"/>
            <a:ext cx="8229600" cy="5203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Identifiera det unika som EBL-skolan skulle kunna bidra med för tredje part</a:t>
            </a:r>
          </a:p>
          <a:p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Kontinuerlig avstämning med SKL</a:t>
            </a:r>
          </a:p>
          <a:p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2018-05-17 tecknas ett Idéburet Offentligt Partnerskap, IOP-</a:t>
            </a:r>
            <a:br>
              <a:rPr lang="sv-SE" sz="3200" dirty="0"/>
            </a:br>
            <a:r>
              <a:rPr lang="sv-SE" sz="3200" dirty="0"/>
              <a:t>mellan EBL-skolan och Landstinget i Värmland gällande kursverksamhet för Område Öppenvård och psykiatrins patienter</a:t>
            </a:r>
          </a:p>
        </p:txBody>
      </p:sp>
    </p:spTree>
    <p:extLst>
      <p:ext uri="{BB962C8B-B14F-4D97-AF65-F5344CB8AC3E}">
        <p14:creationId xmlns:p14="http://schemas.microsoft.com/office/powerpoint/2010/main" val="3708891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BA5803C7-573E-4B61-BDD3-C39F3EA81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735636"/>
            <a:ext cx="12192000" cy="1122363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B30BC14-FCD6-4159-8D75-5A03879732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549" y="5862907"/>
            <a:ext cx="2078181" cy="86781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3" descr="logo2-sv">
            <a:extLst>
              <a:ext uri="{FF2B5EF4-FFF2-40B4-BE49-F238E27FC236}">
                <a16:creationId xmlns:a16="http://schemas.microsoft.com/office/drawing/2014/main" id="{D1BBA230-E46D-476F-AB7B-0743AEF8FCC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70" y="5862908"/>
            <a:ext cx="2539459" cy="86781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2FB6CAB8-FD8A-4584-92E1-04C4A044B106}"/>
              </a:ext>
            </a:extLst>
          </p:cNvPr>
          <p:cNvSpPr/>
          <p:nvPr/>
        </p:nvSpPr>
        <p:spPr>
          <a:xfrm>
            <a:off x="748145" y="365760"/>
            <a:ext cx="839585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 dirty="0"/>
              <a:t>Uppföljning och utvärdering sker regelbundet (</a:t>
            </a:r>
            <a:r>
              <a:rPr lang="sv-SE" sz="3600" dirty="0" err="1"/>
              <a:t>bl</a:t>
            </a:r>
            <a:r>
              <a:rPr lang="sv-SE" sz="3600" dirty="0"/>
              <a:t> a statistik, verksamhetsplan, årsberättelse)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 dirty="0"/>
              <a:t>Dialogmöten, minst ett per termin</a:t>
            </a:r>
          </a:p>
          <a:p>
            <a:endParaRPr lang="sv-SE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 dirty="0"/>
              <a:t>Handlingsplan mellan partnerna håller på att tas fram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sz="3600" dirty="0"/>
          </a:p>
          <a:p>
            <a:endParaRPr lang="sv-SE" sz="3600" dirty="0"/>
          </a:p>
        </p:txBody>
      </p:sp>
    </p:spTree>
    <p:extLst>
      <p:ext uri="{BB962C8B-B14F-4D97-AF65-F5344CB8AC3E}">
        <p14:creationId xmlns:p14="http://schemas.microsoft.com/office/powerpoint/2010/main" val="4017636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66D35D-94CD-4091-BE7E-174A344E8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631767"/>
            <a:ext cx="9936481" cy="4705004"/>
          </a:xfrm>
        </p:spPr>
        <p:txBody>
          <a:bodyPr>
            <a:normAutofit fontScale="90000"/>
          </a:bodyPr>
          <a:lstStyle/>
          <a:p>
            <a:pPr algn="l"/>
            <a:r>
              <a:rPr lang="sv-SE" sz="4400" dirty="0"/>
              <a:t>Kontaktuppgifter:</a:t>
            </a:r>
            <a:br>
              <a:rPr lang="sv-SE" sz="4400" dirty="0"/>
            </a:br>
            <a:br>
              <a:rPr lang="sv-SE" sz="4400" dirty="0"/>
            </a:br>
            <a:r>
              <a:rPr lang="sv-SE" sz="4400" dirty="0"/>
              <a:t>Anna-Karin Törnqvist, Utvecklingsledare Område öppenvård, </a:t>
            </a:r>
            <a:r>
              <a:rPr lang="sv-SE" sz="4400" dirty="0">
                <a:hlinkClick r:id="rId2"/>
              </a:rPr>
              <a:t>anna-karin.tornqvist@liv.se</a:t>
            </a:r>
            <a:br>
              <a:rPr lang="sv-SE" sz="4400" dirty="0"/>
            </a:br>
            <a:br>
              <a:rPr lang="sv-SE" sz="4400" dirty="0"/>
            </a:br>
            <a:r>
              <a:rPr lang="sv-SE" sz="4400" dirty="0" err="1"/>
              <a:t>Niina</a:t>
            </a:r>
            <a:r>
              <a:rPr lang="sv-SE" sz="4400" dirty="0"/>
              <a:t> </a:t>
            </a:r>
            <a:r>
              <a:rPr lang="sv-SE" sz="4400" dirty="0" err="1"/>
              <a:t>Koivumaa</a:t>
            </a:r>
            <a:r>
              <a:rPr lang="sv-SE" sz="4400" dirty="0"/>
              <a:t>, Ordförande EBL-skolan, </a:t>
            </a:r>
            <a:r>
              <a:rPr lang="sv-SE" sz="4400" dirty="0">
                <a:hlinkClick r:id="rId3"/>
              </a:rPr>
              <a:t>info@ebl-skolan.se</a:t>
            </a:r>
            <a:br>
              <a:rPr lang="sv-SE" sz="4000" dirty="0"/>
            </a:br>
            <a:endParaRPr lang="sv-SE" sz="40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A5803C7-573E-4B61-BDD3-C39F3EA81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735636"/>
            <a:ext cx="12192000" cy="1122363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B30BC14-FCD6-4159-8D75-5A03879732D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549" y="5862907"/>
            <a:ext cx="2078181" cy="86781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3" descr="logo2-sv">
            <a:extLst>
              <a:ext uri="{FF2B5EF4-FFF2-40B4-BE49-F238E27FC236}">
                <a16:creationId xmlns:a16="http://schemas.microsoft.com/office/drawing/2014/main" id="{D1BBA230-E46D-476F-AB7B-0743AEF8FCC2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70" y="5862908"/>
            <a:ext cx="2539459" cy="86781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772378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124</Words>
  <Application>Microsoft Office PowerPoint</Application>
  <PresentationFormat>Bredbild</PresentationFormat>
  <Paragraphs>26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Vår process till IOP 2018-05-28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Kontaktuppgifter:  Anna-Karin Törnqvist, Utvecklingsledare Område öppenvård, anna-karin.tornqvist@liv.se  Niina Koivumaa, Ordförande EBL-skolan, info@ebl-skolan.se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Vår process till IOP</dc:title>
  <dc:creator>Anna-Karin Törnqvist</dc:creator>
  <cp:lastModifiedBy>Pia Augustsson</cp:lastModifiedBy>
  <cp:revision>21</cp:revision>
  <dcterms:created xsi:type="dcterms:W3CDTF">2018-05-25T07:24:33Z</dcterms:created>
  <dcterms:modified xsi:type="dcterms:W3CDTF">2018-05-28T14:33:33Z</dcterms:modified>
</cp:coreProperties>
</file>