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4"/>
  </p:notesMasterIdLst>
  <p:sldIdLst>
    <p:sldId id="257" r:id="rId7"/>
    <p:sldId id="259" r:id="rId8"/>
    <p:sldId id="258" r:id="rId9"/>
    <p:sldId id="260" r:id="rId10"/>
    <p:sldId id="261" r:id="rId11"/>
    <p:sldId id="263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AF7A97-D570-BD4F-8671-1136C925C650}" v="217" dt="2021-12-02T10:19:39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las Rask" userId="S::nicklas.rask@regionvarmland.se::e72ecd55-3767-4720-83c2-fcf25ee7395e" providerId="AD" clId="Web-{8EB48F91-D5E4-4E70-9191-4BFB10BF9893}"/>
    <pc:docChg chg="modSld">
      <pc:chgData name="Nicklas Rask" userId="S::nicklas.rask@regionvarmland.se::e72ecd55-3767-4720-83c2-fcf25ee7395e" providerId="AD" clId="Web-{8EB48F91-D5E4-4E70-9191-4BFB10BF9893}" dt="2021-11-29T12:28:26.902" v="0" actId="20577"/>
      <pc:docMkLst>
        <pc:docMk/>
      </pc:docMkLst>
      <pc:sldChg chg="modSp">
        <pc:chgData name="Nicklas Rask" userId="S::nicklas.rask@regionvarmland.se::e72ecd55-3767-4720-83c2-fcf25ee7395e" providerId="AD" clId="Web-{8EB48F91-D5E4-4E70-9191-4BFB10BF9893}" dt="2021-11-29T12:28:26.902" v="0" actId="20577"/>
        <pc:sldMkLst>
          <pc:docMk/>
          <pc:sldMk cId="2707795962" sldId="259"/>
        </pc:sldMkLst>
        <pc:spChg chg="mod">
          <ac:chgData name="Nicklas Rask" userId="S::nicklas.rask@regionvarmland.se::e72ecd55-3767-4720-83c2-fcf25ee7395e" providerId="AD" clId="Web-{8EB48F91-D5E4-4E70-9191-4BFB10BF9893}" dt="2021-11-29T12:28:26.902" v="0" actId="20577"/>
          <ac:spMkLst>
            <pc:docMk/>
            <pc:sldMk cId="2707795962" sldId="259"/>
            <ac:spMk id="18" creationId="{8CAD4950-B974-F845-A42B-11F563623337}"/>
          </ac:spMkLst>
        </pc:spChg>
      </pc:sldChg>
    </pc:docChg>
  </pc:docChgLst>
  <pc:docChgLst>
    <pc:chgData name="Cajza Stålheim" userId="adfab067-5c80-4663-b07b-8d8f7325b683" providerId="ADAL" clId="{FDAF7A97-D570-BD4F-8671-1136C925C650}"/>
    <pc:docChg chg="custSel addSld modSld modMainMaster">
      <pc:chgData name="Cajza Stålheim" userId="adfab067-5c80-4663-b07b-8d8f7325b683" providerId="ADAL" clId="{FDAF7A97-D570-BD4F-8671-1136C925C650}" dt="2021-12-02T10:19:39.305" v="218" actId="20577"/>
      <pc:docMkLst>
        <pc:docMk/>
      </pc:docMkLst>
      <pc:sldChg chg="modSp mod">
        <pc:chgData name="Cajza Stålheim" userId="adfab067-5c80-4663-b07b-8d8f7325b683" providerId="ADAL" clId="{FDAF7A97-D570-BD4F-8671-1136C925C650}" dt="2021-12-02T10:14:55.968" v="37" actId="20577"/>
        <pc:sldMkLst>
          <pc:docMk/>
          <pc:sldMk cId="2707795962" sldId="259"/>
        </pc:sldMkLst>
        <pc:spChg chg="mod">
          <ac:chgData name="Cajza Stålheim" userId="adfab067-5c80-4663-b07b-8d8f7325b683" providerId="ADAL" clId="{FDAF7A97-D570-BD4F-8671-1136C925C650}" dt="2021-12-02T10:14:55.968" v="37" actId="20577"/>
          <ac:spMkLst>
            <pc:docMk/>
            <pc:sldMk cId="2707795962" sldId="259"/>
            <ac:spMk id="16" creationId="{7FAD9093-BC6D-8045-A6CE-FF046D52E021}"/>
          </ac:spMkLst>
        </pc:spChg>
      </pc:sldChg>
      <pc:sldChg chg="addSp delSp modSp new mod modClrScheme chgLayout">
        <pc:chgData name="Cajza Stålheim" userId="adfab067-5c80-4663-b07b-8d8f7325b683" providerId="ADAL" clId="{FDAF7A97-D570-BD4F-8671-1136C925C650}" dt="2021-12-02T10:16:46.761" v="125" actId="478"/>
        <pc:sldMkLst>
          <pc:docMk/>
          <pc:sldMk cId="3342594537" sldId="262"/>
        </pc:sldMkLst>
        <pc:spChg chg="del mod ord">
          <ac:chgData name="Cajza Stålheim" userId="adfab067-5c80-4663-b07b-8d8f7325b683" providerId="ADAL" clId="{FDAF7A97-D570-BD4F-8671-1136C925C650}" dt="2021-12-02T10:15:28.244" v="39" actId="700"/>
          <ac:spMkLst>
            <pc:docMk/>
            <pc:sldMk cId="3342594537" sldId="262"/>
            <ac:spMk id="2" creationId="{2164EBF6-76AB-7949-9F46-5FB0B0B51484}"/>
          </ac:spMkLst>
        </pc:spChg>
        <pc:spChg chg="del">
          <ac:chgData name="Cajza Stålheim" userId="adfab067-5c80-4663-b07b-8d8f7325b683" providerId="ADAL" clId="{FDAF7A97-D570-BD4F-8671-1136C925C650}" dt="2021-12-02T10:15:28.244" v="39" actId="700"/>
          <ac:spMkLst>
            <pc:docMk/>
            <pc:sldMk cId="3342594537" sldId="262"/>
            <ac:spMk id="3" creationId="{D740DDD2-540E-714C-BE15-92F857E0F223}"/>
          </ac:spMkLst>
        </pc:spChg>
        <pc:spChg chg="add del mod ord">
          <ac:chgData name="Cajza Stålheim" userId="adfab067-5c80-4663-b07b-8d8f7325b683" providerId="ADAL" clId="{FDAF7A97-D570-BD4F-8671-1136C925C650}" dt="2021-12-02T10:16:46.761" v="125" actId="478"/>
          <ac:spMkLst>
            <pc:docMk/>
            <pc:sldMk cId="3342594537" sldId="262"/>
            <ac:spMk id="4" creationId="{34A531B3-88E5-804D-A2FE-3F51C78A1295}"/>
          </ac:spMkLst>
        </pc:spChg>
        <pc:spChg chg="add del mod ord">
          <ac:chgData name="Cajza Stålheim" userId="adfab067-5c80-4663-b07b-8d8f7325b683" providerId="ADAL" clId="{FDAF7A97-D570-BD4F-8671-1136C925C650}" dt="2021-12-02T10:15:39.675" v="44" actId="700"/>
          <ac:spMkLst>
            <pc:docMk/>
            <pc:sldMk cId="3342594537" sldId="262"/>
            <ac:spMk id="5" creationId="{BC947835-ED63-9743-BF89-D6EF6D1C1771}"/>
          </ac:spMkLst>
        </pc:spChg>
        <pc:spChg chg="add del mod ord">
          <ac:chgData name="Cajza Stålheim" userId="adfab067-5c80-4663-b07b-8d8f7325b683" providerId="ADAL" clId="{FDAF7A97-D570-BD4F-8671-1136C925C650}" dt="2021-12-02T10:16:42.061" v="124" actId="700"/>
          <ac:spMkLst>
            <pc:docMk/>
            <pc:sldMk cId="3342594537" sldId="262"/>
            <ac:spMk id="6" creationId="{9C8DFBFF-889A-714C-B13D-E053B63B0F4E}"/>
          </ac:spMkLst>
        </pc:spChg>
      </pc:sldChg>
      <pc:sldChg chg="modSp new mod">
        <pc:chgData name="Cajza Stålheim" userId="adfab067-5c80-4663-b07b-8d8f7325b683" providerId="ADAL" clId="{FDAF7A97-D570-BD4F-8671-1136C925C650}" dt="2021-12-02T10:19:39.305" v="218" actId="20577"/>
        <pc:sldMkLst>
          <pc:docMk/>
          <pc:sldMk cId="1284047329" sldId="263"/>
        </pc:sldMkLst>
        <pc:spChg chg="mod">
          <ac:chgData name="Cajza Stålheim" userId="adfab067-5c80-4663-b07b-8d8f7325b683" providerId="ADAL" clId="{FDAF7A97-D570-BD4F-8671-1136C925C650}" dt="2021-12-02T10:19:10.635" v="144" actId="20577"/>
          <ac:spMkLst>
            <pc:docMk/>
            <pc:sldMk cId="1284047329" sldId="263"/>
            <ac:spMk id="2" creationId="{5F64C980-53B8-F347-9FE2-284D8C1AC6A1}"/>
          </ac:spMkLst>
        </pc:spChg>
        <pc:spChg chg="mod">
          <ac:chgData name="Cajza Stålheim" userId="adfab067-5c80-4663-b07b-8d8f7325b683" providerId="ADAL" clId="{FDAF7A97-D570-BD4F-8671-1136C925C650}" dt="2021-12-02T10:19:39.305" v="218" actId="20577"/>
          <ac:spMkLst>
            <pc:docMk/>
            <pc:sldMk cId="1284047329" sldId="263"/>
            <ac:spMk id="3" creationId="{C721E903-6CBF-584C-BB96-8A37E39A1BE2}"/>
          </ac:spMkLst>
        </pc:spChg>
      </pc:sldChg>
      <pc:sldMasterChg chg="modSldLayout">
        <pc:chgData name="Cajza Stålheim" userId="adfab067-5c80-4663-b07b-8d8f7325b683" providerId="ADAL" clId="{FDAF7A97-D570-BD4F-8671-1136C925C650}" dt="2021-12-02T10:17:59.075" v="133" actId="1076"/>
        <pc:sldMasterMkLst>
          <pc:docMk/>
          <pc:sldMasterMk cId="913107826" sldId="2147483660"/>
        </pc:sldMasterMkLst>
        <pc:sldLayoutChg chg="addSp delSp modSp mod">
          <pc:chgData name="Cajza Stålheim" userId="adfab067-5c80-4663-b07b-8d8f7325b683" providerId="ADAL" clId="{FDAF7A97-D570-BD4F-8671-1136C925C650}" dt="2021-12-02T10:17:59.075" v="133" actId="1076"/>
          <pc:sldLayoutMkLst>
            <pc:docMk/>
            <pc:sldMasterMk cId="913107826" sldId="2147483660"/>
            <pc:sldLayoutMk cId="503657561" sldId="2147483671"/>
          </pc:sldLayoutMkLst>
          <pc:picChg chg="del">
            <ac:chgData name="Cajza Stålheim" userId="adfab067-5c80-4663-b07b-8d8f7325b683" providerId="ADAL" clId="{FDAF7A97-D570-BD4F-8671-1136C925C650}" dt="2021-12-02T10:17:17.463" v="126" actId="478"/>
            <ac:picMkLst>
              <pc:docMk/>
              <pc:sldMasterMk cId="913107826" sldId="2147483660"/>
              <pc:sldLayoutMk cId="503657561" sldId="2147483671"/>
              <ac:picMk id="8" creationId="{01505DD5-2D9F-4AA5-8E4B-961FE767EB67}"/>
            </ac:picMkLst>
          </pc:picChg>
          <pc:picChg chg="add mod">
            <ac:chgData name="Cajza Stålheim" userId="adfab067-5c80-4663-b07b-8d8f7325b683" providerId="ADAL" clId="{FDAF7A97-D570-BD4F-8671-1136C925C650}" dt="2021-12-02T10:17:59.075" v="133" actId="1076"/>
            <ac:picMkLst>
              <pc:docMk/>
              <pc:sldMasterMk cId="913107826" sldId="2147483660"/>
              <pc:sldLayoutMk cId="503657561" sldId="2147483671"/>
              <ac:picMk id="10" creationId="{9CC34834-9CFC-9D45-BB4C-039B21C808F8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</a:t>
            </a:r>
            <a:br>
              <a:rPr lang="sv-SE"/>
            </a:br>
            <a:r>
              <a:rPr lang="sv-SE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</a:t>
            </a:r>
            <a:br>
              <a:rPr lang="sv-SE"/>
            </a:br>
            <a:r>
              <a:rPr lang="sv-SE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I den bästa </a:t>
            </a:r>
            <a:br>
              <a:rPr lang="sv-SE"/>
            </a:br>
            <a:r>
              <a:rPr lang="sv-SE"/>
              <a:t>av världar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/>
              <a:t>Workshop 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/>
              <a:t>Öppna upp för dialog, </a:t>
            </a:r>
            <a:br>
              <a:rPr lang="sv-SE" sz="1400"/>
            </a:br>
            <a:r>
              <a:rPr lang="sv-SE" sz="1400"/>
              <a:t>skapa tillit och delaktighet.  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498990" y="4879396"/>
            <a:ext cx="2944682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Övning 1: Fundera &amp; reflektera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Övning 2: Löpsedel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Övning 3: Målbild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Det kommer inte letas syndabockar!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Det finns inga rätt eller fel.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/>
              <a:t>Deltagare: </a:t>
            </a:r>
            <a:r>
              <a:rPr lang="sv-SE" sz="1400"/>
              <a:t>Delar sina tankar och erfarenheter. Var öppen och ärlig.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/>
              <a:t>Workshopledare: </a:t>
            </a:r>
            <a:r>
              <a:rPr lang="sv-SE" sz="1400"/>
              <a:t>Leder workshop med ett öppet sinne.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/>
          </a:p>
          <a:p>
            <a:endParaRPr lang="sv-SE" sz="140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/>
              <a:t>Tydliggöra en målbild att arbeta vidare med. 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/>
              <a:t>Övning 1: Fundera &amp; reflektera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13917"/>
            <a:ext cx="7849458" cy="3240000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I den bästa av världar skulle din arbetsplats se ut då?</a:t>
            </a:r>
          </a:p>
          <a:p>
            <a:r>
              <a:rPr lang="sv-SE"/>
              <a:t>Hur styrs den? </a:t>
            </a:r>
          </a:p>
          <a:p>
            <a:r>
              <a:rPr lang="sv-SE"/>
              <a:t>Vad gör du? </a:t>
            </a:r>
          </a:p>
          <a:p>
            <a:r>
              <a:rPr lang="sv-SE"/>
              <a:t>Hur jobbar du? </a:t>
            </a:r>
          </a:p>
          <a:p>
            <a:r>
              <a:rPr lang="sv-SE"/>
              <a:t>Hur mår du? </a:t>
            </a:r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/>
              <a:t>Övning 2: Löpsedel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8535259" cy="3240000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Utifrån</a:t>
            </a:r>
            <a:r>
              <a:rPr lang="en-US"/>
              <a:t> post-it-</a:t>
            </a:r>
            <a:r>
              <a:rPr lang="en-US" err="1"/>
              <a:t>lapparna</a:t>
            </a:r>
            <a:r>
              <a:rPr lang="en-US"/>
              <a:t>, </a:t>
            </a:r>
            <a:r>
              <a:rPr lang="en-US" err="1"/>
              <a:t>formulera</a:t>
            </a:r>
            <a:r>
              <a:rPr lang="en-US"/>
              <a:t> om </a:t>
            </a:r>
            <a:r>
              <a:rPr lang="en-US" err="1"/>
              <a:t>tankarna</a:t>
            </a:r>
            <a:r>
              <a:rPr lang="en-US"/>
              <a:t> till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löpsedel</a:t>
            </a:r>
            <a:r>
              <a:rPr lang="en-US"/>
              <a:t>.</a:t>
            </a:r>
          </a:p>
          <a:p>
            <a:r>
              <a:rPr lang="en-US" err="1"/>
              <a:t>Vad</a:t>
            </a:r>
            <a:r>
              <a:rPr lang="en-US"/>
              <a:t> </a:t>
            </a:r>
            <a:r>
              <a:rPr lang="en-US" err="1"/>
              <a:t>står</a:t>
            </a:r>
            <a:r>
              <a:rPr lang="en-US"/>
              <a:t> det </a:t>
            </a:r>
            <a:r>
              <a:rPr lang="en-US" err="1"/>
              <a:t>på</a:t>
            </a:r>
            <a:r>
              <a:rPr lang="en-US"/>
              <a:t> er </a:t>
            </a:r>
            <a:r>
              <a:rPr lang="en-US" err="1"/>
              <a:t>löpsedel</a:t>
            </a:r>
            <a:r>
              <a:rPr lang="en-US"/>
              <a:t>?  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/>
              <a:t>Övning 3: Målbild  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13917"/>
            <a:ext cx="7849458" cy="3240000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Utifrån</a:t>
            </a:r>
            <a:r>
              <a:rPr lang="en-US"/>
              <a:t> era </a:t>
            </a:r>
            <a:r>
              <a:rPr lang="en-US" err="1"/>
              <a:t>löpsedlar</a:t>
            </a:r>
            <a:r>
              <a:rPr lang="en-US"/>
              <a:t>, </a:t>
            </a:r>
            <a:r>
              <a:rPr lang="en-US" err="1"/>
              <a:t>välj</a:t>
            </a:r>
            <a:r>
              <a:rPr lang="en-US"/>
              <a:t> </a:t>
            </a:r>
            <a:r>
              <a:rPr lang="en-US" err="1"/>
              <a:t>ut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som</a:t>
            </a:r>
            <a:r>
              <a:rPr lang="en-US"/>
              <a:t> </a:t>
            </a:r>
            <a:r>
              <a:rPr lang="en-US" err="1"/>
              <a:t>passar</a:t>
            </a:r>
            <a:r>
              <a:rPr lang="en-US"/>
              <a:t> </a:t>
            </a:r>
            <a:r>
              <a:rPr lang="en-US" err="1"/>
              <a:t>som</a:t>
            </a:r>
            <a:r>
              <a:rPr lang="en-US"/>
              <a:t> </a:t>
            </a:r>
            <a:r>
              <a:rPr lang="en-US" err="1"/>
              <a:t>målbild</a:t>
            </a:r>
            <a:r>
              <a:rPr lang="en-US"/>
              <a:t>/</a:t>
            </a:r>
            <a:r>
              <a:rPr lang="en-US" err="1"/>
              <a:t>alternativt</a:t>
            </a:r>
            <a:r>
              <a:rPr lang="en-US"/>
              <a:t> </a:t>
            </a:r>
            <a:r>
              <a:rPr lang="en-US" err="1"/>
              <a:t>skriv</a:t>
            </a:r>
            <a:r>
              <a:rPr lang="en-US"/>
              <a:t> </a:t>
            </a:r>
            <a:r>
              <a:rPr lang="en-US" err="1"/>
              <a:t>ihop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ny</a:t>
            </a:r>
            <a:r>
              <a:rPr lang="en-US"/>
              <a:t> </a:t>
            </a:r>
            <a:r>
              <a:rPr lang="en-US" err="1"/>
              <a:t>utifrån</a:t>
            </a:r>
            <a:r>
              <a:rPr lang="en-US"/>
              <a:t> </a:t>
            </a:r>
            <a:r>
              <a:rPr lang="en-US" err="1"/>
              <a:t>fler</a:t>
            </a:r>
            <a:r>
              <a:rPr lang="en-US"/>
              <a:t> </a:t>
            </a:r>
            <a:r>
              <a:rPr lang="en-US" err="1"/>
              <a:t>exempel</a:t>
            </a:r>
            <a:r>
              <a:rPr lang="en-US"/>
              <a:t>. </a:t>
            </a:r>
          </a:p>
          <a:p>
            <a:pPr marL="0" indent="0">
              <a:buNone/>
            </a:pPr>
            <a:r>
              <a:rPr lang="en-US" err="1"/>
              <a:t>Svara</a:t>
            </a:r>
            <a:r>
              <a:rPr lang="en-US"/>
              <a:t> </a:t>
            </a:r>
            <a:r>
              <a:rPr lang="en-US" err="1"/>
              <a:t>på</a:t>
            </a:r>
            <a:r>
              <a:rPr lang="en-US"/>
              <a:t> </a:t>
            </a:r>
            <a:r>
              <a:rPr lang="en-US" err="1"/>
              <a:t>frågorna</a:t>
            </a:r>
            <a:r>
              <a:rPr lang="en-US"/>
              <a:t> </a:t>
            </a:r>
            <a:r>
              <a:rPr lang="en-US" err="1"/>
              <a:t>på</a:t>
            </a:r>
            <a:r>
              <a:rPr lang="en-US"/>
              <a:t> </a:t>
            </a:r>
            <a:r>
              <a:rPr lang="en-US" err="1"/>
              <a:t>mallen</a:t>
            </a:r>
            <a:r>
              <a:rPr lang="en-US"/>
              <a:t>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520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1E5381732DB4F929A481C5DAE024A" ma:contentTypeVersion="12" ma:contentTypeDescription="Create a new document." ma:contentTypeScope="" ma:versionID="476b6f4c17d0611e0fbac0daf88bacb7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bc030291f0a12f67f8c81aa05bf1aa3a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FBD27E-9928-4912-B4B5-43CB2213F0DE}">
  <ds:schemaRefs>
    <ds:schemaRef ds:uri="23e6ee55-ec2c-4220-b5f1-aaeb9aba1ed0"/>
    <ds:schemaRef ds:uri="f2f178b9-3f81-47a7-bff5-91ac61b688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641686-D9BA-4F4D-B4A4-C8059CC993A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Experio WorkLab</vt:lpstr>
      <vt:lpstr>Experio WorkLab rosa</vt:lpstr>
      <vt:lpstr>Stor rubrik</vt:lpstr>
      <vt:lpstr>I den bästa  av världar</vt:lpstr>
      <vt:lpstr>PowerPoint Presentation</vt:lpstr>
      <vt:lpstr>Övning 1: Fundera &amp; reflektera</vt:lpstr>
      <vt:lpstr>Övning 2: Löpsedel</vt:lpstr>
      <vt:lpstr>Övning 3: Målbild  </vt:lpstr>
      <vt:lpstr>Reflektion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revision>1</cp:revision>
  <dcterms:created xsi:type="dcterms:W3CDTF">2021-11-29T11:20:48Z</dcterms:created>
  <dcterms:modified xsi:type="dcterms:W3CDTF">2021-12-02T10:19:44Z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