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3"/>
  </p:notesMasterIdLst>
  <p:sldIdLst>
    <p:sldId id="257" r:id="rId7"/>
    <p:sldId id="259" r:id="rId8"/>
    <p:sldId id="258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86FE6-442F-FE41-8C26-66AD2C0A9013}" v="5" dt="2022-01-17T08:19:05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8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5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jza Stålheim" userId="adfab067-5c80-4663-b07b-8d8f7325b683" providerId="ADAL" clId="{AE786FE6-442F-FE41-8C26-66AD2C0A9013}"/>
    <pc:docChg chg="undo custSel delSld modSld">
      <pc:chgData name="Cajza Stålheim" userId="adfab067-5c80-4663-b07b-8d8f7325b683" providerId="ADAL" clId="{AE786FE6-442F-FE41-8C26-66AD2C0A9013}" dt="2022-01-17T08:20:38.439" v="581" actId="6549"/>
      <pc:docMkLst>
        <pc:docMk/>
      </pc:docMkLst>
      <pc:sldChg chg="modSp mod">
        <pc:chgData name="Cajza Stålheim" userId="adfab067-5c80-4663-b07b-8d8f7325b683" providerId="ADAL" clId="{AE786FE6-442F-FE41-8C26-66AD2C0A9013}" dt="2022-01-17T08:08:17.776" v="58" actId="20577"/>
        <pc:sldMkLst>
          <pc:docMk/>
          <pc:sldMk cId="3547676538" sldId="257"/>
        </pc:sldMkLst>
        <pc:spChg chg="mod">
          <ac:chgData name="Cajza Stålheim" userId="adfab067-5c80-4663-b07b-8d8f7325b683" providerId="ADAL" clId="{AE786FE6-442F-FE41-8C26-66AD2C0A9013}" dt="2022-01-17T08:07:35.239" v="25" actId="20577"/>
          <ac:spMkLst>
            <pc:docMk/>
            <pc:sldMk cId="3547676538" sldId="257"/>
            <ac:spMk id="2" creationId="{99F42340-25FF-6F4F-90AD-0AD769004BFF}"/>
          </ac:spMkLst>
        </pc:spChg>
        <pc:spChg chg="mod">
          <ac:chgData name="Cajza Stålheim" userId="adfab067-5c80-4663-b07b-8d8f7325b683" providerId="ADAL" clId="{AE786FE6-442F-FE41-8C26-66AD2C0A9013}" dt="2022-01-17T08:08:17.776" v="58" actId="20577"/>
          <ac:spMkLst>
            <pc:docMk/>
            <pc:sldMk cId="3547676538" sldId="257"/>
            <ac:spMk id="3" creationId="{E04565FE-84A6-D442-A9E5-CCE476EFF468}"/>
          </ac:spMkLst>
        </pc:spChg>
      </pc:sldChg>
      <pc:sldChg chg="modSp mod">
        <pc:chgData name="Cajza Stålheim" userId="adfab067-5c80-4663-b07b-8d8f7325b683" providerId="ADAL" clId="{AE786FE6-442F-FE41-8C26-66AD2C0A9013}" dt="2022-01-17T08:09:48.474" v="188" actId="113"/>
        <pc:sldMkLst>
          <pc:docMk/>
          <pc:sldMk cId="4248993283" sldId="258"/>
        </pc:sldMkLst>
        <pc:spChg chg="mod">
          <ac:chgData name="Cajza Stålheim" userId="adfab067-5c80-4663-b07b-8d8f7325b683" providerId="ADAL" clId="{AE786FE6-442F-FE41-8C26-66AD2C0A9013}" dt="2022-01-17T08:08:30.478" v="65" actId="20577"/>
          <ac:spMkLst>
            <pc:docMk/>
            <pc:sldMk cId="4248993283" sldId="258"/>
            <ac:spMk id="2" creationId="{F4A5174B-FC5C-7444-B01E-E4D3D3A9E23E}"/>
          </ac:spMkLst>
        </pc:spChg>
        <pc:spChg chg="mod">
          <ac:chgData name="Cajza Stålheim" userId="adfab067-5c80-4663-b07b-8d8f7325b683" providerId="ADAL" clId="{AE786FE6-442F-FE41-8C26-66AD2C0A9013}" dt="2022-01-17T08:09:48.474" v="188" actId="113"/>
          <ac:spMkLst>
            <pc:docMk/>
            <pc:sldMk cId="4248993283" sldId="258"/>
            <ac:spMk id="3" creationId="{6CF8FFEA-2E9F-F147-BAD8-3EEA2B4FCAFC}"/>
          </ac:spMkLst>
        </pc:spChg>
      </pc:sldChg>
      <pc:sldChg chg="modSp mod">
        <pc:chgData name="Cajza Stålheim" userId="adfab067-5c80-4663-b07b-8d8f7325b683" providerId="ADAL" clId="{AE786FE6-442F-FE41-8C26-66AD2C0A9013}" dt="2022-01-17T08:20:38.439" v="581" actId="6549"/>
        <pc:sldMkLst>
          <pc:docMk/>
          <pc:sldMk cId="2707795962" sldId="259"/>
        </pc:sldMkLst>
        <pc:spChg chg="mod">
          <ac:chgData name="Cajza Stålheim" userId="adfab067-5c80-4663-b07b-8d8f7325b683" providerId="ADAL" clId="{AE786FE6-442F-FE41-8C26-66AD2C0A9013}" dt="2022-01-17T08:19:15.104" v="451" actId="20577"/>
          <ac:spMkLst>
            <pc:docMk/>
            <pc:sldMk cId="2707795962" sldId="259"/>
            <ac:spMk id="14" creationId="{3BA286DA-498A-A545-A4F8-70DCCC10B16A}"/>
          </ac:spMkLst>
        </pc:spChg>
        <pc:spChg chg="mod">
          <ac:chgData name="Cajza Stålheim" userId="adfab067-5c80-4663-b07b-8d8f7325b683" providerId="ADAL" clId="{AE786FE6-442F-FE41-8C26-66AD2C0A9013}" dt="2022-01-17T08:20:38.439" v="581" actId="6549"/>
          <ac:spMkLst>
            <pc:docMk/>
            <pc:sldMk cId="2707795962" sldId="259"/>
            <ac:spMk id="15" creationId="{42FC26EC-6332-8144-ACCA-35240B4D5789}"/>
          </ac:spMkLst>
        </pc:spChg>
        <pc:spChg chg="mod">
          <ac:chgData name="Cajza Stålheim" userId="adfab067-5c80-4663-b07b-8d8f7325b683" providerId="ADAL" clId="{AE786FE6-442F-FE41-8C26-66AD2C0A9013}" dt="2022-01-17T08:19:53.756" v="560" actId="20577"/>
          <ac:spMkLst>
            <pc:docMk/>
            <pc:sldMk cId="2707795962" sldId="259"/>
            <ac:spMk id="19" creationId="{FFE79B3D-5007-D84B-BFAE-F5FC90F41E4D}"/>
          </ac:spMkLst>
        </pc:spChg>
      </pc:sldChg>
      <pc:sldChg chg="addSp modSp mod">
        <pc:chgData name="Cajza Stålheim" userId="adfab067-5c80-4663-b07b-8d8f7325b683" providerId="ADAL" clId="{AE786FE6-442F-FE41-8C26-66AD2C0A9013}" dt="2022-01-17T08:14:14.842" v="441" actId="207"/>
        <pc:sldMkLst>
          <pc:docMk/>
          <pc:sldMk cId="3872936647" sldId="260"/>
        </pc:sldMkLst>
        <pc:spChg chg="mod">
          <ac:chgData name="Cajza Stålheim" userId="adfab067-5c80-4663-b07b-8d8f7325b683" providerId="ADAL" clId="{AE786FE6-442F-FE41-8C26-66AD2C0A9013}" dt="2022-01-17T08:10:00.319" v="198" actId="20577"/>
          <ac:spMkLst>
            <pc:docMk/>
            <pc:sldMk cId="3872936647" sldId="260"/>
            <ac:spMk id="2" creationId="{F4A5174B-FC5C-7444-B01E-E4D3D3A9E23E}"/>
          </ac:spMkLst>
        </pc:spChg>
        <pc:spChg chg="mod">
          <ac:chgData name="Cajza Stålheim" userId="adfab067-5c80-4663-b07b-8d8f7325b683" providerId="ADAL" clId="{AE786FE6-442F-FE41-8C26-66AD2C0A9013}" dt="2022-01-17T08:12:01.485" v="301" actId="14100"/>
          <ac:spMkLst>
            <pc:docMk/>
            <pc:sldMk cId="3872936647" sldId="260"/>
            <ac:spMk id="3" creationId="{6CF8FFEA-2E9F-F147-BAD8-3EEA2B4FCAFC}"/>
          </ac:spMkLst>
        </pc:spChg>
        <pc:spChg chg="add mod">
          <ac:chgData name="Cajza Stålheim" userId="adfab067-5c80-4663-b07b-8d8f7325b683" providerId="ADAL" clId="{AE786FE6-442F-FE41-8C26-66AD2C0A9013}" dt="2022-01-17T08:14:14.842" v="441" actId="207"/>
          <ac:spMkLst>
            <pc:docMk/>
            <pc:sldMk cId="3872936647" sldId="260"/>
            <ac:spMk id="4" creationId="{9E639F89-40FC-674C-8E77-9BB4ECEAA78F}"/>
          </ac:spMkLst>
        </pc:spChg>
        <pc:spChg chg="add mod">
          <ac:chgData name="Cajza Stålheim" userId="adfab067-5c80-4663-b07b-8d8f7325b683" providerId="ADAL" clId="{AE786FE6-442F-FE41-8C26-66AD2C0A9013}" dt="2022-01-17T08:12:49.897" v="319" actId="1076"/>
          <ac:spMkLst>
            <pc:docMk/>
            <pc:sldMk cId="3872936647" sldId="260"/>
            <ac:spMk id="7" creationId="{36F64E69-2FF7-6F43-A84A-0446F2A409B9}"/>
          </ac:spMkLst>
        </pc:spChg>
        <pc:spChg chg="add mod">
          <ac:chgData name="Cajza Stålheim" userId="adfab067-5c80-4663-b07b-8d8f7325b683" providerId="ADAL" clId="{AE786FE6-442F-FE41-8C26-66AD2C0A9013}" dt="2022-01-17T08:12:52.740" v="320" actId="1076"/>
          <ac:spMkLst>
            <pc:docMk/>
            <pc:sldMk cId="3872936647" sldId="260"/>
            <ac:spMk id="8" creationId="{098DFE75-0303-E44B-A314-914BDDDC0E3B}"/>
          </ac:spMkLst>
        </pc:spChg>
        <pc:cxnChg chg="add mod">
          <ac:chgData name="Cajza Stålheim" userId="adfab067-5c80-4663-b07b-8d8f7325b683" providerId="ADAL" clId="{AE786FE6-442F-FE41-8C26-66AD2C0A9013}" dt="2022-01-17T08:12:18.888" v="305" actId="1076"/>
          <ac:cxnSpMkLst>
            <pc:docMk/>
            <pc:sldMk cId="3872936647" sldId="260"/>
            <ac:cxnSpMk id="6" creationId="{ED971E78-9603-4949-9170-81487CFD04AA}"/>
          </ac:cxnSpMkLst>
        </pc:cxnChg>
      </pc:sldChg>
      <pc:sldChg chg="del">
        <pc:chgData name="Cajza Stålheim" userId="adfab067-5c80-4663-b07b-8d8f7325b683" providerId="ADAL" clId="{AE786FE6-442F-FE41-8C26-66AD2C0A9013}" dt="2022-01-17T08:14:26.393" v="442" actId="2696"/>
        <pc:sldMkLst>
          <pc:docMk/>
          <pc:sldMk cId="3625208512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2022-01-17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643" y="2293598"/>
            <a:ext cx="6665786" cy="1311128"/>
          </a:xfrm>
        </p:spPr>
        <p:txBody>
          <a:bodyPr/>
          <a:lstStyle/>
          <a:p>
            <a:r>
              <a:rPr lang="sv-SE" dirty="0"/>
              <a:t>Prioriterings-</a:t>
            </a:r>
            <a:br>
              <a:rPr lang="sv-SE" dirty="0"/>
            </a:br>
            <a:r>
              <a:rPr lang="sv-SE" dirty="0"/>
              <a:t>pyramiden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Riskbedömande/åtgärds metod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prioritera utmaningar/</a:t>
            </a:r>
            <a:b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problemområden för att veta </a:t>
            </a:r>
            <a:b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ni ska börja arbeta med. </a:t>
            </a:r>
            <a:endParaRPr lang="sv-SE" sz="1400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1: Rösta!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2: Pyramiden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Reflektera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kommer inte letas syndabockar!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finns inga rätt eller fel.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Delar sina tankar och erfarenheter. Var öppen och ärlig.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Metodledare: </a:t>
            </a:r>
            <a:r>
              <a:rPr lang="sv-SE" sz="1400" dirty="0"/>
              <a:t>Leder övningarna med ett öppet sinne.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fokusera fortsatt arbete för att </a:t>
            </a:r>
            <a:b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 försöka lösa för många utmaningar samtidigt.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1: Rösta!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marL="252000" lvl="1" indent="0">
              <a:buNone/>
            </a:pPr>
            <a:r>
              <a:rPr lang="sv-SE" b="1" dirty="0"/>
              <a:t>Vad känns viktigast att börja med?</a:t>
            </a:r>
          </a:p>
          <a:p>
            <a:pPr lvl="1"/>
            <a:r>
              <a:rPr lang="sv-SE" dirty="0"/>
              <a:t>Alla har två röster vardera</a:t>
            </a:r>
          </a:p>
          <a:p>
            <a:pPr lvl="1"/>
            <a:r>
              <a:rPr lang="sv-SE" dirty="0"/>
              <a:t>Rösta individuellt och under tystnad – inget prat!</a:t>
            </a:r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2: Pyramiden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4267629" cy="3240000"/>
          </a:xfrm>
        </p:spPr>
        <p:txBody>
          <a:bodyPr/>
          <a:lstStyle/>
          <a:p>
            <a:pPr marL="0" lvl="0" indent="0">
              <a:buNone/>
            </a:pPr>
            <a:r>
              <a:rPr lang="sv-SE" dirty="0"/>
              <a:t>Skapa en pyramid utifrån: </a:t>
            </a:r>
          </a:p>
          <a:p>
            <a:r>
              <a:rPr lang="sv-SE" dirty="0"/>
              <a:t>Flest röster – längst upp</a:t>
            </a:r>
          </a:p>
          <a:p>
            <a:r>
              <a:rPr lang="sv-SE" dirty="0"/>
              <a:t>Minst röster – längst ner</a:t>
            </a:r>
          </a:p>
          <a:p>
            <a:pPr marL="0" lvl="0" indent="0">
              <a:buNone/>
            </a:pPr>
            <a:endParaRPr lang="sv-SE" dirty="0"/>
          </a:p>
        </p:txBody>
      </p:sp>
      <p:sp>
        <p:nvSpPr>
          <p:cNvPr id="4" name="Triangel 3">
            <a:extLst>
              <a:ext uri="{FF2B5EF4-FFF2-40B4-BE49-F238E27FC236}">
                <a16:creationId xmlns:a16="http://schemas.microsoft.com/office/drawing/2014/main" id="{9E639F89-40FC-674C-8E77-9BB4ECEAA78F}"/>
              </a:ext>
            </a:extLst>
          </p:cNvPr>
          <p:cNvSpPr/>
          <p:nvPr/>
        </p:nvSpPr>
        <p:spPr>
          <a:xfrm>
            <a:off x="6859440" y="1716992"/>
            <a:ext cx="3293963" cy="3633849"/>
          </a:xfrm>
          <a:prstGeom prst="triangle">
            <a:avLst/>
          </a:prstGeom>
          <a:gradFill flip="none" rotWithShape="1">
            <a:gsLst>
              <a:gs pos="5000">
                <a:schemeClr val="accent1"/>
              </a:gs>
              <a:gs pos="59000">
                <a:schemeClr val="accent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pil 5">
            <a:extLst>
              <a:ext uri="{FF2B5EF4-FFF2-40B4-BE49-F238E27FC236}">
                <a16:creationId xmlns:a16="http://schemas.microsoft.com/office/drawing/2014/main" id="{ED971E78-9603-4949-9170-81487CFD04AA}"/>
              </a:ext>
            </a:extLst>
          </p:cNvPr>
          <p:cNvCxnSpPr/>
          <p:nvPr/>
        </p:nvCxnSpPr>
        <p:spPr>
          <a:xfrm>
            <a:off x="10497787" y="1716992"/>
            <a:ext cx="0" cy="36338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>
            <a:extLst>
              <a:ext uri="{FF2B5EF4-FFF2-40B4-BE49-F238E27FC236}">
                <a16:creationId xmlns:a16="http://schemas.microsoft.com/office/drawing/2014/main" id="{36F64E69-2FF7-6F43-A84A-0446F2A409B9}"/>
              </a:ext>
            </a:extLst>
          </p:cNvPr>
          <p:cNvSpPr/>
          <p:nvPr/>
        </p:nvSpPr>
        <p:spPr>
          <a:xfrm>
            <a:off x="10643419" y="1590751"/>
            <a:ext cx="9973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i="1" dirty="0"/>
              <a:t>Flest röster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98DFE75-0303-E44B-A314-914BDDDC0E3B}"/>
              </a:ext>
            </a:extLst>
          </p:cNvPr>
          <p:cNvSpPr/>
          <p:nvPr/>
        </p:nvSpPr>
        <p:spPr>
          <a:xfrm>
            <a:off x="10643419" y="5212341"/>
            <a:ext cx="10310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i="1" dirty="0"/>
              <a:t>Minst röster </a:t>
            </a:r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E5381732DB4F929A481C5DAE024A" ma:contentTypeVersion="12" ma:contentTypeDescription="Skapa ett nytt dokument." ma:contentTypeScope="" ma:versionID="51689326c600a0dd24b556a394f20b30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70c3484d8160fb667988756b5cc5c0a1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41686-D9BA-4F4D-B4A4-C8059CC993AB}">
  <ds:schemaRefs>
    <ds:schemaRef ds:uri="http://schemas.microsoft.com/office/2006/metadata/properties"/>
    <ds:schemaRef ds:uri="http://purl.org/dc/terms/"/>
    <ds:schemaRef ds:uri="f2f178b9-3f81-47a7-bff5-91ac61b688c0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3e6ee55-ec2c-4220-b5f1-aaeb9aba1ed0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799239-43E8-406E-AB43-3D2D15151A09}"/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267</TotalTime>
  <Words>160</Words>
  <Application>Microsoft Macintosh PowerPoint</Application>
  <PresentationFormat>Bredbild</PresentationFormat>
  <Paragraphs>31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Experio WorkLab</vt:lpstr>
      <vt:lpstr>Experio WorkLab rosa</vt:lpstr>
      <vt:lpstr>Stor rubrik</vt:lpstr>
      <vt:lpstr>Prioriterings- pyramiden</vt:lpstr>
      <vt:lpstr>PowerPoint-presentation</vt:lpstr>
      <vt:lpstr>Övning 1: Rösta!</vt:lpstr>
      <vt:lpstr>Övning 2: Pyramiden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6</cp:revision>
  <dcterms:created xsi:type="dcterms:W3CDTF">2021-11-29T11:20:48Z</dcterms:created>
  <dcterms:modified xsi:type="dcterms:W3CDTF">2022-01-17T08:20:42Z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