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8_BE0E4CC8.xml" ContentType="application/vnd.ms-powerpoint.comment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4" r:id="rId5"/>
    <p:sldMasterId id="2147483684" r:id="rId6"/>
  </p:sldMasterIdLst>
  <p:notesMasterIdLst>
    <p:notesMasterId r:id="rId12"/>
  </p:notesMasterIdLst>
  <p:sldIdLst>
    <p:sldId id="257" r:id="rId7"/>
    <p:sldId id="259" r:id="rId8"/>
    <p:sldId id="264" r:id="rId9"/>
    <p:sldId id="263" r:id="rId10"/>
    <p:sldId id="26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28A411-1324-3359-A7A1-3CADA89F0A17}" name="Cajza Stålheim" initials="CS" userId="S::cajza.stalheim@regionvarmland.se::adfab067-5c80-4663-b07b-8d8f7325b683" providerId="AD"/>
  <p188:author id="{5208B626-BFB5-732B-3C2D-F3FDB944F12B}" name="Lars Boström" initials="LB" userId="S::lars.bostrom@regionvarmland.se::62997c5d-dcc6-4938-8cc1-7929d1ad1d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86D"/>
    <a:srgbClr val="F9F4EA"/>
    <a:srgbClr val="6F6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3F932-E009-EBDE-C308-C0F40764AB1B}" v="3" dt="2021-12-06T11:41:18.474"/>
    <p1510:client id="{443E98D2-7942-3EB8-E8F2-8B76B6D5A4BF}" v="2" dt="2021-12-06T12:57:33.411"/>
    <p1510:client id="{B85FE4A0-72A1-384D-8217-C041975D791F}" v="41" dt="2021-12-06T10:19:28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51461"/>
  </p:normalViewPr>
  <p:slideViewPr>
    <p:cSldViewPr snapToGrid="0" showGuides="1">
      <p:cViewPr>
        <p:scale>
          <a:sx n="53" d="100"/>
          <a:sy n="53" d="100"/>
        </p:scale>
        <p:origin x="4216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jza Stålheim" userId="adfab067-5c80-4663-b07b-8d8f7325b683" providerId="ADAL" clId="{B85FE4A0-72A1-384D-8217-C041975D791F}"/>
    <pc:docChg chg="undo custSel addSld delSld modSld modMainMaster">
      <pc:chgData name="Cajza Stålheim" userId="adfab067-5c80-4663-b07b-8d8f7325b683" providerId="ADAL" clId="{B85FE4A0-72A1-384D-8217-C041975D791F}" dt="2021-12-06T10:19:33.353" v="1101" actId="20577"/>
      <pc:docMkLst>
        <pc:docMk/>
      </pc:docMkLst>
      <pc:sldChg chg="modSp mod">
        <pc:chgData name="Cajza Stålheim" userId="adfab067-5c80-4663-b07b-8d8f7325b683" providerId="ADAL" clId="{B85FE4A0-72A1-384D-8217-C041975D791F}" dt="2021-12-06T10:18:45.662" v="1091" actId="6549"/>
        <pc:sldMkLst>
          <pc:docMk/>
          <pc:sldMk cId="3547676538" sldId="257"/>
        </pc:sldMkLst>
        <pc:spChg chg="mod">
          <ac:chgData name="Cajza Stålheim" userId="adfab067-5c80-4663-b07b-8d8f7325b683" providerId="ADAL" clId="{B85FE4A0-72A1-384D-8217-C041975D791F}" dt="2021-12-06T10:17:06.384" v="1089" actId="20577"/>
          <ac:spMkLst>
            <pc:docMk/>
            <pc:sldMk cId="3547676538" sldId="257"/>
            <ac:spMk id="2" creationId="{99F42340-25FF-6F4F-90AD-0AD769004BFF}"/>
          </ac:spMkLst>
        </pc:spChg>
        <pc:spChg chg="mod">
          <ac:chgData name="Cajza Stålheim" userId="adfab067-5c80-4663-b07b-8d8f7325b683" providerId="ADAL" clId="{B85FE4A0-72A1-384D-8217-C041975D791F}" dt="2021-12-06T10:18:45.662" v="1091" actId="6549"/>
          <ac:spMkLst>
            <pc:docMk/>
            <pc:sldMk cId="3547676538" sldId="257"/>
            <ac:spMk id="3" creationId="{E04565FE-84A6-D442-A9E5-CCE476EFF468}"/>
          </ac:spMkLst>
        </pc:spChg>
      </pc:sldChg>
      <pc:sldChg chg="addSp delSp modSp del mod modClrScheme chgLayout">
        <pc:chgData name="Cajza Stålheim" userId="adfab067-5c80-4663-b07b-8d8f7325b683" providerId="ADAL" clId="{B85FE4A0-72A1-384D-8217-C041975D791F}" dt="2021-12-06T09:38:33.901" v="80" actId="2696"/>
        <pc:sldMkLst>
          <pc:docMk/>
          <pc:sldMk cId="4248993283" sldId="258"/>
        </pc:sldMkLst>
        <pc:spChg chg="mod ord">
          <ac:chgData name="Cajza Stålheim" userId="adfab067-5c80-4663-b07b-8d8f7325b683" providerId="ADAL" clId="{B85FE4A0-72A1-384D-8217-C041975D791F}" dt="2021-12-06T09:38:22.437" v="77" actId="6549"/>
          <ac:spMkLst>
            <pc:docMk/>
            <pc:sldMk cId="4248993283" sldId="258"/>
            <ac:spMk id="2" creationId="{F4A5174B-FC5C-7444-B01E-E4D3D3A9E23E}"/>
          </ac:spMkLst>
        </pc:spChg>
        <pc:spChg chg="del">
          <ac:chgData name="Cajza Stålheim" userId="adfab067-5c80-4663-b07b-8d8f7325b683" providerId="ADAL" clId="{B85FE4A0-72A1-384D-8217-C041975D791F}" dt="2021-12-06T09:38:18.318" v="75" actId="700"/>
          <ac:spMkLst>
            <pc:docMk/>
            <pc:sldMk cId="4248993283" sldId="258"/>
            <ac:spMk id="3" creationId="{6CF8FFEA-2E9F-F147-BAD8-3EEA2B4FCAFC}"/>
          </ac:spMkLst>
        </pc:spChg>
        <pc:spChg chg="add del mod">
          <ac:chgData name="Cajza Stålheim" userId="adfab067-5c80-4663-b07b-8d8f7325b683" providerId="ADAL" clId="{B85FE4A0-72A1-384D-8217-C041975D791F}" dt="2021-12-06T09:38:25.460" v="78" actId="478"/>
          <ac:spMkLst>
            <pc:docMk/>
            <pc:sldMk cId="4248993283" sldId="258"/>
            <ac:spMk id="4" creationId="{72BDD8E2-4B51-A649-A641-806208C83ECD}"/>
          </ac:spMkLst>
        </pc:spChg>
      </pc:sldChg>
      <pc:sldChg chg="modSp mod">
        <pc:chgData name="Cajza Stålheim" userId="adfab067-5c80-4663-b07b-8d8f7325b683" providerId="ADAL" clId="{B85FE4A0-72A1-384D-8217-C041975D791F}" dt="2021-12-06T10:19:33.353" v="1101" actId="20577"/>
        <pc:sldMkLst>
          <pc:docMk/>
          <pc:sldMk cId="2707795962" sldId="259"/>
        </pc:sldMkLst>
        <pc:spChg chg="mod">
          <ac:chgData name="Cajza Stålheim" userId="adfab067-5c80-4663-b07b-8d8f7325b683" providerId="ADAL" clId="{B85FE4A0-72A1-384D-8217-C041975D791F}" dt="2021-12-06T10:19:18.042" v="1096" actId="20577"/>
          <ac:spMkLst>
            <pc:docMk/>
            <pc:sldMk cId="2707795962" sldId="259"/>
            <ac:spMk id="14" creationId="{3BA286DA-498A-A545-A4F8-70DCCC10B16A}"/>
          </ac:spMkLst>
        </pc:spChg>
        <pc:spChg chg="mod">
          <ac:chgData name="Cajza Stålheim" userId="adfab067-5c80-4663-b07b-8d8f7325b683" providerId="ADAL" clId="{B85FE4A0-72A1-384D-8217-C041975D791F}" dt="2021-12-06T10:16:57.765" v="1071" actId="20577"/>
          <ac:spMkLst>
            <pc:docMk/>
            <pc:sldMk cId="2707795962" sldId="259"/>
            <ac:spMk id="15" creationId="{42FC26EC-6332-8144-ACCA-35240B4D5789}"/>
          </ac:spMkLst>
        </pc:spChg>
        <pc:spChg chg="mod">
          <ac:chgData name="Cajza Stålheim" userId="adfab067-5c80-4663-b07b-8d8f7325b683" providerId="ADAL" clId="{B85FE4A0-72A1-384D-8217-C041975D791F}" dt="2021-12-06T10:19:33.353" v="1101" actId="20577"/>
          <ac:spMkLst>
            <pc:docMk/>
            <pc:sldMk cId="2707795962" sldId="259"/>
            <ac:spMk id="19" creationId="{FFE79B3D-5007-D84B-BFAE-F5FC90F41E4D}"/>
          </ac:spMkLst>
        </pc:spChg>
      </pc:sldChg>
      <pc:sldChg chg="del">
        <pc:chgData name="Cajza Stålheim" userId="adfab067-5c80-4663-b07b-8d8f7325b683" providerId="ADAL" clId="{B85FE4A0-72A1-384D-8217-C041975D791F}" dt="2021-12-06T09:34:32.909" v="0" actId="2696"/>
        <pc:sldMkLst>
          <pc:docMk/>
          <pc:sldMk cId="3872936647" sldId="260"/>
        </pc:sldMkLst>
      </pc:sldChg>
      <pc:sldChg chg="del">
        <pc:chgData name="Cajza Stålheim" userId="adfab067-5c80-4663-b07b-8d8f7325b683" providerId="ADAL" clId="{B85FE4A0-72A1-384D-8217-C041975D791F}" dt="2021-12-06T09:34:32.909" v="0" actId="2696"/>
        <pc:sldMkLst>
          <pc:docMk/>
          <pc:sldMk cId="3625208512" sldId="261"/>
        </pc:sldMkLst>
      </pc:sldChg>
      <pc:sldChg chg="modSp">
        <pc:chgData name="Cajza Stålheim" userId="adfab067-5c80-4663-b07b-8d8f7325b683" providerId="ADAL" clId="{B85FE4A0-72A1-384D-8217-C041975D791F}" dt="2021-12-06T10:07:16.536" v="869" actId="790"/>
        <pc:sldMkLst>
          <pc:docMk/>
          <pc:sldMk cId="1284047329" sldId="263"/>
        </pc:sldMkLst>
        <pc:spChg chg="mod">
          <ac:chgData name="Cajza Stålheim" userId="adfab067-5c80-4663-b07b-8d8f7325b683" providerId="ADAL" clId="{B85FE4A0-72A1-384D-8217-C041975D791F}" dt="2021-12-06T10:07:16.536" v="869" actId="790"/>
          <ac:spMkLst>
            <pc:docMk/>
            <pc:sldMk cId="1284047329" sldId="263"/>
            <ac:spMk id="2" creationId="{5F64C980-53B8-F347-9FE2-284D8C1AC6A1}"/>
          </ac:spMkLst>
        </pc:spChg>
        <pc:spChg chg="mod">
          <ac:chgData name="Cajza Stålheim" userId="adfab067-5c80-4663-b07b-8d8f7325b683" providerId="ADAL" clId="{B85FE4A0-72A1-384D-8217-C041975D791F}" dt="2021-12-06T10:07:16.536" v="869" actId="790"/>
          <ac:spMkLst>
            <pc:docMk/>
            <pc:sldMk cId="1284047329" sldId="263"/>
            <ac:spMk id="3" creationId="{C721E903-6CBF-584C-BB96-8A37E39A1BE2}"/>
          </ac:spMkLst>
        </pc:spChg>
      </pc:sldChg>
      <pc:sldChg chg="addSp delSp modSp new mod addCm delCm modCm modNotesTx">
        <pc:chgData name="Cajza Stålheim" userId="adfab067-5c80-4663-b07b-8d8f7325b683" providerId="ADAL" clId="{B85FE4A0-72A1-384D-8217-C041975D791F}" dt="2021-12-06T10:16:30.343" v="1058"/>
        <pc:sldMkLst>
          <pc:docMk/>
          <pc:sldMk cId="3188608200" sldId="264"/>
        </pc:sldMkLst>
        <pc:spChg chg="mod">
          <ac:chgData name="Cajza Stålheim" userId="adfab067-5c80-4663-b07b-8d8f7325b683" providerId="ADAL" clId="{B85FE4A0-72A1-384D-8217-C041975D791F}" dt="2021-12-06T10:07:16.536" v="869" actId="790"/>
          <ac:spMkLst>
            <pc:docMk/>
            <pc:sldMk cId="3188608200" sldId="264"/>
            <ac:spMk id="2" creationId="{621695F8-0A0E-9D4C-B13F-2076F1944622}"/>
          </ac:spMkLst>
        </pc:spChg>
        <pc:spChg chg="add mod">
          <ac:chgData name="Cajza Stålheim" userId="adfab067-5c80-4663-b07b-8d8f7325b683" providerId="ADAL" clId="{B85FE4A0-72A1-384D-8217-C041975D791F}" dt="2021-12-06T09:45:29.084" v="372" actId="20577"/>
          <ac:spMkLst>
            <pc:docMk/>
            <pc:sldMk cId="3188608200" sldId="264"/>
            <ac:spMk id="3" creationId="{F1731DE4-7C5A-9F49-8C8E-E4DD3B1F10E6}"/>
          </ac:spMkLst>
        </pc:spChg>
        <pc:spChg chg="add mod">
          <ac:chgData name="Cajza Stålheim" userId="adfab067-5c80-4663-b07b-8d8f7325b683" providerId="ADAL" clId="{B85FE4A0-72A1-384D-8217-C041975D791F}" dt="2021-12-06T09:41:01.072" v="102" actId="571"/>
          <ac:spMkLst>
            <pc:docMk/>
            <pc:sldMk cId="3188608200" sldId="264"/>
            <ac:spMk id="4" creationId="{AD816001-1D1E-434B-988B-C40D7B796A1A}"/>
          </ac:spMkLst>
        </pc:spChg>
        <pc:spChg chg="add mod">
          <ac:chgData name="Cajza Stålheim" userId="adfab067-5c80-4663-b07b-8d8f7325b683" providerId="ADAL" clId="{B85FE4A0-72A1-384D-8217-C041975D791F}" dt="2021-12-06T09:44:05.566" v="275" actId="207"/>
          <ac:spMkLst>
            <pc:docMk/>
            <pc:sldMk cId="3188608200" sldId="264"/>
            <ac:spMk id="5" creationId="{5B5E5474-2A81-E048-9A57-6F174500EA72}"/>
          </ac:spMkLst>
        </pc:spChg>
        <pc:spChg chg="add mod">
          <ac:chgData name="Cajza Stålheim" userId="adfab067-5c80-4663-b07b-8d8f7325b683" providerId="ADAL" clId="{B85FE4A0-72A1-384D-8217-C041975D791F}" dt="2021-12-06T09:44:02.351" v="273" actId="207"/>
          <ac:spMkLst>
            <pc:docMk/>
            <pc:sldMk cId="3188608200" sldId="264"/>
            <ac:spMk id="6" creationId="{F8DD3BED-215D-C447-9420-3E41E04B7D1B}"/>
          </ac:spMkLst>
        </pc:spChg>
        <pc:spChg chg="add mod">
          <ac:chgData name="Cajza Stålheim" userId="adfab067-5c80-4663-b07b-8d8f7325b683" providerId="ADAL" clId="{B85FE4A0-72A1-384D-8217-C041975D791F}" dt="2021-12-06T09:43:58.883" v="271" actId="207"/>
          <ac:spMkLst>
            <pc:docMk/>
            <pc:sldMk cId="3188608200" sldId="264"/>
            <ac:spMk id="7" creationId="{46B0BC17-75C7-0740-983A-09B1722CF6B3}"/>
          </ac:spMkLst>
        </pc:spChg>
        <pc:spChg chg="add mod">
          <ac:chgData name="Cajza Stålheim" userId="adfab067-5c80-4663-b07b-8d8f7325b683" providerId="ADAL" clId="{B85FE4A0-72A1-384D-8217-C041975D791F}" dt="2021-12-06T09:43:55.252" v="269" actId="207"/>
          <ac:spMkLst>
            <pc:docMk/>
            <pc:sldMk cId="3188608200" sldId="264"/>
            <ac:spMk id="8" creationId="{502A0F3A-6B39-4B4F-97D6-255D9E7AD9B3}"/>
          </ac:spMkLst>
        </pc:spChg>
        <pc:spChg chg="add mod">
          <ac:chgData name="Cajza Stålheim" userId="adfab067-5c80-4663-b07b-8d8f7325b683" providerId="ADAL" clId="{B85FE4A0-72A1-384D-8217-C041975D791F}" dt="2021-12-06T09:43:51.520" v="267" actId="207"/>
          <ac:spMkLst>
            <pc:docMk/>
            <pc:sldMk cId="3188608200" sldId="264"/>
            <ac:spMk id="9" creationId="{0AAECC03-CC10-E94A-9FBE-BF790B48B9B5}"/>
          </ac:spMkLst>
        </pc:spChg>
        <pc:spChg chg="add mod">
          <ac:chgData name="Cajza Stålheim" userId="adfab067-5c80-4663-b07b-8d8f7325b683" providerId="ADAL" clId="{B85FE4A0-72A1-384D-8217-C041975D791F}" dt="2021-12-06T09:43:47.807" v="265" actId="207"/>
          <ac:spMkLst>
            <pc:docMk/>
            <pc:sldMk cId="3188608200" sldId="264"/>
            <ac:spMk id="10" creationId="{A76CCD4C-C9AD-A545-BA9D-D49986AB8F5B}"/>
          </ac:spMkLst>
        </pc:spChg>
        <pc:spChg chg="add mod">
          <ac:chgData name="Cajza Stålheim" userId="adfab067-5c80-4663-b07b-8d8f7325b683" providerId="ADAL" clId="{B85FE4A0-72A1-384D-8217-C041975D791F}" dt="2021-12-06T09:45:16.370" v="354" actId="6549"/>
          <ac:spMkLst>
            <pc:docMk/>
            <pc:sldMk cId="3188608200" sldId="264"/>
            <ac:spMk id="11" creationId="{68EA8FC2-F435-964F-870B-B621DCBA6384}"/>
          </ac:spMkLst>
        </pc:spChg>
        <pc:spChg chg="add mod">
          <ac:chgData name="Cajza Stålheim" userId="adfab067-5c80-4663-b07b-8d8f7325b683" providerId="ADAL" clId="{B85FE4A0-72A1-384D-8217-C041975D791F}" dt="2021-12-06T09:45:51.100" v="397" actId="20577"/>
          <ac:spMkLst>
            <pc:docMk/>
            <pc:sldMk cId="3188608200" sldId="264"/>
            <ac:spMk id="12" creationId="{0CAB830C-0103-E547-9E90-D5DC724A3716}"/>
          </ac:spMkLst>
        </pc:spChg>
        <pc:spChg chg="add del mod">
          <ac:chgData name="Cajza Stålheim" userId="adfab067-5c80-4663-b07b-8d8f7325b683" providerId="ADAL" clId="{B85FE4A0-72A1-384D-8217-C041975D791F}" dt="2021-12-06T09:52:46.476" v="677"/>
          <ac:spMkLst>
            <pc:docMk/>
            <pc:sldMk cId="3188608200" sldId="264"/>
            <ac:spMk id="13" creationId="{4658F381-26BB-1848-9227-070E3D389D29}"/>
          </ac:spMkLst>
        </pc:spChg>
        <pc:spChg chg="add del mod">
          <ac:chgData name="Cajza Stålheim" userId="adfab067-5c80-4663-b07b-8d8f7325b683" providerId="ADAL" clId="{B85FE4A0-72A1-384D-8217-C041975D791F}" dt="2021-12-06T09:52:59.266" v="680" actId="478"/>
          <ac:spMkLst>
            <pc:docMk/>
            <pc:sldMk cId="3188608200" sldId="264"/>
            <ac:spMk id="14" creationId="{9DA2539E-8126-744D-BC93-F448BC8AC764}"/>
          </ac:spMkLst>
        </pc:spChg>
      </pc:sldChg>
      <pc:sldMasterChg chg="addSldLayout modSldLayout">
        <pc:chgData name="Cajza Stålheim" userId="adfab067-5c80-4663-b07b-8d8f7325b683" providerId="ADAL" clId="{B85FE4A0-72A1-384D-8217-C041975D791F}" dt="2021-12-06T10:11:11.288" v="957" actId="20577"/>
        <pc:sldMasterMkLst>
          <pc:docMk/>
          <pc:sldMasterMk cId="913107826" sldId="2147483660"/>
        </pc:sldMasterMkLst>
        <pc:sldLayoutChg chg="addSp delSp modSp add mod modTransition">
          <pc:chgData name="Cajza Stålheim" userId="adfab067-5c80-4663-b07b-8d8f7325b683" providerId="ADAL" clId="{B85FE4A0-72A1-384D-8217-C041975D791F}" dt="2021-12-06T10:11:11.288" v="957" actId="20577"/>
          <pc:sldLayoutMkLst>
            <pc:docMk/>
            <pc:sldMasterMk cId="913107826" sldId="2147483660"/>
            <pc:sldLayoutMk cId="3874460618" sldId="2147483709"/>
          </pc:sldLayoutMkLst>
          <pc:spChg chg="add mod">
            <ac:chgData name="Cajza Stålheim" userId="adfab067-5c80-4663-b07b-8d8f7325b683" providerId="ADAL" clId="{B85FE4A0-72A1-384D-8217-C041975D791F}" dt="2021-12-06T10:11:11.288" v="957" actId="20577"/>
            <ac:spMkLst>
              <pc:docMk/>
              <pc:sldMasterMk cId="913107826" sldId="2147483660"/>
              <pc:sldLayoutMk cId="3874460618" sldId="2147483709"/>
              <ac:spMk id="6" creationId="{B84C6250-5AF8-A04C-B6F7-C53CECB1858C}"/>
            </ac:spMkLst>
          </pc:spChg>
          <pc:spChg chg="add del mod">
            <ac:chgData name="Cajza Stålheim" userId="adfab067-5c80-4663-b07b-8d8f7325b683" providerId="ADAL" clId="{B85FE4A0-72A1-384D-8217-C041975D791F}" dt="2021-12-06T09:38:05.223" v="71" actId="478"/>
            <ac:spMkLst>
              <pc:docMk/>
              <pc:sldMasterMk cId="913107826" sldId="2147483660"/>
              <pc:sldLayoutMk cId="3874460618" sldId="2147483709"/>
              <ac:spMk id="7" creationId="{4A322F9F-FA17-FB46-A07D-CC895DD00AE8}"/>
            </ac:spMkLst>
          </pc:spChg>
          <pc:grpChg chg="add mod">
            <ac:chgData name="Cajza Stålheim" userId="adfab067-5c80-4663-b07b-8d8f7325b683" providerId="ADAL" clId="{B85FE4A0-72A1-384D-8217-C041975D791F}" dt="2021-12-06T09:38:12.494" v="74" actId="1076"/>
            <ac:grpSpMkLst>
              <pc:docMk/>
              <pc:sldMasterMk cId="913107826" sldId="2147483660"/>
              <pc:sldLayoutMk cId="3874460618" sldId="2147483709"/>
              <ac:grpSpMk id="5" creationId="{F9F9FC7E-D8AA-3A4B-9CA1-4B413311FF02}"/>
            </ac:grpSpMkLst>
          </pc:grpChg>
          <pc:picChg chg="add mod modCrop">
            <ac:chgData name="Cajza Stålheim" userId="adfab067-5c80-4663-b07b-8d8f7325b683" providerId="ADAL" clId="{B85FE4A0-72A1-384D-8217-C041975D791F}" dt="2021-12-06T09:36:45.408" v="23" actId="14100"/>
            <ac:picMkLst>
              <pc:docMk/>
              <pc:sldMasterMk cId="913107826" sldId="2147483660"/>
              <pc:sldLayoutMk cId="3874460618" sldId="2147483709"/>
              <ac:picMk id="3" creationId="{1D9A4E03-EE78-3E46-B8E8-400422C6B092}"/>
            </ac:picMkLst>
          </pc:picChg>
          <pc:picChg chg="add mod modCrop">
            <ac:chgData name="Cajza Stålheim" userId="adfab067-5c80-4663-b07b-8d8f7325b683" providerId="ADAL" clId="{B85FE4A0-72A1-384D-8217-C041975D791F}" dt="2021-12-06T09:37:01.908" v="27" actId="1076"/>
            <ac:picMkLst>
              <pc:docMk/>
              <pc:sldMasterMk cId="913107826" sldId="2147483660"/>
              <pc:sldLayoutMk cId="3874460618" sldId="2147483709"/>
              <ac:picMk id="4" creationId="{3344FECC-537D-8F49-9930-F85746D55D9A}"/>
            </ac:picMkLst>
          </pc:picChg>
        </pc:sldLayoutChg>
      </pc:sldMasterChg>
    </pc:docChg>
  </pc:docChgLst>
  <pc:docChgLst>
    <pc:chgData name="Lars Boström" userId="S::lars.bostrom@regionvarmland.se::62997c5d-dcc6-4938-8cc1-7929d1ad1de5" providerId="AD" clId="Web-{1713F932-E009-EBDE-C308-C0F40764AB1B}"/>
    <pc:docChg chg="mod">
      <pc:chgData name="Lars Boström" userId="S::lars.bostrom@regionvarmland.se::62997c5d-dcc6-4938-8cc1-7929d1ad1de5" providerId="AD" clId="Web-{1713F932-E009-EBDE-C308-C0F40764AB1B}" dt="2021-12-06T11:41:18.474" v="2"/>
      <pc:docMkLst>
        <pc:docMk/>
      </pc:docMkLst>
      <pc:sldChg chg="modCm">
        <pc:chgData name="Lars Boström" userId="S::lars.bostrom@regionvarmland.se::62997c5d-dcc6-4938-8cc1-7929d1ad1de5" providerId="AD" clId="Web-{1713F932-E009-EBDE-C308-C0F40764AB1B}" dt="2021-12-06T11:41:18.474" v="2"/>
        <pc:sldMkLst>
          <pc:docMk/>
          <pc:sldMk cId="3188608200" sldId="264"/>
        </pc:sldMkLst>
      </pc:sldChg>
    </pc:docChg>
  </pc:docChgLst>
  <pc:docChgLst>
    <pc:chgData name="Cajza Stålheim" userId="S::cajza.stalheim@regionvarmland.se::adfab067-5c80-4663-b07b-8d8f7325b683" providerId="AD" clId="Web-{443E98D2-7942-3EB8-E8F2-8B76B6D5A4BF}"/>
    <pc:docChg chg="modSld">
      <pc:chgData name="Cajza Stålheim" userId="S::cajza.stalheim@regionvarmland.se::adfab067-5c80-4663-b07b-8d8f7325b683" providerId="AD" clId="Web-{443E98D2-7942-3EB8-E8F2-8B76B6D5A4BF}" dt="2021-12-06T12:58:21.490" v="41"/>
      <pc:docMkLst>
        <pc:docMk/>
      </pc:docMkLst>
      <pc:sldChg chg="modCm modNotes">
        <pc:chgData name="Cajza Stålheim" userId="S::cajza.stalheim@regionvarmland.se::adfab067-5c80-4663-b07b-8d8f7325b683" providerId="AD" clId="Web-{443E98D2-7942-3EB8-E8F2-8B76B6D5A4BF}" dt="2021-12-06T12:58:21.490" v="41"/>
        <pc:sldMkLst>
          <pc:docMk/>
          <pc:sldMk cId="3188608200" sldId="264"/>
        </pc:sldMkLst>
      </pc:sldChg>
    </pc:docChg>
  </pc:docChgLst>
</pc:chgInfo>
</file>

<file path=ppt/comments/modernComment_108_BE0E4C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89FB87-D16B-0449-A6F2-00750CF892B7}" authorId="{6428A411-1324-3359-A7A1-3CADA89F0A17}" created="2021-12-06T10:09:02.983">
    <pc:sldMkLst xmlns:pc="http://schemas.microsoft.com/office/powerpoint/2013/main/command">
      <pc:docMk/>
      <pc:sldMk cId="3188608200" sldId="264"/>
    </pc:sldMkLst>
    <p188:pos x="11033125" y="1355725"/>
    <p188:replyLst/>
    <p188:txBody>
      <a:bodyPr/>
      <a:lstStyle/>
      <a:p>
        <a:r>
          <a:rPr lang="sv-SE"/>
          <a:t>Exempel på hur du kan lägga in och placera kommentarer i Scenariokartan. Dra och släpp kommentaren där den hör hemma.</a:t>
        </a:r>
      </a:p>
    </p188:txBody>
  </p188:cm>
  <p188:cm id="{37590C9C-429B-9F41-B8CA-F823B0FF632E}" authorId="{6428A411-1324-3359-A7A1-3CADA89F0A17}" created="2021-12-06T10:16:29.900">
    <pc:sldMkLst xmlns:pc="http://schemas.microsoft.com/office/powerpoint/2013/main/command">
      <pc:docMk/>
      <pc:sldMk cId="3188608200" sldId="264"/>
    </pc:sldMkLst>
    <p188:replyLst>
      <p188:reply id="{A37DE8E3-80C3-4D69-8623-16B4A03411F0}" authorId="{5208B626-BFB5-732B-3C2D-F3FDB944F12B}" created="2021-12-06T11:40:43.128">
        <p188:txBody>
          <a:bodyPr/>
          <a:lstStyle/>
          <a:p>
            <a:r>
              <a:rPr lang="en-GB"/>
              <a:t>hmmm... kan ju användas av andra än chef men har bara testat den med chefer. Behöver vi precisera det tror du? Hmmm... det kan ju vara en person från en HR-enhet som går in och kör övningen i en grupp eller driftig arbetsgrupp/team som tillsammans vill refletera över ett skeende.</a:t>
            </a:r>
          </a:p>
        </p188:txBody>
      </p188:reply>
      <p188:reply id="{57584F2F-E06B-4C67-A9A9-8A537E7A8F42}" authorId="{6428A411-1324-3359-A7A1-3CADA89F0A17}" created="2021-12-06T12:57:33.411">
        <p188:txBody>
          <a:bodyPr/>
          <a:lstStyle/>
          <a:p>
            <a:r>
              <a:rPr lang="sv-SE"/>
              <a:t>Jag neutraliserar texten så det passar alla :) </a:t>
            </a:r>
          </a:p>
        </p188:txBody>
      </p188:reply>
    </p188:replyLst>
    <p188:txBody>
      <a:bodyPr/>
      <a:lstStyle/>
      <a:p>
        <a:r>
          <a:rPr lang="sv-SE"/>
          <a:t>Är denna metod enbart för en chef? [@Lars Boström]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2F4C-4F59-8245-96D2-7C59F5B79C66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7C5DD-F4D9-1348-BE42-9BEBCDB072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03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7C5DD-F4D9-1348-BE42-9BEBCDB072B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55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7C5DD-F4D9-1348-BE42-9BEBCDB072B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3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Beskrivning: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Scenariokartan fungerar som ett stöd för att kartlägga vad som händer steg för steg vid en händelse/scenario.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övningen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/>
              <a:t>fokuserar</a:t>
            </a:r>
            <a:r>
              <a:rPr lang="en-US" dirty="0"/>
              <a:t> vi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kommunikation</a:t>
            </a:r>
            <a:r>
              <a:rPr lang="en-US" dirty="0"/>
              <a:t>.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fältet högst upp kan du sätta en rubrik för ditt scenario/händelse.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Fyll i scenariokartan genom att lägga in lappar på linjerna, se exempel nedan. Kopiera de lappar som ligger eller lägg in kommentarer i bilden (högerklicka). Ifall du använder kommentarsfunktionen behöver du markera vart kommentaren hör hemma. Placera pratbubblan som dyker upp (oftast uppe i högra hörnet) där de hör hemma.</a:t>
            </a:r>
          </a:p>
          <a:p>
            <a:pPr rtl="0" fontAlgn="base"/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Steg för steg: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Här beskriver du de avgörande stegen i händelsekedjan</a:t>
            </a:r>
            <a:r>
              <a:rPr lang="sv-SE" sz="1200" b="0" i="0" u="none" strike="noStrik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Tänk i rubrikformat till exempel: 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nytt arbetsschema behöver tas fram för en arbetsgrupp. 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Stegen kan då bli: 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Chef ser behov av ett nytt arbetsschema. 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Chef berättar om förändringsbehovet för medarbetarna.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Medarbetarna får i uppgift att ge inspel på schemaförändringen.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En arbetsgrupp alt. chef arbetar fram det nya schemat.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Förslag på nytt arbetsschema presenteras för gruppen.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Gruppen ger återkoppling på förslaget.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Anpassning av förslaget sker. 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Bearbetad version av arbetsschemat presenteras.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Nytt arbetsschema börjar användas.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br>
              <a:rPr lang="sv-SE" sz="1200" b="0" i="0" kern="1200" dirty="0">
                <a:effectLst/>
                <a:cs typeface="+mn-lt"/>
              </a:rPr>
            </a:b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Uppföljning av nytt arbetsschema sker efter en tid</a:t>
            </a:r>
            <a:r>
              <a:rPr lang="sv-SE" dirty="0"/>
              <a:t>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Göra: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Här lägger du in vad du och</a:t>
            </a:r>
            <a:r>
              <a:rPr lang="sv-SE" dirty="0"/>
              <a:t>/eller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gruppen gör </a:t>
            </a:r>
            <a:r>
              <a:rPr lang="sv-SE" dirty="0"/>
              <a:t>vid respektive steg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dirty="0"/>
              <a:t>Båda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behöver inte vara aktiva i varje steg.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Tänka:</a:t>
            </a:r>
            <a:r>
              <a:rPr lang="sv-SE" b="1" dirty="0"/>
              <a:t> </a:t>
            </a:r>
            <a:r>
              <a:rPr lang="sv-SE" b="0" i="0" u="none" strike="noStrike" kern="1200" dirty="0">
                <a:effectLst/>
              </a:rPr>
              <a:t>Här lägger du in vad du och</a:t>
            </a:r>
            <a:r>
              <a:rPr lang="sv-SE" dirty="0"/>
              <a:t>/eller gruppen 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tänker </a:t>
            </a:r>
            <a:r>
              <a:rPr lang="sv-SE" dirty="0"/>
              <a:t>vid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respektive steg. </a:t>
            </a:r>
            <a:r>
              <a:rPr lang="sv-SE" dirty="0"/>
              <a:t>Båda </a:t>
            </a:r>
            <a:r>
              <a:rPr lang="sv-SE" b="0" i="0" u="none" strike="noStrike" kern="1200" dirty="0">
                <a:effectLst/>
              </a:rPr>
              <a:t>behöver inte </a:t>
            </a:r>
            <a:r>
              <a:rPr lang="sv-SE" dirty="0"/>
              <a:t>vara aktiva </a:t>
            </a:r>
            <a:r>
              <a:rPr lang="sv-SE" b="0" i="0" u="none" strike="noStrike" kern="1200" dirty="0">
                <a:effectLst/>
              </a:rPr>
              <a:t>i varje steg.</a:t>
            </a:r>
            <a:r>
              <a:rPr lang="sv-SE" dirty="0"/>
              <a:t> 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sv-SE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Känna: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sv-SE" b="0" i="0" u="none" strike="noStrike" kern="1200" dirty="0">
                <a:effectLst/>
              </a:rPr>
              <a:t>Här lägger du in vad du </a:t>
            </a:r>
            <a:r>
              <a:rPr lang="sv-SE" dirty="0"/>
              <a:t>och/eller gruppen 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känner </a:t>
            </a:r>
            <a:r>
              <a:rPr lang="sv-SE" dirty="0"/>
              <a:t>vid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respektive steg. </a:t>
            </a:r>
            <a:r>
              <a:rPr lang="sv-SE" dirty="0"/>
              <a:t>Båda </a:t>
            </a:r>
            <a:r>
              <a:rPr lang="sv-SE" b="0" i="0" u="none" strike="noStrike" kern="1200" dirty="0">
                <a:effectLst/>
              </a:rPr>
              <a:t>behöver inte </a:t>
            </a:r>
            <a:r>
              <a:rPr lang="sv-SE" dirty="0"/>
              <a:t>vara aktiva </a:t>
            </a:r>
            <a:r>
              <a:rPr lang="sv-SE" b="0" i="0" u="none" strike="noStrike" kern="1200" dirty="0">
                <a:effectLst/>
              </a:rPr>
              <a:t>i varje steg.</a:t>
            </a:r>
            <a:r>
              <a:rPr lang="sv-SE" dirty="0"/>
              <a:t> 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7C5DD-F4D9-1348-BE42-9BEBCDB072B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96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7C5DD-F4D9-1348-BE42-9BEBCDB072B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8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6B0BB92-BF64-EA40-9431-431E583756BC}"/>
              </a:ext>
            </a:extLst>
          </p:cNvPr>
          <p:cNvSpPr/>
          <p:nvPr userDrawn="1"/>
        </p:nvSpPr>
        <p:spPr>
          <a:xfrm>
            <a:off x="7969261" y="6012256"/>
            <a:ext cx="3751642" cy="7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6101342-B34F-3942-9C6B-969CD095A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46" y="6105790"/>
            <a:ext cx="1586648" cy="45920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5D6B3AA-8347-F946-8A59-D2EFE154D4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5" y="6105790"/>
            <a:ext cx="1508902" cy="5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svart/vitt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062457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8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059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F9F9FC7E-D8AA-3A4B-9CA1-4B413311FF02}"/>
              </a:ext>
            </a:extLst>
          </p:cNvPr>
          <p:cNvGrpSpPr/>
          <p:nvPr userDrawn="1"/>
        </p:nvGrpSpPr>
        <p:grpSpPr>
          <a:xfrm>
            <a:off x="0" y="0"/>
            <a:ext cx="12192000" cy="6889296"/>
            <a:chOff x="0" y="1"/>
            <a:chExt cx="12192000" cy="6889296"/>
          </a:xfrm>
        </p:grpSpPr>
        <p:pic>
          <p:nvPicPr>
            <p:cNvPr id="3" name="Bildobjekt 2" descr="En bild som visar bord&#10;&#10;Automatiskt genererad beskrivning">
              <a:extLst>
                <a:ext uri="{FF2B5EF4-FFF2-40B4-BE49-F238E27FC236}">
                  <a16:creationId xmlns:a16="http://schemas.microsoft.com/office/drawing/2014/main" id="{1D9A4E03-EE78-3E46-B8E8-400422C6B0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" t="8556" r="2780" b="4150"/>
            <a:stretch/>
          </p:blipFill>
          <p:spPr>
            <a:xfrm>
              <a:off x="0" y="1"/>
              <a:ext cx="10546080" cy="6889296"/>
            </a:xfrm>
            <a:prstGeom prst="rect">
              <a:avLst/>
            </a:prstGeom>
          </p:spPr>
        </p:pic>
        <p:pic>
          <p:nvPicPr>
            <p:cNvPr id="4" name="Bildobjekt 3" descr="En bild som visar bord&#10;&#10;Automatiskt genererad beskrivning">
              <a:extLst>
                <a:ext uri="{FF2B5EF4-FFF2-40B4-BE49-F238E27FC236}">
                  <a16:creationId xmlns:a16="http://schemas.microsoft.com/office/drawing/2014/main" id="{3344FECC-537D-8F49-9930-F85746D55D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01" t="8556" r="2780" b="4150"/>
            <a:stretch/>
          </p:blipFill>
          <p:spPr>
            <a:xfrm>
              <a:off x="9509760" y="1"/>
              <a:ext cx="2682240" cy="6889296"/>
            </a:xfrm>
            <a:prstGeom prst="rect">
              <a:avLst/>
            </a:prstGeom>
          </p:spPr>
        </p:pic>
      </p:grpSp>
      <p:sp>
        <p:nvSpPr>
          <p:cNvPr id="6" name="Rubrik 1">
            <a:extLst>
              <a:ext uri="{FF2B5EF4-FFF2-40B4-BE49-F238E27FC236}">
                <a16:creationId xmlns:a16="http://schemas.microsoft.com/office/drawing/2014/main" id="{B84C6250-5AF8-A04C-B6F7-C53CECB18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4480" y="0"/>
            <a:ext cx="7200000" cy="552000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Vilken händelse/scenario?</a:t>
            </a:r>
          </a:p>
        </p:txBody>
      </p:sp>
    </p:spTree>
    <p:extLst>
      <p:ext uri="{BB962C8B-B14F-4D97-AF65-F5344CB8AC3E}">
        <p14:creationId xmlns:p14="http://schemas.microsoft.com/office/powerpoint/2010/main" val="3874460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696AB1E-9D21-E54C-A93E-EB25F51C91AC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B13B876-829A-4846-9E62-DE2C7EFDA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CC34834-9CFC-9D45-BB4C-039B21C808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8" y="2477099"/>
            <a:ext cx="4037265" cy="14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840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31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7799712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202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331506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</a:t>
            </a:r>
            <a:br>
              <a:rPr lang="sv-SE" dirty="0"/>
            </a:br>
            <a:r>
              <a:rPr lang="sv-SE" dirty="0"/>
              <a:t>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7815060" cy="710252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09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3674A3A-B495-F246-86CD-F43B554823AF}"/>
              </a:ext>
            </a:extLst>
          </p:cNvPr>
          <p:cNvSpPr/>
          <p:nvPr userDrawn="1"/>
        </p:nvSpPr>
        <p:spPr>
          <a:xfrm>
            <a:off x="93785" y="5366665"/>
            <a:ext cx="12192000" cy="150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3CBCBCD-6CCF-604E-8CE8-78B830B36516}"/>
              </a:ext>
            </a:extLst>
          </p:cNvPr>
          <p:cNvSpPr/>
          <p:nvPr userDrawn="1"/>
        </p:nvSpPr>
        <p:spPr>
          <a:xfrm>
            <a:off x="0" y="0"/>
            <a:ext cx="12192000" cy="580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952AE61-6AF7-0042-A4CC-663AC2CBA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4" name="Rubrik 1">
            <a:extLst>
              <a:ext uri="{FF2B5EF4-FFF2-40B4-BE49-F238E27FC236}">
                <a16:creationId xmlns:a16="http://schemas.microsoft.com/office/drawing/2014/main" id="{4EAA79FF-0632-B84D-9D7A-6EF298F2B0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29359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25" name="Underrubrik 2">
            <a:extLst>
              <a:ext uri="{FF2B5EF4-FFF2-40B4-BE49-F238E27FC236}">
                <a16:creationId xmlns:a16="http://schemas.microsoft.com/office/drawing/2014/main" id="{52D5C130-9A05-764D-ADD6-735B40F685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60472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B6205B8-1027-A44F-9534-6CBA1A7A68C8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7DF7CA0-744F-0643-BD8F-275417BD68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33B01264-9EAA-9F47-B457-613ED5154F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46" y="5087452"/>
            <a:ext cx="1586648" cy="459204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CC13EE7B-FB15-EA4C-9834-3E0AE3C5D6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5" y="5087452"/>
            <a:ext cx="1508902" cy="534351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DB4AA814-4B24-6344-806E-C3E042E480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1" y="6219902"/>
            <a:ext cx="1159338" cy="291591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1E4B5D17-A9D6-C449-BC49-E8B1A7D8EC8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26" y="6211295"/>
            <a:ext cx="1025313" cy="294505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CC2D0CCF-1279-2D47-AE81-928B5F150D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27" y="6203460"/>
            <a:ext cx="1833154" cy="281067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AE367F9F-8FA8-FB42-A6EC-5DC66BCBB9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29" y="6053943"/>
            <a:ext cx="937667" cy="509564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09888206-0B6D-214E-84D9-8F60ADEA74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630" y="6162064"/>
            <a:ext cx="1143979" cy="371422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D5ACB815-FF30-634D-B020-E530AA77A93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82" y="6211539"/>
            <a:ext cx="937667" cy="33962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920BE5D-C628-3E4D-8228-4186B602CE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45" y="6244707"/>
            <a:ext cx="189889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4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1754155"/>
            <a:ext cx="4140000" cy="543408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57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svart/vitt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08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597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F249C7A1-1445-DD4E-B3AE-DA896E02A5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3072" y="2220668"/>
            <a:ext cx="6480000" cy="21236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DCB41CF-1EE6-A945-AE50-D797359D9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46" y="6105790"/>
            <a:ext cx="1586648" cy="45920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467B30F-DC07-494D-8CA3-B1AF5B062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5" y="6105790"/>
            <a:ext cx="1508902" cy="534351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E106C8FB-2DFC-A341-81EE-C9CEAC5346FD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1745B951-E7CE-BB48-915D-3573271DFF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A295CC0-02CA-3747-9AE5-A10C4454F5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44A1334-338C-5C42-A719-71157E07F2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3072" y="2220668"/>
            <a:ext cx="6480000" cy="21236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B6DD332-0D4E-E740-A392-E81BBD87B514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24E06BC-8C0E-064D-A3E3-02EE354A8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EF6452D9-C601-9A43-A6FD-3AFBA3594D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46" y="6105790"/>
            <a:ext cx="1586648" cy="459204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7E871CF-37E0-FC4B-87B9-C116A89C9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5" y="6105790"/>
            <a:ext cx="1508902" cy="5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BE207868-7FD1-884B-BF82-196C5C190A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3072" y="2220668"/>
            <a:ext cx="6480000" cy="21236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D17479-DF40-EC47-AB36-543FB1FE1A24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6C06AE82-F9D5-6E4C-A0D2-4D62FE17C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7D940A03-3511-2E42-A06D-95D710CC8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46" y="6105790"/>
            <a:ext cx="1586648" cy="459204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7B47D17-1C50-6545-97F4-05B94599B2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65" y="6105790"/>
            <a:ext cx="1508902" cy="5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5218E17-2ECF-D643-86BF-57FFD95454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060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84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81D25594-B7F9-F54F-8607-90729E9063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3674A3A-B495-F246-86CD-F43B554823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CDD446-207D-0945-B487-41ECD6CA0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77" y="1440404"/>
            <a:ext cx="1287956" cy="108838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0E7495F-AD03-7A4C-9647-06140E4C3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4" y="1586186"/>
            <a:ext cx="2749818" cy="796823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07BBEB8-4BB6-B44A-B634-CA8275D5EA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82" y="3471622"/>
            <a:ext cx="2004437" cy="50414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611E1C93-339F-E54C-A538-EBF6EA80B7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99" y="3488475"/>
            <a:ext cx="1755175" cy="504146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205AF41E-3853-8C45-90CC-12BFAE8A9C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06" y="4881306"/>
            <a:ext cx="2823613" cy="432929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E93939E6-73B2-D742-98BB-F83DED785E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49" y="4671868"/>
            <a:ext cx="1448510" cy="78717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705013A7-E434-344E-9F35-CFE10EDB6C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89" y="4787149"/>
            <a:ext cx="1913432" cy="62124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155F1BB-596C-7F40-B063-6497A9E6FB6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832465"/>
            <a:ext cx="1464952" cy="53061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BF3DF66-4D62-D843-AB23-36C457F11DB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55" y="3520990"/>
            <a:ext cx="3200561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7799712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331506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</a:t>
            </a:r>
            <a:br>
              <a:rPr lang="sv-SE" dirty="0"/>
            </a:br>
            <a:r>
              <a:rPr lang="sv-SE" dirty="0"/>
              <a:t>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7815060" cy="710252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1754155"/>
            <a:ext cx="4140000" cy="543408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159500"/>
            <a:ext cx="1305543" cy="3783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5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98CA06-6339-E347-A2D4-212F3D772CF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75" y="6136327"/>
            <a:ext cx="1398327" cy="495192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318CA856-E0BC-FF40-9190-BDC71AB0850F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1316B03-E6B0-B146-AF0B-FCC8E054C86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9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708" r:id="rId13"/>
    <p:sldLayoutId id="2147483709" r:id="rId14"/>
    <p:sldLayoutId id="2147483671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5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85EF52D-C8DF-1B43-BAB8-66F77619E43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159500"/>
            <a:ext cx="1305543" cy="37831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9D33123-A638-7D46-BADA-7723FE5142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15" y="6136327"/>
            <a:ext cx="1398327" cy="495192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F30E7AF2-AD9E-CA4E-A522-4278A36B86D8}"/>
              </a:ext>
            </a:extLst>
          </p:cNvPr>
          <p:cNvSpPr/>
          <p:nvPr userDrawn="1"/>
        </p:nvSpPr>
        <p:spPr>
          <a:xfrm>
            <a:off x="10105795" y="0"/>
            <a:ext cx="1457599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D470A0E-D620-3A49-905F-74F1C4A6753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25" y="314196"/>
            <a:ext cx="1134140" cy="9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2021-12-06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91" r:id="rId3"/>
    <p:sldLayoutId id="2147483710" r:id="rId4"/>
    <p:sldLayoutId id="2147483711" r:id="rId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BE0E4CC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F42340-25FF-6F4F-90AD-0AD76900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Scenariokartan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4565FE-84A6-D442-A9E5-CCE476EFF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4767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D23817DE-A32F-6F49-9207-AE9CD3B72F20}"/>
              </a:ext>
            </a:extLst>
          </p:cNvPr>
          <p:cNvSpPr txBox="1"/>
          <p:nvPr/>
        </p:nvSpPr>
        <p:spPr>
          <a:xfrm>
            <a:off x="-235303" y="238419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		M	A		R		R  </a:t>
            </a:r>
          </a:p>
        </p:txBody>
      </p:sp>
      <p:cxnSp>
        <p:nvCxnSpPr>
          <p:cNvPr id="5" name="Rak koppling 6">
            <a:extLst>
              <a:ext uri="{FF2B5EF4-FFF2-40B4-BE49-F238E27FC236}">
                <a16:creationId xmlns:a16="http://schemas.microsoft.com/office/drawing/2014/main" id="{5645607B-0178-454B-8569-B4DD1116FE29}"/>
              </a:ext>
            </a:extLst>
          </p:cNvPr>
          <p:cNvCxnSpPr>
            <a:cxnSpLocks/>
          </p:cNvCxnSpPr>
          <p:nvPr/>
        </p:nvCxnSpPr>
        <p:spPr>
          <a:xfrm>
            <a:off x="5860697" y="3780146"/>
            <a:ext cx="0" cy="5162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D0FD2AAF-1639-CB45-ABB8-D2BE0D33ACC5}"/>
              </a:ext>
            </a:extLst>
          </p:cNvPr>
          <p:cNvSpPr txBox="1"/>
          <p:nvPr/>
        </p:nvSpPr>
        <p:spPr>
          <a:xfrm>
            <a:off x="1103007" y="4453619"/>
            <a:ext cx="21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Syfte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6D05A40-F9A1-9142-8837-0661B65DCF98}"/>
              </a:ext>
            </a:extLst>
          </p:cNvPr>
          <p:cNvSpPr txBox="1"/>
          <p:nvPr/>
        </p:nvSpPr>
        <p:spPr>
          <a:xfrm>
            <a:off x="3087628" y="561568"/>
            <a:ext cx="20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Mål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26786B2-6ABF-4C44-BFAD-E5BD82731163}"/>
              </a:ext>
            </a:extLst>
          </p:cNvPr>
          <p:cNvSpPr txBox="1"/>
          <p:nvPr/>
        </p:nvSpPr>
        <p:spPr>
          <a:xfrm>
            <a:off x="4810321" y="4453619"/>
            <a:ext cx="21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EDBDCEF-7183-0D49-9801-4E48F4145234}"/>
              </a:ext>
            </a:extLst>
          </p:cNvPr>
          <p:cNvSpPr txBox="1"/>
          <p:nvPr/>
        </p:nvSpPr>
        <p:spPr>
          <a:xfrm>
            <a:off x="5889435" y="582746"/>
            <a:ext cx="339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DAE3948-F142-964E-BBBB-B3FA6C94D204}"/>
              </a:ext>
            </a:extLst>
          </p:cNvPr>
          <p:cNvSpPr txBox="1"/>
          <p:nvPr/>
        </p:nvSpPr>
        <p:spPr>
          <a:xfrm>
            <a:off x="8411293" y="4453619"/>
            <a:ext cx="229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Regler</a:t>
            </a:r>
          </a:p>
        </p:txBody>
      </p:sp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AF2AA52E-3E51-9E49-8993-AC64465EBD60}"/>
              </a:ext>
            </a:extLst>
          </p:cNvPr>
          <p:cNvCxnSpPr>
            <a:cxnSpLocks/>
          </p:cNvCxnSpPr>
          <p:nvPr/>
        </p:nvCxnSpPr>
        <p:spPr>
          <a:xfrm>
            <a:off x="2153383" y="3780146"/>
            <a:ext cx="0" cy="5162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6">
            <a:extLst>
              <a:ext uri="{FF2B5EF4-FFF2-40B4-BE49-F238E27FC236}">
                <a16:creationId xmlns:a16="http://schemas.microsoft.com/office/drawing/2014/main" id="{31752D74-5DE6-0649-9052-236F24382070}"/>
              </a:ext>
            </a:extLst>
          </p:cNvPr>
          <p:cNvCxnSpPr>
            <a:cxnSpLocks/>
          </p:cNvCxnSpPr>
          <p:nvPr/>
        </p:nvCxnSpPr>
        <p:spPr>
          <a:xfrm>
            <a:off x="9560510" y="3780146"/>
            <a:ext cx="0" cy="5162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6">
            <a:extLst>
              <a:ext uri="{FF2B5EF4-FFF2-40B4-BE49-F238E27FC236}">
                <a16:creationId xmlns:a16="http://schemas.microsoft.com/office/drawing/2014/main" id="{B1524BAB-D6FB-254E-9115-E8141FA8CCB1}"/>
              </a:ext>
            </a:extLst>
          </p:cNvPr>
          <p:cNvCxnSpPr>
            <a:cxnSpLocks/>
          </p:cNvCxnSpPr>
          <p:nvPr/>
        </p:nvCxnSpPr>
        <p:spPr>
          <a:xfrm>
            <a:off x="7635245" y="1989136"/>
            <a:ext cx="0" cy="6109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3BA286DA-498A-A545-A4F8-70DCCC10B16A}"/>
              </a:ext>
            </a:extLst>
          </p:cNvPr>
          <p:cNvSpPr txBox="1"/>
          <p:nvPr/>
        </p:nvSpPr>
        <p:spPr>
          <a:xfrm>
            <a:off x="944566" y="4879396"/>
            <a:ext cx="294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Synliggöra arbetssätt, processer och händelseförlopp.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2FC26EC-6332-8144-ACCA-35240B4D5789}"/>
              </a:ext>
            </a:extLst>
          </p:cNvPr>
          <p:cNvSpPr/>
          <p:nvPr/>
        </p:nvSpPr>
        <p:spPr>
          <a:xfrm>
            <a:off x="4177717" y="4879396"/>
            <a:ext cx="3523377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Intro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Scenariokarta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Reflektera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FAD9093-BC6D-8045-A6CE-FF046D52E021}"/>
              </a:ext>
            </a:extLst>
          </p:cNvPr>
          <p:cNvSpPr/>
          <p:nvPr/>
        </p:nvSpPr>
        <p:spPr>
          <a:xfrm>
            <a:off x="7635245" y="4879396"/>
            <a:ext cx="3937487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Det kommer inte letas syndabockar!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/>
              <a:t>Det finns inga rätt eller fel.</a:t>
            </a:r>
          </a:p>
        </p:txBody>
      </p:sp>
      <p:cxnSp>
        <p:nvCxnSpPr>
          <p:cNvPr id="17" name="Rak koppling 6">
            <a:extLst>
              <a:ext uri="{FF2B5EF4-FFF2-40B4-BE49-F238E27FC236}">
                <a16:creationId xmlns:a16="http://schemas.microsoft.com/office/drawing/2014/main" id="{32DB2AB7-AC2E-4F4E-908F-13E6459ACBDF}"/>
              </a:ext>
            </a:extLst>
          </p:cNvPr>
          <p:cNvCxnSpPr>
            <a:cxnSpLocks/>
          </p:cNvCxnSpPr>
          <p:nvPr/>
        </p:nvCxnSpPr>
        <p:spPr>
          <a:xfrm>
            <a:off x="4096653" y="1937921"/>
            <a:ext cx="1" cy="6622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8CAD4950-B974-F845-A42B-11F563623337}"/>
              </a:ext>
            </a:extLst>
          </p:cNvPr>
          <p:cNvSpPr txBox="1"/>
          <p:nvPr/>
        </p:nvSpPr>
        <p:spPr>
          <a:xfrm>
            <a:off x="6192881" y="983814"/>
            <a:ext cx="3393111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/>
              <a:t>Deltagare: </a:t>
            </a:r>
            <a:r>
              <a:rPr lang="sv-SE" sz="1400"/>
              <a:t>Delar sina tankar och erfarenheter. Var öppen och ärlig.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/>
              <a:t>Metodledare: </a:t>
            </a:r>
            <a:r>
              <a:rPr lang="sv-SE" sz="1400"/>
              <a:t>Leder övningarna med ett öppet sinne.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/>
          </a:p>
          <a:p>
            <a:endParaRPr lang="sv-SE" sz="140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E79B3D-5007-D84B-BFAE-F5FC90F41E4D}"/>
              </a:ext>
            </a:extLst>
          </p:cNvPr>
          <p:cNvSpPr txBox="1"/>
          <p:nvPr/>
        </p:nvSpPr>
        <p:spPr>
          <a:xfrm>
            <a:off x="2606008" y="1003075"/>
            <a:ext cx="317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Skapa en scenariokarta som ett underlag för dialog och reflektion.</a:t>
            </a:r>
          </a:p>
        </p:txBody>
      </p:sp>
    </p:spTree>
    <p:extLst>
      <p:ext uri="{BB962C8B-B14F-4D97-AF65-F5344CB8AC3E}">
        <p14:creationId xmlns:p14="http://schemas.microsoft.com/office/powerpoint/2010/main" val="270779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1695F8-0A0E-9D4C-B13F-2076F194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Vikt hörn 2">
            <a:extLst>
              <a:ext uri="{FF2B5EF4-FFF2-40B4-BE49-F238E27FC236}">
                <a16:creationId xmlns:a16="http://schemas.microsoft.com/office/drawing/2014/main" id="{F1731DE4-7C5A-9F49-8C8E-E4DD3B1F10E6}"/>
              </a:ext>
            </a:extLst>
          </p:cNvPr>
          <p:cNvSpPr/>
          <p:nvPr/>
        </p:nvSpPr>
        <p:spPr>
          <a:xfrm>
            <a:off x="1705512" y="737409"/>
            <a:ext cx="752345" cy="75234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>
                <a:solidFill>
                  <a:sysClr val="windowText" lastClr="000000"/>
                </a:solidFill>
              </a:rPr>
              <a:t>Skriv ner de avgörande stegen </a:t>
            </a:r>
            <a:br>
              <a:rPr lang="sv-SE" sz="500" dirty="0">
                <a:solidFill>
                  <a:sysClr val="windowText" lastClr="000000"/>
                </a:solidFill>
              </a:rPr>
            </a:br>
            <a:r>
              <a:rPr lang="sv-SE" sz="500" dirty="0">
                <a:solidFill>
                  <a:sysClr val="windowText" lastClr="000000"/>
                </a:solidFill>
              </a:rPr>
              <a:t>i händelsen på denna rad</a:t>
            </a:r>
          </a:p>
        </p:txBody>
      </p:sp>
      <p:sp>
        <p:nvSpPr>
          <p:cNvPr id="5" name="Vikt hörn 4">
            <a:extLst>
              <a:ext uri="{FF2B5EF4-FFF2-40B4-BE49-F238E27FC236}">
                <a16:creationId xmlns:a16="http://schemas.microsoft.com/office/drawing/2014/main" id="{5B5E5474-2A81-E048-9A57-6F174500EA72}"/>
              </a:ext>
            </a:extLst>
          </p:cNvPr>
          <p:cNvSpPr/>
          <p:nvPr/>
        </p:nvSpPr>
        <p:spPr>
          <a:xfrm>
            <a:off x="1705511" y="1600438"/>
            <a:ext cx="752345" cy="75234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>
                <a:solidFill>
                  <a:sysClr val="windowText" lastClr="000000"/>
                </a:solidFill>
              </a:rPr>
              <a:t>Det här gjorde jag…</a:t>
            </a:r>
          </a:p>
        </p:txBody>
      </p:sp>
      <p:sp>
        <p:nvSpPr>
          <p:cNvPr id="6" name="Vikt hörn 5">
            <a:extLst>
              <a:ext uri="{FF2B5EF4-FFF2-40B4-BE49-F238E27FC236}">
                <a16:creationId xmlns:a16="http://schemas.microsoft.com/office/drawing/2014/main" id="{F8DD3BED-215D-C447-9420-3E41E04B7D1B}"/>
              </a:ext>
            </a:extLst>
          </p:cNvPr>
          <p:cNvSpPr/>
          <p:nvPr/>
        </p:nvSpPr>
        <p:spPr>
          <a:xfrm>
            <a:off x="1705511" y="2514838"/>
            <a:ext cx="752345" cy="75234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>
                <a:solidFill>
                  <a:sysClr val="windowText" lastClr="000000"/>
                </a:solidFill>
              </a:rPr>
              <a:t>Det här gjorde gruppen…</a:t>
            </a:r>
          </a:p>
        </p:txBody>
      </p:sp>
      <p:sp>
        <p:nvSpPr>
          <p:cNvPr id="7" name="Vikt hörn 6">
            <a:extLst>
              <a:ext uri="{FF2B5EF4-FFF2-40B4-BE49-F238E27FC236}">
                <a16:creationId xmlns:a16="http://schemas.microsoft.com/office/drawing/2014/main" id="{46B0BC17-75C7-0740-983A-09B1722CF6B3}"/>
              </a:ext>
            </a:extLst>
          </p:cNvPr>
          <p:cNvSpPr/>
          <p:nvPr/>
        </p:nvSpPr>
        <p:spPr>
          <a:xfrm>
            <a:off x="1705511" y="3388141"/>
            <a:ext cx="752345" cy="75234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>
                <a:solidFill>
                  <a:sysClr val="windowText" lastClr="000000"/>
                </a:solidFill>
              </a:rPr>
              <a:t>Det här tänkte jag…</a:t>
            </a:r>
          </a:p>
        </p:txBody>
      </p:sp>
      <p:sp>
        <p:nvSpPr>
          <p:cNvPr id="8" name="Vikt hörn 7">
            <a:extLst>
              <a:ext uri="{FF2B5EF4-FFF2-40B4-BE49-F238E27FC236}">
                <a16:creationId xmlns:a16="http://schemas.microsoft.com/office/drawing/2014/main" id="{502A0F3A-6B39-4B4F-97D6-255D9E7AD9B3}"/>
              </a:ext>
            </a:extLst>
          </p:cNvPr>
          <p:cNvSpPr/>
          <p:nvPr/>
        </p:nvSpPr>
        <p:spPr>
          <a:xfrm>
            <a:off x="1705511" y="4281993"/>
            <a:ext cx="752345" cy="75234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>
                <a:solidFill>
                  <a:sysClr val="windowText" lastClr="000000"/>
                </a:solidFill>
              </a:rPr>
              <a:t>Det här tänkte gruppen…</a:t>
            </a:r>
          </a:p>
        </p:txBody>
      </p:sp>
      <p:sp>
        <p:nvSpPr>
          <p:cNvPr id="9" name="Vikt hörn 8">
            <a:extLst>
              <a:ext uri="{FF2B5EF4-FFF2-40B4-BE49-F238E27FC236}">
                <a16:creationId xmlns:a16="http://schemas.microsoft.com/office/drawing/2014/main" id="{0AAECC03-CC10-E94A-9FBE-BF790B48B9B5}"/>
              </a:ext>
            </a:extLst>
          </p:cNvPr>
          <p:cNvSpPr/>
          <p:nvPr/>
        </p:nvSpPr>
        <p:spPr>
          <a:xfrm>
            <a:off x="1705511" y="5165570"/>
            <a:ext cx="752345" cy="75234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>
                <a:solidFill>
                  <a:sysClr val="windowText" lastClr="000000"/>
                </a:solidFill>
              </a:rPr>
              <a:t>Det här kände jag…</a:t>
            </a:r>
          </a:p>
        </p:txBody>
      </p:sp>
      <p:sp>
        <p:nvSpPr>
          <p:cNvPr id="10" name="Vikt hörn 9">
            <a:extLst>
              <a:ext uri="{FF2B5EF4-FFF2-40B4-BE49-F238E27FC236}">
                <a16:creationId xmlns:a16="http://schemas.microsoft.com/office/drawing/2014/main" id="{A76CCD4C-C9AD-A545-BA9D-D49986AB8F5B}"/>
              </a:ext>
            </a:extLst>
          </p:cNvPr>
          <p:cNvSpPr/>
          <p:nvPr/>
        </p:nvSpPr>
        <p:spPr>
          <a:xfrm>
            <a:off x="1705511" y="6049148"/>
            <a:ext cx="752345" cy="75234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>
                <a:solidFill>
                  <a:sysClr val="windowText" lastClr="000000"/>
                </a:solidFill>
              </a:rPr>
              <a:t>Det här kände gruppen…</a:t>
            </a:r>
          </a:p>
        </p:txBody>
      </p:sp>
      <p:sp>
        <p:nvSpPr>
          <p:cNvPr id="11" name="Vikt hörn 10">
            <a:extLst>
              <a:ext uri="{FF2B5EF4-FFF2-40B4-BE49-F238E27FC236}">
                <a16:creationId xmlns:a16="http://schemas.microsoft.com/office/drawing/2014/main" id="{68EA8FC2-F435-964F-870B-B621DCBA6384}"/>
              </a:ext>
            </a:extLst>
          </p:cNvPr>
          <p:cNvSpPr/>
          <p:nvPr/>
        </p:nvSpPr>
        <p:spPr>
          <a:xfrm>
            <a:off x="2571217" y="737409"/>
            <a:ext cx="752345" cy="75234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>
                <a:solidFill>
                  <a:sysClr val="windowText" lastClr="000000"/>
                </a:solidFill>
              </a:rPr>
              <a:t>Skriv nästa </a:t>
            </a:r>
            <a:br>
              <a:rPr lang="sv-SE" sz="500" dirty="0">
                <a:solidFill>
                  <a:sysClr val="windowText" lastClr="000000"/>
                </a:solidFill>
              </a:rPr>
            </a:br>
            <a:r>
              <a:rPr lang="sv-SE" sz="500" dirty="0">
                <a:solidFill>
                  <a:sysClr val="windowText" lastClr="000000"/>
                </a:solidFill>
              </a:rPr>
              <a:t>steg här…</a:t>
            </a:r>
          </a:p>
        </p:txBody>
      </p:sp>
      <p:sp>
        <p:nvSpPr>
          <p:cNvPr id="12" name="Vikt hörn 11">
            <a:extLst>
              <a:ext uri="{FF2B5EF4-FFF2-40B4-BE49-F238E27FC236}">
                <a16:creationId xmlns:a16="http://schemas.microsoft.com/office/drawing/2014/main" id="{0CAB830C-0103-E547-9E90-D5DC724A3716}"/>
              </a:ext>
            </a:extLst>
          </p:cNvPr>
          <p:cNvSpPr/>
          <p:nvPr/>
        </p:nvSpPr>
        <p:spPr>
          <a:xfrm>
            <a:off x="3453153" y="737409"/>
            <a:ext cx="752345" cy="752345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00" dirty="0">
                <a:solidFill>
                  <a:sysClr val="windowText" lastClr="000000"/>
                </a:solidFill>
              </a:rPr>
              <a:t>…och nästa </a:t>
            </a:r>
            <a:br>
              <a:rPr lang="sv-SE" sz="500" dirty="0">
                <a:solidFill>
                  <a:sysClr val="windowText" lastClr="000000"/>
                </a:solidFill>
              </a:rPr>
            </a:br>
            <a:r>
              <a:rPr lang="sv-SE" sz="500" dirty="0">
                <a:solidFill>
                  <a:sysClr val="windowText" lastClr="000000"/>
                </a:solidFill>
              </a:rPr>
              <a:t>steg här osv…</a:t>
            </a:r>
          </a:p>
        </p:txBody>
      </p:sp>
    </p:spTree>
    <p:extLst>
      <p:ext uri="{BB962C8B-B14F-4D97-AF65-F5344CB8AC3E}">
        <p14:creationId xmlns:p14="http://schemas.microsoft.com/office/powerpoint/2010/main" val="31886082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4C980-53B8-F347-9FE2-284D8C1A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Reflektion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21E903-6CBF-584C-BB96-8A37E39A1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noProof="0" dirty="0"/>
              <a:t>Hur kändes det att göra övningarna?</a:t>
            </a:r>
          </a:p>
        </p:txBody>
      </p:sp>
    </p:spTree>
    <p:extLst>
      <p:ext uri="{BB962C8B-B14F-4D97-AF65-F5344CB8AC3E}">
        <p14:creationId xmlns:p14="http://schemas.microsoft.com/office/powerpoint/2010/main" val="128404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94537"/>
      </p:ext>
    </p:extLst>
  </p:cSld>
  <p:clrMapOvr>
    <a:masterClrMapping/>
  </p:clrMapOvr>
</p:sld>
</file>

<file path=ppt/theme/theme1.xml><?xml version="1.0" encoding="utf-8"?>
<a:theme xmlns:a="http://schemas.openxmlformats.org/drawingml/2006/main" name="Experio WorkLab">
  <a:themeElements>
    <a:clrScheme name="WorkLab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A3224C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sam-logotyp" id="{60324E60-3B68-964F-9EF5-D55E1911ED4E}" vid="{F85E9A6A-763E-F448-97F5-2D6B45C35010}"/>
    </a:ext>
  </a:extLst>
</a:theme>
</file>

<file path=ppt/theme/theme2.xml><?xml version="1.0" encoding="utf-8"?>
<a:theme xmlns:a="http://schemas.openxmlformats.org/drawingml/2006/main" name="Experio WorkLab rosa">
  <a:themeElements>
    <a:clrScheme name="WorkLab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A3224C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sam-logotyp" id="{60324E60-3B68-964F-9EF5-D55E1911ED4E}" vid="{36B4FCB4-FBD8-0B4E-9986-D8AE46326A2F}"/>
    </a:ext>
  </a:extLst>
</a:theme>
</file>

<file path=ppt/theme/theme3.xml><?xml version="1.0" encoding="utf-8"?>
<a:theme xmlns:a="http://schemas.openxmlformats.org/drawingml/2006/main" name="Stor rubrik">
  <a:themeElements>
    <a:clrScheme name="WorkLab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A3224C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sam-logotyp" id="{60324E60-3B68-964F-9EF5-D55E1911ED4E}" vid="{47653E61-C992-9A4A-8AA2-2639DEA461B7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1E5381732DB4F929A481C5DAE024A" ma:contentTypeVersion="12" ma:contentTypeDescription="Create a new document." ma:contentTypeScope="" ma:versionID="476b6f4c17d0611e0fbac0daf88bacb7">
  <xsd:schema xmlns:xsd="http://www.w3.org/2001/XMLSchema" xmlns:xs="http://www.w3.org/2001/XMLSchema" xmlns:p="http://schemas.microsoft.com/office/2006/metadata/properties" xmlns:ns2="23e6ee55-ec2c-4220-b5f1-aaeb9aba1ed0" xmlns:ns3="f2f178b9-3f81-47a7-bff5-91ac61b688c0" targetNamespace="http://schemas.microsoft.com/office/2006/metadata/properties" ma:root="true" ma:fieldsID="bc030291f0a12f67f8c81aa05bf1aa3a" ns2:_="" ns3:_="">
    <xsd:import namespace="23e6ee55-ec2c-4220-b5f1-aaeb9aba1ed0"/>
    <xsd:import namespace="f2f178b9-3f81-47a7-bff5-91ac61b68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6ee55-ec2c-4220-b5f1-aaeb9aba1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178b9-3f81-47a7-bff5-91ac61b68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F52BA-5E4F-457F-8BBE-C83F86E25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641686-D9BA-4F4D-B4A4-C8059CC993AB}">
  <ds:schemaRefs>
    <ds:schemaRef ds:uri="http://purl.org/dc/terms/"/>
    <ds:schemaRef ds:uri="23e6ee55-ec2c-4220-b5f1-aaeb9aba1ed0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2f178b9-3f81-47a7-bff5-91ac61b688c0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848A79A-165C-447E-B7DA-18D085B21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e6ee55-ec2c-4220-b5f1-aaeb9aba1ed0"/>
    <ds:schemaRef ds:uri="f2f178b9-3f81-47a7-bff5-91ac61b68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Experio WorkLab</Template>
  <TotalTime>299</TotalTime>
  <Words>508</Words>
  <Application>Microsoft Office PowerPoint</Application>
  <PresentationFormat>Bredbild</PresentationFormat>
  <Paragraphs>40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Experio WorkLab</vt:lpstr>
      <vt:lpstr>Experio WorkLab rosa</vt:lpstr>
      <vt:lpstr>Stor rubrik</vt:lpstr>
      <vt:lpstr>Scenariokartan</vt:lpstr>
      <vt:lpstr>PowerPoint-presentation</vt:lpstr>
      <vt:lpstr>PowerPoint-presentation</vt:lpstr>
      <vt:lpstr>Reflektion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den bästa  av världar</dc:title>
  <dc:creator>Cajza Stålheim</dc:creator>
  <cp:lastModifiedBy>Cajza Stålheim</cp:lastModifiedBy>
  <cp:revision>31</cp:revision>
  <dcterms:created xsi:type="dcterms:W3CDTF">2021-11-29T11:20:48Z</dcterms:created>
  <dcterms:modified xsi:type="dcterms:W3CDTF">2021-12-06T12:58:25Z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0x010100B601E5381732DB4F929A481C5DAE024A</vt:lpwstr>
  </property>
</Properties>
</file>