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1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2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53"/>
  </p:notesMasterIdLst>
  <p:sldIdLst>
    <p:sldId id="256" r:id="rId7"/>
    <p:sldId id="318" r:id="rId8"/>
    <p:sldId id="319" r:id="rId9"/>
    <p:sldId id="320" r:id="rId10"/>
    <p:sldId id="316" r:id="rId11"/>
    <p:sldId id="315" r:id="rId12"/>
    <p:sldId id="317" r:id="rId13"/>
    <p:sldId id="292" r:id="rId14"/>
    <p:sldId id="265" r:id="rId15"/>
    <p:sldId id="293" r:id="rId16"/>
    <p:sldId id="270" r:id="rId17"/>
    <p:sldId id="271" r:id="rId18"/>
    <p:sldId id="269" r:id="rId19"/>
    <p:sldId id="259" r:id="rId20"/>
    <p:sldId id="266" r:id="rId21"/>
    <p:sldId id="322" r:id="rId22"/>
    <p:sldId id="303" r:id="rId23"/>
    <p:sldId id="296" r:id="rId24"/>
    <p:sldId id="260" r:id="rId25"/>
    <p:sldId id="261" r:id="rId26"/>
    <p:sldId id="267" r:id="rId27"/>
    <p:sldId id="273" r:id="rId28"/>
    <p:sldId id="283" r:id="rId29"/>
    <p:sldId id="294" r:id="rId30"/>
    <p:sldId id="279" r:id="rId31"/>
    <p:sldId id="262" r:id="rId32"/>
    <p:sldId id="263" r:id="rId33"/>
    <p:sldId id="277" r:id="rId34"/>
    <p:sldId id="307" r:id="rId35"/>
    <p:sldId id="306" r:id="rId36"/>
    <p:sldId id="301" r:id="rId37"/>
    <p:sldId id="276" r:id="rId38"/>
    <p:sldId id="300" r:id="rId39"/>
    <p:sldId id="302" r:id="rId40"/>
    <p:sldId id="297" r:id="rId41"/>
    <p:sldId id="280" r:id="rId42"/>
    <p:sldId id="281" r:id="rId43"/>
    <p:sldId id="282" r:id="rId44"/>
    <p:sldId id="295" r:id="rId45"/>
    <p:sldId id="275" r:id="rId46"/>
    <p:sldId id="272" r:id="rId47"/>
    <p:sldId id="304" r:id="rId48"/>
    <p:sldId id="305" r:id="rId49"/>
    <p:sldId id="321" r:id="rId50"/>
    <p:sldId id="311" r:id="rId51"/>
    <p:sldId id="312" r:id="rId5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7E628-1BD4-4DE7-9601-CF5918726B57}" v="1" dt="2020-03-04T07:55:4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83901" autoAdjust="0"/>
  </p:normalViewPr>
  <p:slideViewPr>
    <p:cSldViewPr snapToGrid="0" showGuides="1">
      <p:cViewPr varScale="1">
        <p:scale>
          <a:sx n="95" d="100"/>
          <a:sy n="95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Nyberg" userId="ccffea21-8d7c-47a3-9397-b8726338f9b9" providerId="ADAL" clId="{BBBFD2DF-1499-4568-ADF3-6A8BDA411AF3}"/>
    <pc:docChg chg="undo custSel addSld delSld modSld sldOrd">
      <pc:chgData name="Cecilia Nyberg" userId="ccffea21-8d7c-47a3-9397-b8726338f9b9" providerId="ADAL" clId="{BBBFD2DF-1499-4568-ADF3-6A8BDA411AF3}" dt="2019-11-28T10:44:59.211" v="1742"/>
      <pc:docMkLst>
        <pc:docMk/>
      </pc:docMkLst>
      <pc:sldChg chg="modSp add del">
        <pc:chgData name="Cecilia Nyberg" userId="ccffea21-8d7c-47a3-9397-b8726338f9b9" providerId="ADAL" clId="{BBBFD2DF-1499-4568-ADF3-6A8BDA411AF3}" dt="2019-11-22T12:09:15.983" v="1623" actId="20577"/>
        <pc:sldMkLst>
          <pc:docMk/>
          <pc:sldMk cId="502725873" sldId="256"/>
        </pc:sldMkLst>
        <pc:spChg chg="mod">
          <ac:chgData name="Cecilia Nyberg" userId="ccffea21-8d7c-47a3-9397-b8726338f9b9" providerId="ADAL" clId="{BBBFD2DF-1499-4568-ADF3-6A8BDA411AF3}" dt="2019-11-22T08:41:29.557" v="525"/>
          <ac:spMkLst>
            <pc:docMk/>
            <pc:sldMk cId="502725873" sldId="256"/>
            <ac:spMk id="2" creationId="{98A990C8-E9E9-46DD-967B-9AF072764173}"/>
          </ac:spMkLst>
        </pc:spChg>
        <pc:spChg chg="mod">
          <ac:chgData name="Cecilia Nyberg" userId="ccffea21-8d7c-47a3-9397-b8726338f9b9" providerId="ADAL" clId="{BBBFD2DF-1499-4568-ADF3-6A8BDA411AF3}" dt="2019-11-22T12:09:15.983" v="1623" actId="20577"/>
          <ac:spMkLst>
            <pc:docMk/>
            <pc:sldMk cId="502725873" sldId="256"/>
            <ac:spMk id="3" creationId="{057E94A7-75EC-44CE-9410-C23957DC3D43}"/>
          </ac:spMkLst>
        </pc:spChg>
      </pc:sldChg>
      <pc:sldChg chg="addSp delSp modSp mod modNotesTx">
        <pc:chgData name="Cecilia Nyberg" userId="ccffea21-8d7c-47a3-9397-b8726338f9b9" providerId="ADAL" clId="{BBBFD2DF-1499-4568-ADF3-6A8BDA411AF3}" dt="2019-11-28T10:44:59.211" v="1742"/>
        <pc:sldMkLst>
          <pc:docMk/>
          <pc:sldMk cId="2700515837" sldId="259"/>
        </pc:sldMkLst>
        <pc:spChg chg="add del mod">
          <ac:chgData name="Cecilia Nyberg" userId="ccffea21-8d7c-47a3-9397-b8726338f9b9" providerId="ADAL" clId="{BBBFD2DF-1499-4568-ADF3-6A8BDA411AF3}" dt="2019-11-22T10:41:13.757" v="1193"/>
          <ac:spMkLst>
            <pc:docMk/>
            <pc:sldMk cId="2700515837" sldId="259"/>
            <ac:spMk id="2" creationId="{32FECBFF-A3BE-4F57-AECF-AC2498901C6E}"/>
          </ac:spMkLst>
        </pc:spChg>
        <pc:spChg chg="mod">
          <ac:chgData name="Cecilia Nyberg" userId="ccffea21-8d7c-47a3-9397-b8726338f9b9" providerId="ADAL" clId="{BBBFD2DF-1499-4568-ADF3-6A8BDA411AF3}" dt="2019-11-21T13:20:15.244" v="70" actId="207"/>
          <ac:spMkLst>
            <pc:docMk/>
            <pc:sldMk cId="2700515837" sldId="259"/>
            <ac:spMk id="3" creationId="{25F0E71C-E8BF-4611-8A24-F05303F4EF17}"/>
          </ac:spMkLst>
        </pc:spChg>
        <pc:spChg chg="add del mod">
          <ac:chgData name="Cecilia Nyberg" userId="ccffea21-8d7c-47a3-9397-b8726338f9b9" providerId="ADAL" clId="{BBBFD2DF-1499-4568-ADF3-6A8BDA411AF3}" dt="2019-11-21T13:20:46.100" v="73"/>
          <ac:spMkLst>
            <pc:docMk/>
            <pc:sldMk cId="2700515837" sldId="259"/>
            <ac:spMk id="4" creationId="{9865C825-2EE6-4CD7-86EC-8EE264E45EBE}"/>
          </ac:spMkLst>
        </pc:spChg>
        <pc:spChg chg="add del mod">
          <ac:chgData name="Cecilia Nyberg" userId="ccffea21-8d7c-47a3-9397-b8726338f9b9" providerId="ADAL" clId="{BBBFD2DF-1499-4568-ADF3-6A8BDA411AF3}" dt="2019-11-21T13:21:15.132" v="76"/>
          <ac:spMkLst>
            <pc:docMk/>
            <pc:sldMk cId="2700515837" sldId="259"/>
            <ac:spMk id="6" creationId="{FF325145-5E13-4F2C-95E4-8EE22D375275}"/>
          </ac:spMkLst>
        </pc:spChg>
        <pc:graphicFrameChg chg="del">
          <ac:chgData name="Cecilia Nyberg" userId="ccffea21-8d7c-47a3-9397-b8726338f9b9" providerId="ADAL" clId="{BBBFD2DF-1499-4568-ADF3-6A8BDA411AF3}" dt="2019-11-21T13:20:08.364" v="69" actId="478"/>
          <ac:graphicFrameMkLst>
            <pc:docMk/>
            <pc:sldMk cId="2700515837" sldId="259"/>
            <ac:graphicFrameMk id="2" creationId="{92708798-3DFD-4E91-A102-CC8058555EF6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1T13:21:02.745" v="74" actId="478"/>
          <ac:graphicFrameMkLst>
            <pc:docMk/>
            <pc:sldMk cId="2700515837" sldId="259"/>
            <ac:graphicFrameMk id="5" creationId="{B3AB6760-4934-4D79-B029-828BBEF326B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8T10:44:59.211" v="1742"/>
          <ac:graphicFrameMkLst>
            <pc:docMk/>
            <pc:sldMk cId="2700515837" sldId="259"/>
            <ac:graphicFrameMk id="5" creationId="{E9F3403C-F26C-4E5D-B915-87593DC02D6C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24:14.336" v="1191" actId="478"/>
          <ac:graphicFrameMkLst>
            <pc:docMk/>
            <pc:sldMk cId="2700515837" sldId="259"/>
            <ac:graphicFrameMk id="7" creationId="{3B62EE63-95AF-4BDF-9023-A99EA6A97F10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0:58:57.285" v="1259"/>
        <pc:sldMkLst>
          <pc:docMk/>
          <pc:sldMk cId="1590039418" sldId="260"/>
        </pc:sldMkLst>
        <pc:spChg chg="add del mod">
          <ac:chgData name="Cecilia Nyberg" userId="ccffea21-8d7c-47a3-9397-b8726338f9b9" providerId="ADAL" clId="{BBBFD2DF-1499-4568-ADF3-6A8BDA411AF3}" dt="2019-11-22T10:56:21.663" v="1243"/>
          <ac:spMkLst>
            <pc:docMk/>
            <pc:sldMk cId="1590039418" sldId="260"/>
            <ac:spMk id="2" creationId="{1CF5ADD1-719F-40B7-8C58-E8059EFF20FA}"/>
          </ac:spMkLst>
        </pc:spChg>
        <pc:spChg chg="mod">
          <ac:chgData name="Cecilia Nyberg" userId="ccffea21-8d7c-47a3-9397-b8726338f9b9" providerId="ADAL" clId="{BBBFD2DF-1499-4568-ADF3-6A8BDA411AF3}" dt="2019-11-21T13:45:52.244" v="204" actId="207"/>
          <ac:spMkLst>
            <pc:docMk/>
            <pc:sldMk cId="1590039418" sldId="260"/>
            <ac:spMk id="3" creationId="{EAA2A4BC-8290-45A1-B088-FFCCAFFC7256}"/>
          </ac:spMkLst>
        </pc:spChg>
        <pc:spChg chg="add del mod">
          <ac:chgData name="Cecilia Nyberg" userId="ccffea21-8d7c-47a3-9397-b8726338f9b9" providerId="ADAL" clId="{BBBFD2DF-1499-4568-ADF3-6A8BDA411AF3}" dt="2019-11-21T13:46:24.567" v="207"/>
          <ac:spMkLst>
            <pc:docMk/>
            <pc:sldMk cId="1590039418" sldId="260"/>
            <ac:spMk id="4" creationId="{DD580157-6C1A-46BF-9950-3E19AEB0AF31}"/>
          </ac:spMkLst>
        </pc:spChg>
        <pc:graphicFrameChg chg="del">
          <ac:chgData name="Cecilia Nyberg" userId="ccffea21-8d7c-47a3-9397-b8726338f9b9" providerId="ADAL" clId="{BBBFD2DF-1499-4568-ADF3-6A8BDA411AF3}" dt="2019-11-21T13:45:47.813" v="203" actId="478"/>
          <ac:graphicFrameMkLst>
            <pc:docMk/>
            <pc:sldMk cId="1590039418" sldId="260"/>
            <ac:graphicFrameMk id="2" creationId="{46A1C485-BDB7-4FE0-845A-BA46E27C0D7E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56:01.586" v="1241" actId="478"/>
          <ac:graphicFrameMkLst>
            <pc:docMk/>
            <pc:sldMk cId="1590039418" sldId="260"/>
            <ac:graphicFrameMk id="5" creationId="{7BF68FE6-22F1-436F-A1AB-AC1994169400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58:57.285" v="1259"/>
          <ac:graphicFrameMkLst>
            <pc:docMk/>
            <pc:sldMk cId="1590039418" sldId="260"/>
            <ac:graphicFrameMk id="6" creationId="{8AA08526-378C-4A15-9DB8-5B80383CCEB5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1:01:56.370" v="1276"/>
        <pc:sldMkLst>
          <pc:docMk/>
          <pc:sldMk cId="377874103" sldId="261"/>
        </pc:sldMkLst>
        <pc:spChg chg="add del mod">
          <ac:chgData name="Cecilia Nyberg" userId="ccffea21-8d7c-47a3-9397-b8726338f9b9" providerId="ADAL" clId="{BBBFD2DF-1499-4568-ADF3-6A8BDA411AF3}" dt="2019-11-22T10:59:40.590" v="1262"/>
          <ac:spMkLst>
            <pc:docMk/>
            <pc:sldMk cId="377874103" sldId="261"/>
            <ac:spMk id="2" creationId="{69762705-9078-4D37-866F-A433F2C109CA}"/>
          </ac:spMkLst>
        </pc:spChg>
        <pc:spChg chg="mod">
          <ac:chgData name="Cecilia Nyberg" userId="ccffea21-8d7c-47a3-9397-b8726338f9b9" providerId="ADAL" clId="{BBBFD2DF-1499-4568-ADF3-6A8BDA411AF3}" dt="2019-11-21T13:48:18.214" v="224" actId="207"/>
          <ac:spMkLst>
            <pc:docMk/>
            <pc:sldMk cId="377874103" sldId="261"/>
            <ac:spMk id="3" creationId="{78029570-DE79-4E28-B795-5A40CCE703CB}"/>
          </ac:spMkLst>
        </pc:spChg>
        <pc:spChg chg="add del mod">
          <ac:chgData name="Cecilia Nyberg" userId="ccffea21-8d7c-47a3-9397-b8726338f9b9" providerId="ADAL" clId="{BBBFD2DF-1499-4568-ADF3-6A8BDA411AF3}" dt="2019-11-21T13:48:47.932" v="227"/>
          <ac:spMkLst>
            <pc:docMk/>
            <pc:sldMk cId="377874103" sldId="261"/>
            <ac:spMk id="4" creationId="{A0B4FC00-06CB-4E38-AA4F-5C8DDF1361CC}"/>
          </ac:spMkLst>
        </pc:spChg>
        <pc:graphicFrameChg chg="del">
          <ac:chgData name="Cecilia Nyberg" userId="ccffea21-8d7c-47a3-9397-b8726338f9b9" providerId="ADAL" clId="{BBBFD2DF-1499-4568-ADF3-6A8BDA411AF3}" dt="2019-11-21T13:48:13.003" v="223" actId="478"/>
          <ac:graphicFrameMkLst>
            <pc:docMk/>
            <pc:sldMk cId="377874103" sldId="261"/>
            <ac:graphicFrameMk id="2" creationId="{446C702B-72CD-4055-B720-2DC986F8F123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59:24.039" v="1260" actId="478"/>
          <ac:graphicFrameMkLst>
            <pc:docMk/>
            <pc:sldMk cId="377874103" sldId="261"/>
            <ac:graphicFrameMk id="5" creationId="{572952F7-0A83-4673-A35C-3073DABEDF4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01:56.370" v="1276"/>
          <ac:graphicFrameMkLst>
            <pc:docMk/>
            <pc:sldMk cId="377874103" sldId="261"/>
            <ac:graphicFrameMk id="6" creationId="{55D0F2A5-739B-4D95-81CD-DAB4C5B8F5A6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1:56:17.053" v="1472"/>
        <pc:sldMkLst>
          <pc:docMk/>
          <pc:sldMk cId="3493985517" sldId="262"/>
        </pc:sldMkLst>
        <pc:spChg chg="add del mod">
          <ac:chgData name="Cecilia Nyberg" userId="ccffea21-8d7c-47a3-9397-b8726338f9b9" providerId="ADAL" clId="{BBBFD2DF-1499-4568-ADF3-6A8BDA411AF3}" dt="2019-11-22T11:54:48.799" v="1460"/>
          <ac:spMkLst>
            <pc:docMk/>
            <pc:sldMk cId="3493985517" sldId="262"/>
            <ac:spMk id="2" creationId="{2990752F-FEB0-40DC-93B2-A59AC71B9338}"/>
          </ac:spMkLst>
        </pc:spChg>
        <pc:spChg chg="mod">
          <ac:chgData name="Cecilia Nyberg" userId="ccffea21-8d7c-47a3-9397-b8726338f9b9" providerId="ADAL" clId="{BBBFD2DF-1499-4568-ADF3-6A8BDA411AF3}" dt="2019-11-21T14:00:50.651" v="294" actId="207"/>
          <ac:spMkLst>
            <pc:docMk/>
            <pc:sldMk cId="3493985517" sldId="262"/>
            <ac:spMk id="3" creationId="{FB1E38E3-DC56-4BB3-B232-4FF90D3222A7}"/>
          </ac:spMkLst>
        </pc:spChg>
        <pc:spChg chg="add del mod">
          <ac:chgData name="Cecilia Nyberg" userId="ccffea21-8d7c-47a3-9397-b8726338f9b9" providerId="ADAL" clId="{BBBFD2DF-1499-4568-ADF3-6A8BDA411AF3}" dt="2019-11-21T14:00:15.831" v="292"/>
          <ac:spMkLst>
            <pc:docMk/>
            <pc:sldMk cId="3493985517" sldId="262"/>
            <ac:spMk id="4" creationId="{2278280A-1407-4A4E-901E-E81A10103F2C}"/>
          </ac:spMkLst>
        </pc:spChg>
        <pc:graphicFrameChg chg="del">
          <ac:chgData name="Cecilia Nyberg" userId="ccffea21-8d7c-47a3-9397-b8726338f9b9" providerId="ADAL" clId="{BBBFD2DF-1499-4568-ADF3-6A8BDA411AF3}" dt="2019-11-21T13:59:47.641" v="289" actId="478"/>
          <ac:graphicFrameMkLst>
            <pc:docMk/>
            <pc:sldMk cId="3493985517" sldId="262"/>
            <ac:graphicFrameMk id="2" creationId="{1F9B04CE-8C10-4BDE-8BF2-AF2033A7EBCF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54:25.772" v="1458" actId="478"/>
          <ac:graphicFrameMkLst>
            <pc:docMk/>
            <pc:sldMk cId="3493985517" sldId="262"/>
            <ac:graphicFrameMk id="5" creationId="{1F9B04CE-8C10-4BDE-8BF2-AF2033A7EBCF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56:17.053" v="1472"/>
          <ac:graphicFrameMkLst>
            <pc:docMk/>
            <pc:sldMk cId="3493985517" sldId="262"/>
            <ac:graphicFrameMk id="6" creationId="{0EC81D47-2934-40B1-9185-FBE37A4295F9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1:58:25.724" v="1481"/>
        <pc:sldMkLst>
          <pc:docMk/>
          <pc:sldMk cId="2796840373" sldId="263"/>
        </pc:sldMkLst>
        <pc:spChg chg="add del mod">
          <ac:chgData name="Cecilia Nyberg" userId="ccffea21-8d7c-47a3-9397-b8726338f9b9" providerId="ADAL" clId="{BBBFD2DF-1499-4568-ADF3-6A8BDA411AF3}" dt="2019-11-22T11:57:24.260" v="1475"/>
          <ac:spMkLst>
            <pc:docMk/>
            <pc:sldMk cId="2796840373" sldId="263"/>
            <ac:spMk id="2" creationId="{810D4060-6ED6-4BFD-AF4F-44D3443E8003}"/>
          </ac:spMkLst>
        </pc:spChg>
        <pc:spChg chg="mod">
          <ac:chgData name="Cecilia Nyberg" userId="ccffea21-8d7c-47a3-9397-b8726338f9b9" providerId="ADAL" clId="{BBBFD2DF-1499-4568-ADF3-6A8BDA411AF3}" dt="2019-11-21T14:02:47.170" v="321" actId="207"/>
          <ac:spMkLst>
            <pc:docMk/>
            <pc:sldMk cId="2796840373" sldId="263"/>
            <ac:spMk id="3" creationId="{E519A98A-842A-497A-97E4-5927FACFE3D0}"/>
          </ac:spMkLst>
        </pc:spChg>
        <pc:spChg chg="add del mod">
          <ac:chgData name="Cecilia Nyberg" userId="ccffea21-8d7c-47a3-9397-b8726338f9b9" providerId="ADAL" clId="{BBBFD2DF-1499-4568-ADF3-6A8BDA411AF3}" dt="2019-11-22T11:58:25.724" v="1481"/>
          <ac:spMkLst>
            <pc:docMk/>
            <pc:sldMk cId="2796840373" sldId="263"/>
            <ac:spMk id="4" creationId="{830B7A67-053B-43B6-A0A5-75C9870ECC06}"/>
          </ac:spMkLst>
        </pc:spChg>
        <pc:spChg chg="add del mod">
          <ac:chgData name="Cecilia Nyberg" userId="ccffea21-8d7c-47a3-9397-b8726338f9b9" providerId="ADAL" clId="{BBBFD2DF-1499-4568-ADF3-6A8BDA411AF3}" dt="2019-11-21T14:02:36.687" v="320"/>
          <ac:spMkLst>
            <pc:docMk/>
            <pc:sldMk cId="2796840373" sldId="263"/>
            <ac:spMk id="4" creationId="{D5856791-6827-4812-8E46-9C86889EECE9}"/>
          </ac:spMkLst>
        </pc:spChg>
        <pc:graphicFrameChg chg="del">
          <ac:chgData name="Cecilia Nyberg" userId="ccffea21-8d7c-47a3-9397-b8726338f9b9" providerId="ADAL" clId="{BBBFD2DF-1499-4568-ADF3-6A8BDA411AF3}" dt="2019-11-21T14:02:12.959" v="317" actId="478"/>
          <ac:graphicFrameMkLst>
            <pc:docMk/>
            <pc:sldMk cId="2796840373" sldId="263"/>
            <ac:graphicFrameMk id="2" creationId="{6A34D54B-AEF6-470A-9834-C774BD371813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57:13.527" v="1473" actId="478"/>
          <ac:graphicFrameMkLst>
            <pc:docMk/>
            <pc:sldMk cId="2796840373" sldId="263"/>
            <ac:graphicFrameMk id="5" creationId="{6A34D54B-AEF6-470A-9834-C774BD371813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58:20.810" v="1479" actId="478"/>
          <ac:graphicFrameMkLst>
            <pc:docMk/>
            <pc:sldMk cId="2796840373" sldId="263"/>
            <ac:graphicFrameMk id="6" creationId="{0EC81D47-2934-40B1-9185-FBE37A4295F9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58:25.724" v="1481"/>
          <ac:graphicFrameMkLst>
            <pc:docMk/>
            <pc:sldMk cId="2796840373" sldId="263"/>
            <ac:graphicFrameMk id="7" creationId="{AE2297C2-4E19-41FC-9E2A-9EBB96967BAF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8T09:01:48.894" v="1735" actId="20577"/>
        <pc:sldMkLst>
          <pc:docMk/>
          <pc:sldMk cId="3401072404" sldId="265"/>
        </pc:sldMkLst>
        <pc:spChg chg="add del mod">
          <ac:chgData name="Cecilia Nyberg" userId="ccffea21-8d7c-47a3-9397-b8726338f9b9" providerId="ADAL" clId="{BBBFD2DF-1499-4568-ADF3-6A8BDA411AF3}" dt="2019-11-21T13:00:47.959" v="8" actId="478"/>
          <ac:spMkLst>
            <pc:docMk/>
            <pc:sldMk cId="3401072404" sldId="265"/>
            <ac:spMk id="2" creationId="{96D32799-237D-45F6-9428-93DD9E3ECFB6}"/>
          </ac:spMkLst>
        </pc:spChg>
        <pc:spChg chg="add del mod">
          <ac:chgData name="Cecilia Nyberg" userId="ccffea21-8d7c-47a3-9397-b8726338f9b9" providerId="ADAL" clId="{BBBFD2DF-1499-4568-ADF3-6A8BDA411AF3}" dt="2019-11-22T10:10:06.329" v="1138"/>
          <ac:spMkLst>
            <pc:docMk/>
            <pc:sldMk cId="3401072404" sldId="265"/>
            <ac:spMk id="2" creationId="{F60D6D3C-8805-4B78-BE47-25373288B765}"/>
          </ac:spMkLst>
        </pc:spChg>
        <pc:spChg chg="mod">
          <ac:chgData name="Cecilia Nyberg" userId="ccffea21-8d7c-47a3-9397-b8726338f9b9" providerId="ADAL" clId="{BBBFD2DF-1499-4568-ADF3-6A8BDA411AF3}" dt="2019-11-21T13:01:20.251" v="13" actId="207"/>
          <ac:spMkLst>
            <pc:docMk/>
            <pc:sldMk cId="3401072404" sldId="265"/>
            <ac:spMk id="3" creationId="{4CE33B53-0C8E-402C-96F5-F6C31E657834}"/>
          </ac:spMkLst>
        </pc:spChg>
        <pc:spChg chg="add del mod">
          <ac:chgData name="Cecilia Nyberg" userId="ccffea21-8d7c-47a3-9397-b8726338f9b9" providerId="ADAL" clId="{BBBFD2DF-1499-4568-ADF3-6A8BDA411AF3}" dt="2019-11-21T14:17:00.265" v="456" actId="478"/>
          <ac:spMkLst>
            <pc:docMk/>
            <pc:sldMk cId="3401072404" sldId="265"/>
            <ac:spMk id="5" creationId="{6E8B69B5-33E8-41FC-B71D-C9EB00203EBC}"/>
          </ac:spMkLst>
        </pc:spChg>
        <pc:graphicFrameChg chg="add del mod">
          <ac:chgData name="Cecilia Nyberg" userId="ccffea21-8d7c-47a3-9397-b8726338f9b9" providerId="ADAL" clId="{BBBFD2DF-1499-4568-ADF3-6A8BDA411AF3}" dt="2019-11-22T10:09:41.881" v="1135" actId="478"/>
          <ac:graphicFrameMkLst>
            <pc:docMk/>
            <pc:sldMk cId="3401072404" sldId="265"/>
            <ac:graphicFrameMk id="4" creationId="{AE3C5CE4-43AA-4198-B559-D16E389E535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20:14.843" v="1176" actId="255"/>
          <ac:graphicFrameMkLst>
            <pc:docMk/>
            <pc:sldMk cId="3401072404" sldId="265"/>
            <ac:graphicFrameMk id="5" creationId="{47BEA0D7-9E35-4DEF-8C25-0E7B527F343A}"/>
          </ac:graphicFrameMkLst>
        </pc:graphicFrameChg>
        <pc:graphicFrameChg chg="add">
          <ac:chgData name="Cecilia Nyberg" userId="ccffea21-8d7c-47a3-9397-b8726338f9b9" providerId="ADAL" clId="{BBBFD2DF-1499-4568-ADF3-6A8BDA411AF3}" dt="2019-11-22T10:12:00.017" v="1146"/>
          <ac:graphicFrameMkLst>
            <pc:docMk/>
            <pc:sldMk cId="3401072404" sldId="265"/>
            <ac:graphicFrameMk id="6" creationId="{47BEA0D7-9E35-4DEF-8C25-0E7B527F343A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0:43:41.519" v="1205" actId="255"/>
        <pc:sldMkLst>
          <pc:docMk/>
          <pc:sldMk cId="2818626813" sldId="266"/>
        </pc:sldMkLst>
        <pc:spChg chg="add del mod">
          <ac:chgData name="Cecilia Nyberg" userId="ccffea21-8d7c-47a3-9397-b8726338f9b9" providerId="ADAL" clId="{BBBFD2DF-1499-4568-ADF3-6A8BDA411AF3}" dt="2019-11-22T10:43:15.405" v="1201"/>
          <ac:spMkLst>
            <pc:docMk/>
            <pc:sldMk cId="2818626813" sldId="266"/>
            <ac:spMk id="2" creationId="{2ED412BC-99B5-44B2-A075-1FFF86454719}"/>
          </ac:spMkLst>
        </pc:spChg>
        <pc:spChg chg="mod">
          <ac:chgData name="Cecilia Nyberg" userId="ccffea21-8d7c-47a3-9397-b8726338f9b9" providerId="ADAL" clId="{BBBFD2DF-1499-4568-ADF3-6A8BDA411AF3}" dt="2019-11-21T13:23:15.578" v="159" actId="207"/>
          <ac:spMkLst>
            <pc:docMk/>
            <pc:sldMk cId="2818626813" sldId="266"/>
            <ac:spMk id="3" creationId="{6ACD9820-4E5E-434A-AAB4-565A2F7DEBCA}"/>
          </ac:spMkLst>
        </pc:spChg>
        <pc:spChg chg="add del mod">
          <ac:chgData name="Cecilia Nyberg" userId="ccffea21-8d7c-47a3-9397-b8726338f9b9" providerId="ADAL" clId="{BBBFD2DF-1499-4568-ADF3-6A8BDA411AF3}" dt="2019-11-21T13:23:44.345" v="162"/>
          <ac:spMkLst>
            <pc:docMk/>
            <pc:sldMk cId="2818626813" sldId="266"/>
            <ac:spMk id="4" creationId="{E212CD62-0754-4491-A4B5-B9A397270816}"/>
          </ac:spMkLst>
        </pc:spChg>
        <pc:graphicFrameChg chg="del">
          <ac:chgData name="Cecilia Nyberg" userId="ccffea21-8d7c-47a3-9397-b8726338f9b9" providerId="ADAL" clId="{BBBFD2DF-1499-4568-ADF3-6A8BDA411AF3}" dt="2019-11-21T13:23:10.087" v="158" actId="478"/>
          <ac:graphicFrameMkLst>
            <pc:docMk/>
            <pc:sldMk cId="2818626813" sldId="266"/>
            <ac:graphicFrameMk id="2" creationId="{BD560434-CE07-4886-A6DD-C6C7C98C9632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42:56.419" v="1199" actId="478"/>
          <ac:graphicFrameMkLst>
            <pc:docMk/>
            <pc:sldMk cId="2818626813" sldId="266"/>
            <ac:graphicFrameMk id="5" creationId="{F1F0E2C3-152B-49E8-A54F-9FA8426CF43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43:41.519" v="1205" actId="255"/>
          <ac:graphicFrameMkLst>
            <pc:docMk/>
            <pc:sldMk cId="2818626813" sldId="266"/>
            <ac:graphicFrameMk id="6" creationId="{A1989262-1BAE-4613-95EE-43B22A7D6179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8T09:03:57.001" v="1741" actId="20577"/>
        <pc:sldMkLst>
          <pc:docMk/>
          <pc:sldMk cId="898538864" sldId="267"/>
        </pc:sldMkLst>
        <pc:spChg chg="add del mod">
          <ac:chgData name="Cecilia Nyberg" userId="ccffea21-8d7c-47a3-9397-b8726338f9b9" providerId="ADAL" clId="{BBBFD2DF-1499-4568-ADF3-6A8BDA411AF3}" dt="2019-11-22T11:02:30.673" v="1279"/>
          <ac:spMkLst>
            <pc:docMk/>
            <pc:sldMk cId="898538864" sldId="267"/>
            <ac:spMk id="2" creationId="{38C4EDA3-5865-4447-8CE7-F3866B0B699E}"/>
          </ac:spMkLst>
        </pc:spChg>
        <pc:spChg chg="mod">
          <ac:chgData name="Cecilia Nyberg" userId="ccffea21-8d7c-47a3-9397-b8726338f9b9" providerId="ADAL" clId="{BBBFD2DF-1499-4568-ADF3-6A8BDA411AF3}" dt="2019-11-21T13:51:18.428" v="257" actId="207"/>
          <ac:spMkLst>
            <pc:docMk/>
            <pc:sldMk cId="898538864" sldId="267"/>
            <ac:spMk id="3" creationId="{578A679A-9D74-4963-A111-83A2B3E7A339}"/>
          </ac:spMkLst>
        </pc:spChg>
        <pc:spChg chg="add del mod">
          <ac:chgData name="Cecilia Nyberg" userId="ccffea21-8d7c-47a3-9397-b8726338f9b9" providerId="ADAL" clId="{BBBFD2DF-1499-4568-ADF3-6A8BDA411AF3}" dt="2019-11-21T13:50:23.360" v="241"/>
          <ac:spMkLst>
            <pc:docMk/>
            <pc:sldMk cId="898538864" sldId="267"/>
            <ac:spMk id="4" creationId="{1DC41DF4-17B1-429C-A662-B0F781B6EA3D}"/>
          </ac:spMkLst>
        </pc:spChg>
        <pc:graphicFrameChg chg="del">
          <ac:chgData name="Cecilia Nyberg" userId="ccffea21-8d7c-47a3-9397-b8726338f9b9" providerId="ADAL" clId="{BBBFD2DF-1499-4568-ADF3-6A8BDA411AF3}" dt="2019-11-21T13:50:00.224" v="238" actId="478"/>
          <ac:graphicFrameMkLst>
            <pc:docMk/>
            <pc:sldMk cId="898538864" sldId="267"/>
            <ac:graphicFrameMk id="2" creationId="{504CC1BB-2BB4-46CC-8C08-F67BB6A14CAC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02:15.355" v="1277" actId="478"/>
          <ac:graphicFrameMkLst>
            <pc:docMk/>
            <pc:sldMk cId="898538864" sldId="267"/>
            <ac:graphicFrameMk id="5" creationId="{A3A73782-372C-40BD-94FB-1466CD0224DE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03:29.481" v="1286" actId="20577"/>
          <ac:graphicFrameMkLst>
            <pc:docMk/>
            <pc:sldMk cId="898538864" sldId="267"/>
            <ac:graphicFrameMk id="6" creationId="{08C53114-7E5C-499B-8272-5495F2A4B62E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8T09:02:52.168" v="1740" actId="255"/>
        <pc:sldMkLst>
          <pc:docMk/>
          <pc:sldMk cId="658376299" sldId="269"/>
        </pc:sldMkLst>
        <pc:spChg chg="add del mod">
          <ac:chgData name="Cecilia Nyberg" userId="ccffea21-8d7c-47a3-9397-b8726338f9b9" providerId="ADAL" clId="{BBBFD2DF-1499-4568-ADF3-6A8BDA411AF3}" dt="2019-11-21T13:19:15.496" v="65"/>
          <ac:spMkLst>
            <pc:docMk/>
            <pc:sldMk cId="658376299" sldId="269"/>
            <ac:spMk id="2" creationId="{E2F8A6D3-D43E-4555-A02E-A6B27994F088}"/>
          </ac:spMkLst>
        </pc:spChg>
        <pc:graphicFrameChg chg="del">
          <ac:chgData name="Cecilia Nyberg" userId="ccffea21-8d7c-47a3-9397-b8726338f9b9" providerId="ADAL" clId="{BBBFD2DF-1499-4568-ADF3-6A8BDA411AF3}" dt="2019-11-21T13:18:30.771" v="62" actId="478"/>
          <ac:graphicFrameMkLst>
            <pc:docMk/>
            <pc:sldMk cId="658376299" sldId="269"/>
            <ac:graphicFrameMk id="3" creationId="{B3AB6760-4934-4D79-B029-828BBEF326B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8T09:02:52.168" v="1740" actId="255"/>
          <ac:graphicFrameMkLst>
            <pc:docMk/>
            <pc:sldMk cId="658376299" sldId="269"/>
            <ac:graphicFrameMk id="4" creationId="{B3AB6760-4934-4D79-B029-828BBEF326B1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0:17:05.922" v="1166" actId="20577"/>
        <pc:sldMkLst>
          <pc:docMk/>
          <pc:sldMk cId="573870174" sldId="270"/>
        </pc:sldMkLst>
        <pc:spChg chg="add del mod">
          <ac:chgData name="Cecilia Nyberg" userId="ccffea21-8d7c-47a3-9397-b8726338f9b9" providerId="ADAL" clId="{BBBFD2DF-1499-4568-ADF3-6A8BDA411AF3}" dt="2019-11-21T13:04:16.531" v="27"/>
          <ac:spMkLst>
            <pc:docMk/>
            <pc:sldMk cId="573870174" sldId="270"/>
            <ac:spMk id="2" creationId="{10D60681-63FA-4B65-9636-788FF4849A4A}"/>
          </ac:spMkLst>
        </pc:spChg>
        <pc:spChg chg="add del mod">
          <ac:chgData name="Cecilia Nyberg" userId="ccffea21-8d7c-47a3-9397-b8726338f9b9" providerId="ADAL" clId="{BBBFD2DF-1499-4568-ADF3-6A8BDA411AF3}" dt="2019-11-22T10:16:29.344" v="1165"/>
          <ac:spMkLst>
            <pc:docMk/>
            <pc:sldMk cId="573870174" sldId="270"/>
            <ac:spMk id="2" creationId="{8DE38452-4FD8-4F73-8BE5-CAD57A54326A}"/>
          </ac:spMkLst>
        </pc:spChg>
        <pc:graphicFrameChg chg="add mod">
          <ac:chgData name="Cecilia Nyberg" userId="ccffea21-8d7c-47a3-9397-b8726338f9b9" providerId="ADAL" clId="{BBBFD2DF-1499-4568-ADF3-6A8BDA411AF3}" dt="2019-11-22T10:16:29.344" v="1165"/>
          <ac:graphicFrameMkLst>
            <pc:docMk/>
            <pc:sldMk cId="573870174" sldId="270"/>
            <ac:graphicFrameMk id="4" creationId="{0CDB2EE3-485A-4CA5-BEE9-B02704650D70}"/>
          </ac:graphicFrameMkLst>
        </pc:graphicFrameChg>
        <pc:graphicFrameChg chg="del">
          <ac:chgData name="Cecilia Nyberg" userId="ccffea21-8d7c-47a3-9397-b8726338f9b9" providerId="ADAL" clId="{BBBFD2DF-1499-4568-ADF3-6A8BDA411AF3}" dt="2019-11-21T13:03:29.278" v="24" actId="478"/>
          <ac:graphicFrameMkLst>
            <pc:docMk/>
            <pc:sldMk cId="573870174" sldId="270"/>
            <ac:graphicFrameMk id="4" creationId="{84247C25-3714-4D79-8E57-359FA090BC48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16:08.875" v="1163" actId="478"/>
          <ac:graphicFrameMkLst>
            <pc:docMk/>
            <pc:sldMk cId="573870174" sldId="270"/>
            <ac:graphicFrameMk id="5" creationId="{BBAAE96F-76A9-4B79-9258-FA9A4D718196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8T09:02:32.839" v="1737" actId="20577"/>
        <pc:sldMkLst>
          <pc:docMk/>
          <pc:sldMk cId="1646230002" sldId="271"/>
        </pc:sldMkLst>
        <pc:spChg chg="add del mod">
          <ac:chgData name="Cecilia Nyberg" userId="ccffea21-8d7c-47a3-9397-b8726338f9b9" providerId="ADAL" clId="{BBBFD2DF-1499-4568-ADF3-6A8BDA411AF3}" dt="2019-11-22T10:21:24.003" v="1182"/>
          <ac:spMkLst>
            <pc:docMk/>
            <pc:sldMk cId="1646230002" sldId="271"/>
            <ac:spMk id="2" creationId="{32643E06-4417-493A-9064-3AFE83F91E8F}"/>
          </ac:spMkLst>
        </pc:spChg>
        <pc:spChg chg="add del mod">
          <ac:chgData name="Cecilia Nyberg" userId="ccffea21-8d7c-47a3-9397-b8726338f9b9" providerId="ADAL" clId="{BBBFD2DF-1499-4568-ADF3-6A8BDA411AF3}" dt="2019-11-21T13:17:34.705" v="61"/>
          <ac:spMkLst>
            <pc:docMk/>
            <pc:sldMk cId="1646230002" sldId="271"/>
            <ac:spMk id="3" creationId="{DD47D037-5647-411F-909B-8695D7475B09}"/>
          </ac:spMkLst>
        </pc:spChg>
        <pc:spChg chg="add del mod">
          <ac:chgData name="Cecilia Nyberg" userId="ccffea21-8d7c-47a3-9397-b8726338f9b9" providerId="ADAL" clId="{BBBFD2DF-1499-4568-ADF3-6A8BDA411AF3}" dt="2019-11-21T13:17:20.696" v="57"/>
          <ac:spMkLst>
            <pc:docMk/>
            <pc:sldMk cId="1646230002" sldId="271"/>
            <ac:spMk id="5" creationId="{147ED51C-2907-4B57-BE62-D6B341D207BA}"/>
          </ac:spMkLst>
        </pc:spChg>
        <pc:graphicFrameChg chg="del">
          <ac:chgData name="Cecilia Nyberg" userId="ccffea21-8d7c-47a3-9397-b8726338f9b9" providerId="ADAL" clId="{BBBFD2DF-1499-4568-ADF3-6A8BDA411AF3}" dt="2019-11-21T13:10:10.385" v="45" actId="478"/>
          <ac:graphicFrameMkLst>
            <pc:docMk/>
            <pc:sldMk cId="1646230002" sldId="271"/>
            <ac:graphicFrameMk id="2" creationId="{868CE08A-6D2C-4D9B-941A-AC6418B0BB9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22:33.811" v="1189" actId="255"/>
          <ac:graphicFrameMkLst>
            <pc:docMk/>
            <pc:sldMk cId="1646230002" sldId="271"/>
            <ac:graphicFrameMk id="4" creationId="{03AADA7C-62B7-4884-9EC2-3BF9E0A6243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3:17:18.543" v="56" actId="14100"/>
          <ac:graphicFrameMkLst>
            <pc:docMk/>
            <pc:sldMk cId="1646230002" sldId="271"/>
            <ac:graphicFrameMk id="4" creationId="{6D116962-50E1-41DE-9854-4EBEC1C14839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21:05.751" v="1180" actId="478"/>
          <ac:graphicFrameMkLst>
            <pc:docMk/>
            <pc:sldMk cId="1646230002" sldId="271"/>
            <ac:graphicFrameMk id="6" creationId="{6D116962-50E1-41DE-9854-4EBEC1C14839}"/>
          </ac:graphicFrameMkLst>
        </pc:graphicFrameChg>
      </pc:sldChg>
      <pc:sldChg chg="addSp delSp modSp mod ord modNotesTx">
        <pc:chgData name="Cecilia Nyberg" userId="ccffea21-8d7c-47a3-9397-b8726338f9b9" providerId="ADAL" clId="{BBBFD2DF-1499-4568-ADF3-6A8BDA411AF3}" dt="2019-11-27T14:17:05.317" v="1691"/>
        <pc:sldMkLst>
          <pc:docMk/>
          <pc:sldMk cId="834255492" sldId="272"/>
        </pc:sldMkLst>
        <pc:spChg chg="add del mod">
          <ac:chgData name="Cecilia Nyberg" userId="ccffea21-8d7c-47a3-9397-b8726338f9b9" providerId="ADAL" clId="{BBBFD2DF-1499-4568-ADF3-6A8BDA411AF3}" dt="2019-11-22T10:54:18.331" v="1221"/>
          <ac:spMkLst>
            <pc:docMk/>
            <pc:sldMk cId="834255492" sldId="272"/>
            <ac:spMk id="2" creationId="{5BA98502-4216-4854-A34C-ABCB6D6F3EAA}"/>
          </ac:spMkLst>
        </pc:spChg>
        <pc:spChg chg="add del mod">
          <ac:chgData name="Cecilia Nyberg" userId="ccffea21-8d7c-47a3-9397-b8726338f9b9" providerId="ADAL" clId="{BBBFD2DF-1499-4568-ADF3-6A8BDA411AF3}" dt="2019-11-21T13:44:45.102" v="199"/>
          <ac:spMkLst>
            <pc:docMk/>
            <pc:sldMk cId="834255492" sldId="272"/>
            <ac:spMk id="3" creationId="{3A5DD821-A55B-43B6-A1AB-68C9E1B0E562}"/>
          </ac:spMkLst>
        </pc:spChg>
        <pc:graphicFrameChg chg="del">
          <ac:chgData name="Cecilia Nyberg" userId="ccffea21-8d7c-47a3-9397-b8726338f9b9" providerId="ADAL" clId="{BBBFD2DF-1499-4568-ADF3-6A8BDA411AF3}" dt="2019-11-21T13:44:16.256" v="196" actId="478"/>
          <ac:graphicFrameMkLst>
            <pc:docMk/>
            <pc:sldMk cId="834255492" sldId="272"/>
            <ac:graphicFrameMk id="2" creationId="{07208359-333D-4813-B11E-D9549D5BE2E2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53:57.490" v="1219" actId="478"/>
          <ac:graphicFrameMkLst>
            <pc:docMk/>
            <pc:sldMk cId="834255492" sldId="272"/>
            <ac:graphicFrameMk id="4" creationId="{D21ED8EE-6605-44AC-A952-D70236F2DE47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54:38.845" v="1223" actId="255"/>
          <ac:graphicFrameMkLst>
            <pc:docMk/>
            <pc:sldMk cId="834255492" sldId="272"/>
            <ac:graphicFrameMk id="5" creationId="{F33E3BD0-0A25-4AE4-AF3E-3C580363AE3C}"/>
          </ac:graphicFrameMkLst>
        </pc:graphicFrameChg>
      </pc:sldChg>
      <pc:sldChg chg="addSp delSp modSp add del mod ord">
        <pc:chgData name="Cecilia Nyberg" userId="ccffea21-8d7c-47a3-9397-b8726338f9b9" providerId="ADAL" clId="{BBBFD2DF-1499-4568-ADF3-6A8BDA411AF3}" dt="2019-11-22T11:08:53.652" v="1322" actId="255"/>
        <pc:sldMkLst>
          <pc:docMk/>
          <pc:sldMk cId="705032931" sldId="273"/>
        </pc:sldMkLst>
        <pc:spChg chg="add del mod">
          <ac:chgData name="Cecilia Nyberg" userId="ccffea21-8d7c-47a3-9397-b8726338f9b9" providerId="ADAL" clId="{BBBFD2DF-1499-4568-ADF3-6A8BDA411AF3}" dt="2019-11-22T11:07:21.020" v="1315"/>
          <ac:spMkLst>
            <pc:docMk/>
            <pc:sldMk cId="705032931" sldId="273"/>
            <ac:spMk id="2" creationId="{33FFAD2D-26BD-450E-971E-FCAAD274DECE}"/>
          </ac:spMkLst>
        </pc:spChg>
        <pc:spChg chg="add del mod">
          <ac:chgData name="Cecilia Nyberg" userId="ccffea21-8d7c-47a3-9397-b8726338f9b9" providerId="ADAL" clId="{BBBFD2DF-1499-4568-ADF3-6A8BDA411AF3}" dt="2019-11-21T13:56:09.335" v="274"/>
          <ac:spMkLst>
            <pc:docMk/>
            <pc:sldMk cId="705032931" sldId="273"/>
            <ac:spMk id="2" creationId="{E9D5817E-B1AF-4404-8592-048EA756E866}"/>
          </ac:spMkLst>
        </pc:spChg>
        <pc:graphicFrameChg chg="del">
          <ac:chgData name="Cecilia Nyberg" userId="ccffea21-8d7c-47a3-9397-b8726338f9b9" providerId="ADAL" clId="{BBBFD2DF-1499-4568-ADF3-6A8BDA411AF3}" dt="2019-11-21T13:55:37.714" v="271" actId="478"/>
          <ac:graphicFrameMkLst>
            <pc:docMk/>
            <pc:sldMk cId="705032931" sldId="273"/>
            <ac:graphicFrameMk id="3" creationId="{039EF395-CF69-4B11-A3D6-A0D92738B47B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06:44.330" v="1312" actId="478"/>
          <ac:graphicFrameMkLst>
            <pc:docMk/>
            <pc:sldMk cId="705032931" sldId="273"/>
            <ac:graphicFrameMk id="4" creationId="{039EF395-CF69-4B11-A3D6-A0D92738B47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08:53.652" v="1322" actId="255"/>
          <ac:graphicFrameMkLst>
            <pc:docMk/>
            <pc:sldMk cId="705032931" sldId="273"/>
            <ac:graphicFrameMk id="5" creationId="{F371FA7A-9C5E-4BAE-9A37-451426A28072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10:45:37.050" v="1214" actId="255"/>
        <pc:sldMkLst>
          <pc:docMk/>
          <pc:sldMk cId="1813805728" sldId="274"/>
        </pc:sldMkLst>
        <pc:spChg chg="add del mod">
          <ac:chgData name="Cecilia Nyberg" userId="ccffea21-8d7c-47a3-9397-b8726338f9b9" providerId="ADAL" clId="{BBBFD2DF-1499-4568-ADF3-6A8BDA411AF3}" dt="2019-11-21T13:25:09.005" v="171"/>
          <ac:spMkLst>
            <pc:docMk/>
            <pc:sldMk cId="1813805728" sldId="274"/>
            <ac:spMk id="2" creationId="{1C3E5A28-CB30-4633-A3B0-972988B13215}"/>
          </ac:spMkLst>
        </pc:spChg>
        <pc:spChg chg="add del mod">
          <ac:chgData name="Cecilia Nyberg" userId="ccffea21-8d7c-47a3-9397-b8726338f9b9" providerId="ADAL" clId="{BBBFD2DF-1499-4568-ADF3-6A8BDA411AF3}" dt="2019-11-22T10:44:43.590" v="1208"/>
          <ac:spMkLst>
            <pc:docMk/>
            <pc:sldMk cId="1813805728" sldId="274"/>
            <ac:spMk id="2" creationId="{A4795BED-3F4D-47E3-9A7F-BB3CBA78BAAD}"/>
          </ac:spMkLst>
        </pc:spChg>
        <pc:spChg chg="add">
          <ac:chgData name="Cecilia Nyberg" userId="ccffea21-8d7c-47a3-9397-b8726338f9b9" providerId="ADAL" clId="{BBBFD2DF-1499-4568-ADF3-6A8BDA411AF3}" dt="2019-11-22T09:57:18.594" v="1086"/>
          <ac:spMkLst>
            <pc:docMk/>
            <pc:sldMk cId="1813805728" sldId="274"/>
            <ac:spMk id="5" creationId="{FBC1017F-0388-44F4-8C43-16E46061F0FE}"/>
          </ac:spMkLst>
        </pc:spChg>
        <pc:graphicFrameChg chg="del">
          <ac:chgData name="Cecilia Nyberg" userId="ccffea21-8d7c-47a3-9397-b8726338f9b9" providerId="ADAL" clId="{BBBFD2DF-1499-4568-ADF3-6A8BDA411AF3}" dt="2019-11-21T13:24:42.719" v="168" actId="478"/>
          <ac:graphicFrameMkLst>
            <pc:docMk/>
            <pc:sldMk cId="1813805728" sldId="274"/>
            <ac:graphicFrameMk id="3" creationId="{1EA5E819-F6FC-48FB-B7A3-BAF339DACB3C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44:08.163" v="1206" actId="478"/>
          <ac:graphicFrameMkLst>
            <pc:docMk/>
            <pc:sldMk cId="1813805728" sldId="274"/>
            <ac:graphicFrameMk id="4" creationId="{1EA5E819-F6FC-48FB-B7A3-BAF339DACB3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45:37.050" v="1214" actId="255"/>
          <ac:graphicFrameMkLst>
            <pc:docMk/>
            <pc:sldMk cId="1813805728" sldId="274"/>
            <ac:graphicFrameMk id="6" creationId="{4DFB1565-7C17-4790-B5E5-F86ABA8D40CE}"/>
          </ac:graphicFrameMkLst>
        </pc:graphicFrameChg>
      </pc:sldChg>
      <pc:sldChg chg="addSp delSp modSp mod ord">
        <pc:chgData name="Cecilia Nyberg" userId="ccffea21-8d7c-47a3-9397-b8726338f9b9" providerId="ADAL" clId="{BBBFD2DF-1499-4568-ADF3-6A8BDA411AF3}" dt="2019-11-27T14:17:05.317" v="1691"/>
        <pc:sldMkLst>
          <pc:docMk/>
          <pc:sldMk cId="901487702" sldId="275"/>
        </pc:sldMkLst>
        <pc:spChg chg="add del mod">
          <ac:chgData name="Cecilia Nyberg" userId="ccffea21-8d7c-47a3-9397-b8726338f9b9" providerId="ADAL" clId="{BBBFD2DF-1499-4568-ADF3-6A8BDA411AF3}" dt="2019-11-22T10:53:19.006" v="1217"/>
          <ac:spMkLst>
            <pc:docMk/>
            <pc:sldMk cId="901487702" sldId="275"/>
            <ac:spMk id="2" creationId="{4CF97577-0E27-44E1-A39D-BFB1E6C3516B}"/>
          </ac:spMkLst>
        </pc:spChg>
        <pc:spChg chg="add del mod">
          <ac:chgData name="Cecilia Nyberg" userId="ccffea21-8d7c-47a3-9397-b8726338f9b9" providerId="ADAL" clId="{BBBFD2DF-1499-4568-ADF3-6A8BDA411AF3}" dt="2019-11-21T13:43:09.468" v="193"/>
          <ac:spMkLst>
            <pc:docMk/>
            <pc:sldMk cId="901487702" sldId="275"/>
            <ac:spMk id="2" creationId="{F7AC3AAA-A241-4221-98D0-177A408AB47D}"/>
          </ac:spMkLst>
        </pc:spChg>
        <pc:graphicFrameChg chg="del">
          <ac:chgData name="Cecilia Nyberg" userId="ccffea21-8d7c-47a3-9397-b8726338f9b9" providerId="ADAL" clId="{BBBFD2DF-1499-4568-ADF3-6A8BDA411AF3}" dt="2019-11-21T13:42:25.726" v="190" actId="478"/>
          <ac:graphicFrameMkLst>
            <pc:docMk/>
            <pc:sldMk cId="901487702" sldId="275"/>
            <ac:graphicFrameMk id="3" creationId="{F39F05DE-0DB9-44A5-9E4E-6E36EBD8D72C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0:52:39.616" v="1215" actId="478"/>
          <ac:graphicFrameMkLst>
            <pc:docMk/>
            <pc:sldMk cId="901487702" sldId="275"/>
            <ac:graphicFrameMk id="4" creationId="{F39F05DE-0DB9-44A5-9E4E-6E36EBD8D72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53:24.434" v="1218" actId="6549"/>
          <ac:graphicFrameMkLst>
            <pc:docMk/>
            <pc:sldMk cId="901487702" sldId="275"/>
            <ac:graphicFrameMk id="5" creationId="{57C5BC07-E46C-49A4-A563-CBB8291E7F7F}"/>
          </ac:graphicFrameMkLst>
        </pc:graphicFrameChg>
      </pc:sldChg>
      <pc:sldChg chg="addSp delSp modSp mod ord">
        <pc:chgData name="Cecilia Nyberg" userId="ccffea21-8d7c-47a3-9397-b8726338f9b9" providerId="ADAL" clId="{BBBFD2DF-1499-4568-ADF3-6A8BDA411AF3}" dt="2019-11-22T12:02:34.550" v="1522" actId="20577"/>
        <pc:sldMkLst>
          <pc:docMk/>
          <pc:sldMk cId="2279334601" sldId="276"/>
        </pc:sldMkLst>
        <pc:spChg chg="add del mod">
          <ac:chgData name="Cecilia Nyberg" userId="ccffea21-8d7c-47a3-9397-b8726338f9b9" providerId="ADAL" clId="{BBBFD2DF-1499-4568-ADF3-6A8BDA411AF3}" dt="2019-11-22T12:02:24.191" v="1521"/>
          <ac:spMkLst>
            <pc:docMk/>
            <pc:sldMk cId="2279334601" sldId="276"/>
            <ac:spMk id="2" creationId="{6D45BBAA-2753-497D-B0F7-A696DD33443B}"/>
          </ac:spMkLst>
        </pc:spChg>
        <pc:spChg chg="add del mod">
          <ac:chgData name="Cecilia Nyberg" userId="ccffea21-8d7c-47a3-9397-b8726338f9b9" providerId="ADAL" clId="{BBBFD2DF-1499-4568-ADF3-6A8BDA411AF3}" dt="2019-11-21T14:06:17.398" v="347"/>
          <ac:spMkLst>
            <pc:docMk/>
            <pc:sldMk cId="2279334601" sldId="276"/>
            <ac:spMk id="3" creationId="{9FE97AC5-72F4-45CA-87B9-F9258EA8A1D1}"/>
          </ac:spMkLst>
        </pc:spChg>
        <pc:spChg chg="add">
          <ac:chgData name="Cecilia Nyberg" userId="ccffea21-8d7c-47a3-9397-b8726338f9b9" providerId="ADAL" clId="{BBBFD2DF-1499-4568-ADF3-6A8BDA411AF3}" dt="2019-11-22T09:59:52.431" v="1088"/>
          <ac:spMkLst>
            <pc:docMk/>
            <pc:sldMk cId="2279334601" sldId="276"/>
            <ac:spMk id="5" creationId="{20F4D0F6-2E1B-4BAC-8D7B-DDE4515E19DB}"/>
          </ac:spMkLst>
        </pc:spChg>
        <pc:graphicFrameChg chg="del">
          <ac:chgData name="Cecilia Nyberg" userId="ccffea21-8d7c-47a3-9397-b8726338f9b9" providerId="ADAL" clId="{BBBFD2DF-1499-4568-ADF3-6A8BDA411AF3}" dt="2019-11-21T14:05:29.350" v="344" actId="478"/>
          <ac:graphicFrameMkLst>
            <pc:docMk/>
            <pc:sldMk cId="2279334601" sldId="276"/>
            <ac:graphicFrameMk id="2" creationId="{F101BD4C-8357-42B1-BB69-7ACE903DFD46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2:01:56.829" v="1519" actId="478"/>
          <ac:graphicFrameMkLst>
            <pc:docMk/>
            <pc:sldMk cId="2279334601" sldId="276"/>
            <ac:graphicFrameMk id="4" creationId="{9B811938-01BE-49B6-82EA-51F8DC79EB66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2:34.550" v="1522" actId="20577"/>
          <ac:graphicFrameMkLst>
            <pc:docMk/>
            <pc:sldMk cId="2279334601" sldId="276"/>
            <ac:graphicFrameMk id="6" creationId="{2E71F865-E297-4BEF-991F-54AAAADE6C27}"/>
          </ac:graphicFrameMkLst>
        </pc:graphicFrameChg>
      </pc:sldChg>
      <pc:sldChg chg="addSp delSp modSp mod ord modNotesTx">
        <pc:chgData name="Cecilia Nyberg" userId="ccffea21-8d7c-47a3-9397-b8726338f9b9" providerId="ADAL" clId="{BBBFD2DF-1499-4568-ADF3-6A8BDA411AF3}" dt="2019-11-22T11:59:46.782" v="1503" actId="20577"/>
        <pc:sldMkLst>
          <pc:docMk/>
          <pc:sldMk cId="229828272" sldId="277"/>
        </pc:sldMkLst>
        <pc:spChg chg="add del mod">
          <ac:chgData name="Cecilia Nyberg" userId="ccffea21-8d7c-47a3-9397-b8726338f9b9" providerId="ADAL" clId="{BBBFD2DF-1499-4568-ADF3-6A8BDA411AF3}" dt="2019-11-22T11:59:06.409" v="1484"/>
          <ac:spMkLst>
            <pc:docMk/>
            <pc:sldMk cId="229828272" sldId="277"/>
            <ac:spMk id="2" creationId="{6C3AAA96-DD0D-4250-9889-1E406E9BFF58}"/>
          </ac:spMkLst>
        </pc:spChg>
        <pc:spChg chg="add del mod">
          <ac:chgData name="Cecilia Nyberg" userId="ccffea21-8d7c-47a3-9397-b8726338f9b9" providerId="ADAL" clId="{BBBFD2DF-1499-4568-ADF3-6A8BDA411AF3}" dt="2019-11-21T14:08:01.216" v="354"/>
          <ac:spMkLst>
            <pc:docMk/>
            <pc:sldMk cId="229828272" sldId="277"/>
            <ac:spMk id="3" creationId="{435C42FB-4E0A-4FB7-B152-C43B04F5C9CB}"/>
          </ac:spMkLst>
        </pc:spChg>
        <pc:graphicFrameChg chg="del">
          <ac:chgData name="Cecilia Nyberg" userId="ccffea21-8d7c-47a3-9397-b8726338f9b9" providerId="ADAL" clId="{BBBFD2DF-1499-4568-ADF3-6A8BDA411AF3}" dt="2019-11-21T14:07:10.766" v="351" actId="478"/>
          <ac:graphicFrameMkLst>
            <pc:docMk/>
            <pc:sldMk cId="229828272" sldId="277"/>
            <ac:graphicFrameMk id="2" creationId="{825B53BC-A09C-4DDB-B692-A8A77B9ECF08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58:37.159" v="1482" actId="478"/>
          <ac:graphicFrameMkLst>
            <pc:docMk/>
            <pc:sldMk cId="229828272" sldId="277"/>
            <ac:graphicFrameMk id="4" creationId="{EA659A9D-B4BA-4F2D-A4F9-9D66CC63D68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59:46.782" v="1503" actId="20577"/>
          <ac:graphicFrameMkLst>
            <pc:docMk/>
            <pc:sldMk cId="229828272" sldId="277"/>
            <ac:graphicFrameMk id="5" creationId="{D3EA9DA8-8AA8-4CF1-8CA3-3D61C3997A68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1:54:15.803" v="1457" actId="20577"/>
        <pc:sldMkLst>
          <pc:docMk/>
          <pc:sldMk cId="1423483299" sldId="279"/>
        </pc:sldMkLst>
        <pc:spChg chg="add del mod">
          <ac:chgData name="Cecilia Nyberg" userId="ccffea21-8d7c-47a3-9397-b8726338f9b9" providerId="ADAL" clId="{BBBFD2DF-1499-4568-ADF3-6A8BDA411AF3}" dt="2019-11-22T11:50:38.861" v="1327"/>
          <ac:spMkLst>
            <pc:docMk/>
            <pc:sldMk cId="1423483299" sldId="279"/>
            <ac:spMk id="2" creationId="{DABC7B2C-45C4-4666-B1BC-04FC010B820D}"/>
          </ac:spMkLst>
        </pc:spChg>
        <pc:spChg chg="add del mod">
          <ac:chgData name="Cecilia Nyberg" userId="ccffea21-8d7c-47a3-9397-b8726338f9b9" providerId="ADAL" clId="{BBBFD2DF-1499-4568-ADF3-6A8BDA411AF3}" dt="2019-11-21T13:58:40.279" v="284"/>
          <ac:spMkLst>
            <pc:docMk/>
            <pc:sldMk cId="1423483299" sldId="279"/>
            <ac:spMk id="3" creationId="{1696720F-096D-457E-8194-6A576AB36CD1}"/>
          </ac:spMkLst>
        </pc:spChg>
        <pc:graphicFrameChg chg="del">
          <ac:chgData name="Cecilia Nyberg" userId="ccffea21-8d7c-47a3-9397-b8726338f9b9" providerId="ADAL" clId="{BBBFD2DF-1499-4568-ADF3-6A8BDA411AF3}" dt="2019-11-21T13:58:11.763" v="281" actId="478"/>
          <ac:graphicFrameMkLst>
            <pc:docMk/>
            <pc:sldMk cId="1423483299" sldId="279"/>
            <ac:graphicFrameMk id="2" creationId="{D00663C3-173C-4A1C-9319-EC0BE5DE70B4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50:21.600" v="1325" actId="478"/>
          <ac:graphicFrameMkLst>
            <pc:docMk/>
            <pc:sldMk cId="1423483299" sldId="279"/>
            <ac:graphicFrameMk id="4" creationId="{A7F29E27-2AFB-4EEB-8703-A00C1CD48CC2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54:15.803" v="1457" actId="20577"/>
          <ac:graphicFrameMkLst>
            <pc:docMk/>
            <pc:sldMk cId="1423483299" sldId="279"/>
            <ac:graphicFrameMk id="5" creationId="{1F257435-9F91-4200-894E-A8FBF1BC8C34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12:07:05.503" v="1592"/>
        <pc:sldMkLst>
          <pc:docMk/>
          <pc:sldMk cId="2082418049" sldId="280"/>
        </pc:sldMkLst>
        <pc:spChg chg="add del mod">
          <ac:chgData name="Cecilia Nyberg" userId="ccffea21-8d7c-47a3-9397-b8726338f9b9" providerId="ADAL" clId="{BBBFD2DF-1499-4568-ADF3-6A8BDA411AF3}" dt="2019-11-22T12:07:05.503" v="1592"/>
          <ac:spMkLst>
            <pc:docMk/>
            <pc:sldMk cId="2082418049" sldId="280"/>
            <ac:spMk id="2" creationId="{5935A138-7FB3-4868-94E1-57DEDEDF3443}"/>
          </ac:spMkLst>
        </pc:spChg>
        <pc:spChg chg="add del mod">
          <ac:chgData name="Cecilia Nyberg" userId="ccffea21-8d7c-47a3-9397-b8726338f9b9" providerId="ADAL" clId="{BBBFD2DF-1499-4568-ADF3-6A8BDA411AF3}" dt="2019-11-21T14:13:57.323" v="441"/>
          <ac:spMkLst>
            <pc:docMk/>
            <pc:sldMk cId="2082418049" sldId="280"/>
            <ac:spMk id="3" creationId="{27DD3F3F-7F61-4D51-B7AD-1DB668E90241}"/>
          </ac:spMkLst>
        </pc:spChg>
        <pc:graphicFrameChg chg="del mod">
          <ac:chgData name="Cecilia Nyberg" userId="ccffea21-8d7c-47a3-9397-b8726338f9b9" providerId="ADAL" clId="{BBBFD2DF-1499-4568-ADF3-6A8BDA411AF3}" dt="2019-11-21T14:13:30.070" v="438" actId="478"/>
          <ac:graphicFrameMkLst>
            <pc:docMk/>
            <pc:sldMk cId="2082418049" sldId="280"/>
            <ac:graphicFrameMk id="2" creationId="{9B189F12-B37F-4F15-9833-EFF970BCFD60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2:06:44.052" v="1590" actId="478"/>
          <ac:graphicFrameMkLst>
            <pc:docMk/>
            <pc:sldMk cId="2082418049" sldId="280"/>
            <ac:graphicFrameMk id="4" creationId="{4F628C2E-611E-4F54-BECA-BC6EB3D8F6EF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7:05.503" v="1592"/>
          <ac:graphicFrameMkLst>
            <pc:docMk/>
            <pc:sldMk cId="2082418049" sldId="280"/>
            <ac:graphicFrameMk id="5" creationId="{594D792E-A654-4EB7-A624-6C543D763337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12:07:59.342" v="1599" actId="255"/>
        <pc:sldMkLst>
          <pc:docMk/>
          <pc:sldMk cId="3415131482" sldId="281"/>
        </pc:sldMkLst>
        <pc:spChg chg="add del mod">
          <ac:chgData name="Cecilia Nyberg" userId="ccffea21-8d7c-47a3-9397-b8726338f9b9" providerId="ADAL" clId="{BBBFD2DF-1499-4568-ADF3-6A8BDA411AF3}" dt="2019-11-22T12:07:42.491" v="1596"/>
          <ac:spMkLst>
            <pc:docMk/>
            <pc:sldMk cId="3415131482" sldId="281"/>
            <ac:spMk id="2" creationId="{08B2E188-E816-49D6-9B9B-5309D3EFB8AB}"/>
          </ac:spMkLst>
        </pc:spChg>
        <pc:spChg chg="add del mod">
          <ac:chgData name="Cecilia Nyberg" userId="ccffea21-8d7c-47a3-9397-b8726338f9b9" providerId="ADAL" clId="{BBBFD2DF-1499-4568-ADF3-6A8BDA411AF3}" dt="2019-11-21T14:14:49.693" v="445"/>
          <ac:spMkLst>
            <pc:docMk/>
            <pc:sldMk cId="3415131482" sldId="281"/>
            <ac:spMk id="3" creationId="{1879F5AE-471D-4D76-BBE1-4E2F218A2686}"/>
          </ac:spMkLst>
        </pc:spChg>
        <pc:graphicFrameChg chg="del">
          <ac:chgData name="Cecilia Nyberg" userId="ccffea21-8d7c-47a3-9397-b8726338f9b9" providerId="ADAL" clId="{BBBFD2DF-1499-4568-ADF3-6A8BDA411AF3}" dt="2019-11-21T14:14:21.800" v="442" actId="478"/>
          <ac:graphicFrameMkLst>
            <pc:docMk/>
            <pc:sldMk cId="3415131482" sldId="281"/>
            <ac:graphicFrameMk id="2" creationId="{B8CFF24F-A504-4EA0-9AFC-76AC5FEEE177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2:07:21.618" v="1594" actId="478"/>
          <ac:graphicFrameMkLst>
            <pc:docMk/>
            <pc:sldMk cId="3415131482" sldId="281"/>
            <ac:graphicFrameMk id="4" creationId="{B517BE3F-23E7-4F7E-8D3D-5915C037FAD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7:59.342" v="1599" actId="255"/>
          <ac:graphicFrameMkLst>
            <pc:docMk/>
            <pc:sldMk cId="3415131482" sldId="281"/>
            <ac:graphicFrameMk id="5" creationId="{CC112099-A24B-488F-BD4B-3B76CD6D0E79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12:08:29.792" v="1602"/>
        <pc:sldMkLst>
          <pc:docMk/>
          <pc:sldMk cId="2966184406" sldId="282"/>
        </pc:sldMkLst>
        <pc:spChg chg="add del mod">
          <ac:chgData name="Cecilia Nyberg" userId="ccffea21-8d7c-47a3-9397-b8726338f9b9" providerId="ADAL" clId="{BBBFD2DF-1499-4568-ADF3-6A8BDA411AF3}" dt="2019-11-22T12:08:29.792" v="1602"/>
          <ac:spMkLst>
            <pc:docMk/>
            <pc:sldMk cId="2966184406" sldId="282"/>
            <ac:spMk id="2" creationId="{8B37EB1A-AA9B-4E22-842B-1D566BD1091D}"/>
          </ac:spMkLst>
        </pc:spChg>
        <pc:spChg chg="add del mod">
          <ac:chgData name="Cecilia Nyberg" userId="ccffea21-8d7c-47a3-9397-b8726338f9b9" providerId="ADAL" clId="{BBBFD2DF-1499-4568-ADF3-6A8BDA411AF3}" dt="2019-11-21T14:15:44.885" v="449"/>
          <ac:spMkLst>
            <pc:docMk/>
            <pc:sldMk cId="2966184406" sldId="282"/>
            <ac:spMk id="3" creationId="{F616EBA7-8586-4DBF-8335-2435E34C39B0}"/>
          </ac:spMkLst>
        </pc:spChg>
        <pc:graphicFrameChg chg="del">
          <ac:chgData name="Cecilia Nyberg" userId="ccffea21-8d7c-47a3-9397-b8726338f9b9" providerId="ADAL" clId="{BBBFD2DF-1499-4568-ADF3-6A8BDA411AF3}" dt="2019-11-21T14:15:19.629" v="446" actId="478"/>
          <ac:graphicFrameMkLst>
            <pc:docMk/>
            <pc:sldMk cId="2966184406" sldId="282"/>
            <ac:graphicFrameMk id="2" creationId="{61B6C768-501B-4B1C-A1DC-A0907D9771CA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2:08:07.797" v="1600" actId="478"/>
          <ac:graphicFrameMkLst>
            <pc:docMk/>
            <pc:sldMk cId="2966184406" sldId="282"/>
            <ac:graphicFrameMk id="4" creationId="{FF217D1A-2E9B-434F-94A2-953096FCB35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8:29.792" v="1602"/>
          <ac:graphicFrameMkLst>
            <pc:docMk/>
            <pc:sldMk cId="2966184406" sldId="282"/>
            <ac:graphicFrameMk id="5" creationId="{09EB065E-67B8-4B58-AB95-6968D27E0B0A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11:06:30.508" v="1311" actId="14100"/>
        <pc:sldMkLst>
          <pc:docMk/>
          <pc:sldMk cId="168570724" sldId="283"/>
        </pc:sldMkLst>
        <pc:spChg chg="add del mod">
          <ac:chgData name="Cecilia Nyberg" userId="ccffea21-8d7c-47a3-9397-b8726338f9b9" providerId="ADAL" clId="{BBBFD2DF-1499-4568-ADF3-6A8BDA411AF3}" dt="2019-11-22T11:04:10.742" v="1289"/>
          <ac:spMkLst>
            <pc:docMk/>
            <pc:sldMk cId="168570724" sldId="283"/>
            <ac:spMk id="2" creationId="{0FCD4F17-52B7-4613-A9F4-8AD331D049FE}"/>
          </ac:spMkLst>
        </pc:spChg>
        <pc:spChg chg="add del mod">
          <ac:chgData name="Cecilia Nyberg" userId="ccffea21-8d7c-47a3-9397-b8726338f9b9" providerId="ADAL" clId="{BBBFD2DF-1499-4568-ADF3-6A8BDA411AF3}" dt="2019-11-21T13:52:04.931" v="261"/>
          <ac:spMkLst>
            <pc:docMk/>
            <pc:sldMk cId="168570724" sldId="283"/>
            <ac:spMk id="2" creationId="{74E886DD-BF35-4148-A46D-18F0DE60481B}"/>
          </ac:spMkLst>
        </pc:spChg>
        <pc:spChg chg="add del mod">
          <ac:chgData name="Cecilia Nyberg" userId="ccffea21-8d7c-47a3-9397-b8726338f9b9" providerId="ADAL" clId="{BBBFD2DF-1499-4568-ADF3-6A8BDA411AF3}" dt="2019-11-22T11:05:48.904" v="1296"/>
          <ac:spMkLst>
            <pc:docMk/>
            <pc:sldMk cId="168570724" sldId="283"/>
            <ac:spMk id="3" creationId="{CBED1D55-15B4-40ED-8BB2-46FFBAE934F7}"/>
          </ac:spMkLst>
        </pc:spChg>
        <pc:graphicFrameChg chg="del">
          <ac:chgData name="Cecilia Nyberg" userId="ccffea21-8d7c-47a3-9397-b8726338f9b9" providerId="ADAL" clId="{BBBFD2DF-1499-4568-ADF3-6A8BDA411AF3}" dt="2019-11-21T13:51:27.117" v="258" actId="478"/>
          <ac:graphicFrameMkLst>
            <pc:docMk/>
            <pc:sldMk cId="168570724" sldId="283"/>
            <ac:graphicFrameMk id="3" creationId="{511F4800-CB62-4523-983B-1F91EFE994E4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03:44.597" v="1287" actId="478"/>
          <ac:graphicFrameMkLst>
            <pc:docMk/>
            <pc:sldMk cId="168570724" sldId="283"/>
            <ac:graphicFrameMk id="4" creationId="{511F4800-CB62-4523-983B-1F91EFE994E4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1:05:25.408" v="1294" actId="478"/>
          <ac:graphicFrameMkLst>
            <pc:docMk/>
            <pc:sldMk cId="168570724" sldId="283"/>
            <ac:graphicFrameMk id="5" creationId="{039EF395-CF69-4B11-A3D6-A0D92738B47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1:06:30.508" v="1311" actId="14100"/>
          <ac:graphicFrameMkLst>
            <pc:docMk/>
            <pc:sldMk cId="168570724" sldId="283"/>
            <ac:graphicFrameMk id="6" creationId="{C19BE0AC-BC29-4591-BC3A-9263C1D2FED0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0:23:58.112" v="1190"/>
        <pc:sldMkLst>
          <pc:docMk/>
          <pc:sldMk cId="1320797098" sldId="292"/>
        </pc:sldMkLst>
        <pc:spChg chg="del">
          <ac:chgData name="Cecilia Nyberg" userId="ccffea21-8d7c-47a3-9397-b8726338f9b9" providerId="ADAL" clId="{BBBFD2DF-1499-4568-ADF3-6A8BDA411AF3}" dt="2019-11-21T12:58:06.793" v="0" actId="478"/>
          <ac:spMkLst>
            <pc:docMk/>
            <pc:sldMk cId="1320797098" sldId="292"/>
            <ac:spMk id="3" creationId="{04D89BCE-CB6B-44E0-82EB-5AB2EE56D9BD}"/>
          </ac:spMkLst>
        </pc:spChg>
        <pc:spChg chg="add del mod">
          <ac:chgData name="Cecilia Nyberg" userId="ccffea21-8d7c-47a3-9397-b8726338f9b9" providerId="ADAL" clId="{BBBFD2DF-1499-4568-ADF3-6A8BDA411AF3}" dt="2019-11-22T10:05:07.523" v="1107"/>
          <ac:spMkLst>
            <pc:docMk/>
            <pc:sldMk cId="1320797098" sldId="292"/>
            <ac:spMk id="3" creationId="{2AB3F968-E3AE-4985-9244-054165BC19FD}"/>
          </ac:spMkLst>
        </pc:spChg>
        <pc:spChg chg="add del mod">
          <ac:chgData name="Cecilia Nyberg" userId="ccffea21-8d7c-47a3-9397-b8726338f9b9" providerId="ADAL" clId="{BBBFD2DF-1499-4568-ADF3-6A8BDA411AF3}" dt="2019-11-21T14:16:38.893" v="454" actId="478"/>
          <ac:spMkLst>
            <pc:docMk/>
            <pc:sldMk cId="1320797098" sldId="292"/>
            <ac:spMk id="4" creationId="{C88DBB51-8529-4D62-B056-7E40BAA17D7C}"/>
          </ac:spMkLst>
        </pc:spChg>
        <pc:graphicFrameChg chg="del mod">
          <ac:chgData name="Cecilia Nyberg" userId="ccffea21-8d7c-47a3-9397-b8726338f9b9" providerId="ADAL" clId="{BBBFD2DF-1499-4568-ADF3-6A8BDA411AF3}" dt="2019-11-22T10:04:46.379" v="1104" actId="478"/>
          <ac:graphicFrameMkLst>
            <pc:docMk/>
            <pc:sldMk cId="1320797098" sldId="292"/>
            <ac:graphicFrameMk id="5" creationId="{D3FA2DF8-28A0-4B5D-8484-72A020F3D4B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23:58.112" v="1190"/>
          <ac:graphicFrameMkLst>
            <pc:docMk/>
            <pc:sldMk cId="1320797098" sldId="292"/>
            <ac:graphicFrameMk id="6" creationId="{87535C04-734B-408F-A73B-3B93CFCC42C6}"/>
          </ac:graphicFrameMkLst>
        </pc:graphicFrameChg>
      </pc:sldChg>
      <pc:sldChg chg="addSp delSp modSp add del mod">
        <pc:chgData name="Cecilia Nyberg" userId="ccffea21-8d7c-47a3-9397-b8726338f9b9" providerId="ADAL" clId="{BBBFD2DF-1499-4568-ADF3-6A8BDA411AF3}" dt="2019-11-22T10:20:51.611" v="1179"/>
        <pc:sldMkLst>
          <pc:docMk/>
          <pc:sldMk cId="2356496900" sldId="293"/>
        </pc:sldMkLst>
        <pc:spChg chg="add del mod">
          <ac:chgData name="Cecilia Nyberg" userId="ccffea21-8d7c-47a3-9397-b8726338f9b9" providerId="ADAL" clId="{BBBFD2DF-1499-4568-ADF3-6A8BDA411AF3}" dt="2019-11-21T13:01:56.209" v="17" actId="478"/>
          <ac:spMkLst>
            <pc:docMk/>
            <pc:sldMk cId="2356496900" sldId="293"/>
            <ac:spMk id="2" creationId="{4BF3DE25-D208-444E-8DCE-00050A68A1B9}"/>
          </ac:spMkLst>
        </pc:spChg>
        <pc:spChg chg="add del mod">
          <ac:chgData name="Cecilia Nyberg" userId="ccffea21-8d7c-47a3-9397-b8726338f9b9" providerId="ADAL" clId="{BBBFD2DF-1499-4568-ADF3-6A8BDA411AF3}" dt="2019-11-22T10:14:45.743" v="1156"/>
          <ac:spMkLst>
            <pc:docMk/>
            <pc:sldMk cId="2356496900" sldId="293"/>
            <ac:spMk id="2" creationId="{8F5C93D6-2121-48E9-AB5F-9EBAD297787C}"/>
          </ac:spMkLst>
        </pc:spChg>
        <pc:spChg chg="add del mod">
          <ac:chgData name="Cecilia Nyberg" userId="ccffea21-8d7c-47a3-9397-b8726338f9b9" providerId="ADAL" clId="{BBBFD2DF-1499-4568-ADF3-6A8BDA411AF3}" dt="2019-11-21T13:09:39.841" v="42" actId="478"/>
          <ac:spMkLst>
            <pc:docMk/>
            <pc:sldMk cId="2356496900" sldId="293"/>
            <ac:spMk id="3" creationId="{6EA83812-B6BD-463E-919D-E5376CE66557}"/>
          </ac:spMkLst>
        </pc:spChg>
        <pc:spChg chg="add">
          <ac:chgData name="Cecilia Nyberg" userId="ccffea21-8d7c-47a3-9397-b8726338f9b9" providerId="ADAL" clId="{BBBFD2DF-1499-4568-ADF3-6A8BDA411AF3}" dt="2019-11-22T09:56:20.311" v="1085"/>
          <ac:spMkLst>
            <pc:docMk/>
            <pc:sldMk cId="2356496900" sldId="293"/>
            <ac:spMk id="5" creationId="{74C3CA09-A605-4EF1-9A18-39321C05791B}"/>
          </ac:spMkLst>
        </pc:spChg>
        <pc:graphicFrameChg chg="del mod">
          <ac:chgData name="Cecilia Nyberg" userId="ccffea21-8d7c-47a3-9397-b8726338f9b9" providerId="ADAL" clId="{BBBFD2DF-1499-4568-ADF3-6A8BDA411AF3}" dt="2019-11-22T10:13:47.575" v="1153" actId="478"/>
          <ac:graphicFrameMkLst>
            <pc:docMk/>
            <pc:sldMk cId="2356496900" sldId="293"/>
            <ac:graphicFrameMk id="4" creationId="{2AE706D1-836A-4555-B5C3-0EA602AFC09E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0:20:51.611" v="1179"/>
          <ac:graphicFrameMkLst>
            <pc:docMk/>
            <pc:sldMk cId="2356496900" sldId="293"/>
            <ac:graphicFrameMk id="6" creationId="{5A9C48D1-EAEA-46B9-9782-8655F9A9FB12}"/>
          </ac:graphicFrameMkLst>
        </pc:graphicFrameChg>
      </pc:sldChg>
      <pc:sldChg chg="ord">
        <pc:chgData name="Cecilia Nyberg" userId="ccffea21-8d7c-47a3-9397-b8726338f9b9" providerId="ADAL" clId="{BBBFD2DF-1499-4568-ADF3-6A8BDA411AF3}" dt="2019-11-27T14:17:05.317" v="1691"/>
        <pc:sldMkLst>
          <pc:docMk/>
          <pc:sldMk cId="1838554626" sldId="295"/>
        </pc:sldMkLst>
      </pc:sldChg>
      <pc:sldChg chg="addSp delSp modSp mod">
        <pc:chgData name="Cecilia Nyberg" userId="ccffea21-8d7c-47a3-9397-b8726338f9b9" providerId="ADAL" clId="{BBBFD2DF-1499-4568-ADF3-6A8BDA411AF3}" dt="2019-11-22T12:06:33.740" v="1589"/>
        <pc:sldMkLst>
          <pc:docMk/>
          <pc:sldMk cId="3943950" sldId="297"/>
        </pc:sldMkLst>
        <pc:spChg chg="add del mod">
          <ac:chgData name="Cecilia Nyberg" userId="ccffea21-8d7c-47a3-9397-b8726338f9b9" providerId="ADAL" clId="{BBBFD2DF-1499-4568-ADF3-6A8BDA411AF3}" dt="2019-11-22T12:06:33.740" v="1589"/>
          <ac:spMkLst>
            <pc:docMk/>
            <pc:sldMk cId="3943950" sldId="297"/>
            <ac:spMk id="2" creationId="{0B238BC2-756D-48D8-9ED3-8211DE7960CA}"/>
          </ac:spMkLst>
        </pc:spChg>
        <pc:spChg chg="add del mod">
          <ac:chgData name="Cecilia Nyberg" userId="ccffea21-8d7c-47a3-9397-b8726338f9b9" providerId="ADAL" clId="{BBBFD2DF-1499-4568-ADF3-6A8BDA411AF3}" dt="2019-11-21T14:13:02.006" v="436"/>
          <ac:spMkLst>
            <pc:docMk/>
            <pc:sldMk cId="3943950" sldId="297"/>
            <ac:spMk id="2" creationId="{791CB8C1-23A0-46A3-83A5-077A356D0A01}"/>
          </ac:spMkLst>
        </pc:spChg>
        <pc:graphicFrameChg chg="add del mod">
          <ac:chgData name="Cecilia Nyberg" userId="ccffea21-8d7c-47a3-9397-b8726338f9b9" providerId="ADAL" clId="{BBBFD2DF-1499-4568-ADF3-6A8BDA411AF3}" dt="2019-11-22T12:05:55.349" v="1587" actId="478"/>
          <ac:graphicFrameMkLst>
            <pc:docMk/>
            <pc:sldMk cId="3943950" sldId="297"/>
            <ac:graphicFrameMk id="4" creationId="{88F7E42E-C889-474A-8A29-DB8D7B811B70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6:33.740" v="1589"/>
          <ac:graphicFrameMkLst>
            <pc:docMk/>
            <pc:sldMk cId="3943950" sldId="297"/>
            <ac:graphicFrameMk id="5" creationId="{B52DE6B9-FF8D-451B-A8F5-E18FD71F4B53}"/>
          </ac:graphicFrameMkLst>
        </pc:graphicFrameChg>
        <pc:graphicFrameChg chg="del">
          <ac:chgData name="Cecilia Nyberg" userId="ccffea21-8d7c-47a3-9397-b8726338f9b9" providerId="ADAL" clId="{BBBFD2DF-1499-4568-ADF3-6A8BDA411AF3}" dt="2019-11-21T14:12:18.275" v="433" actId="478"/>
          <ac:graphicFrameMkLst>
            <pc:docMk/>
            <pc:sldMk cId="3943950" sldId="297"/>
            <ac:graphicFrameMk id="6" creationId="{1873DFA9-C62A-4864-9FAE-9A7BA47D8490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12:03:43.268" v="1561" actId="20577"/>
        <pc:sldMkLst>
          <pc:docMk/>
          <pc:sldMk cId="446249970" sldId="300"/>
        </pc:sldMkLst>
        <pc:spChg chg="add del mod">
          <ac:chgData name="Cecilia Nyberg" userId="ccffea21-8d7c-47a3-9397-b8726338f9b9" providerId="ADAL" clId="{BBBFD2DF-1499-4568-ADF3-6A8BDA411AF3}" dt="2019-11-22T12:03:07.966" v="1525"/>
          <ac:spMkLst>
            <pc:docMk/>
            <pc:sldMk cId="446249970" sldId="300"/>
            <ac:spMk id="2" creationId="{3E8E4D25-1AA3-467F-AA68-B003B27DF3BE}"/>
          </ac:spMkLst>
        </pc:spChg>
        <pc:spChg chg="add del mod">
          <ac:chgData name="Cecilia Nyberg" userId="ccffea21-8d7c-47a3-9397-b8726338f9b9" providerId="ADAL" clId="{BBBFD2DF-1499-4568-ADF3-6A8BDA411AF3}" dt="2019-11-21T14:11:10.867" v="431"/>
          <ac:spMkLst>
            <pc:docMk/>
            <pc:sldMk cId="446249970" sldId="300"/>
            <ac:spMk id="3" creationId="{C4E63B25-74C6-4911-9C98-CC0FCA1D8549}"/>
          </ac:spMkLst>
        </pc:spChg>
        <pc:graphicFrameChg chg="del">
          <ac:chgData name="Cecilia Nyberg" userId="ccffea21-8d7c-47a3-9397-b8726338f9b9" providerId="ADAL" clId="{BBBFD2DF-1499-4568-ADF3-6A8BDA411AF3}" dt="2019-11-21T14:10:28.467" v="428" actId="478"/>
          <ac:graphicFrameMkLst>
            <pc:docMk/>
            <pc:sldMk cId="446249970" sldId="300"/>
            <ac:graphicFrameMk id="2" creationId="{DB5E2073-F760-4C50-9E9E-3887A4F3EF1B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2:02:41.883" v="1523" actId="478"/>
          <ac:graphicFrameMkLst>
            <pc:docMk/>
            <pc:sldMk cId="446249970" sldId="300"/>
            <ac:graphicFrameMk id="4" creationId="{43BAD4D9-D596-4FB1-9143-CA99074A6D69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3:25.032" v="1526" actId="20577"/>
          <ac:graphicFrameMkLst>
            <pc:docMk/>
            <pc:sldMk cId="446249970" sldId="300"/>
            <ac:graphicFrameMk id="5" creationId="{EEED2C8D-62CC-4530-ABFF-F981A469645D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12:01:44.287" v="1518" actId="20577"/>
        <pc:sldMkLst>
          <pc:docMk/>
          <pc:sldMk cId="304639609" sldId="301"/>
        </pc:sldMkLst>
        <pc:spChg chg="add del mod">
          <ac:chgData name="Cecilia Nyberg" userId="ccffea21-8d7c-47a3-9397-b8726338f9b9" providerId="ADAL" clId="{BBBFD2DF-1499-4568-ADF3-6A8BDA411AF3}" dt="2019-11-22T12:01:36.190" v="1515"/>
          <ac:spMkLst>
            <pc:docMk/>
            <pc:sldMk cId="304639609" sldId="301"/>
            <ac:spMk id="2" creationId="{35DF354E-69EE-46BD-9B27-328EBECD67B2}"/>
          </ac:spMkLst>
        </pc:spChg>
        <pc:spChg chg="add del mod">
          <ac:chgData name="Cecilia Nyberg" userId="ccffea21-8d7c-47a3-9397-b8726338f9b9" providerId="ADAL" clId="{BBBFD2DF-1499-4568-ADF3-6A8BDA411AF3}" dt="2019-11-21T14:04:03.285" v="342"/>
          <ac:spMkLst>
            <pc:docMk/>
            <pc:sldMk cId="304639609" sldId="301"/>
            <ac:spMk id="4" creationId="{1486341E-0EB0-4A47-AEED-6BA215789C10}"/>
          </ac:spMkLst>
        </pc:spChg>
        <pc:spChg chg="add">
          <ac:chgData name="Cecilia Nyberg" userId="ccffea21-8d7c-47a3-9397-b8726338f9b9" providerId="ADAL" clId="{BBBFD2DF-1499-4568-ADF3-6A8BDA411AF3}" dt="2019-11-22T09:58:20.856" v="1087"/>
          <ac:spMkLst>
            <pc:docMk/>
            <pc:sldMk cId="304639609" sldId="301"/>
            <ac:spMk id="6" creationId="{7AD64D8A-1A17-4A58-AE30-94BDB35DBAEE}"/>
          </ac:spMkLst>
        </pc:spChg>
        <pc:graphicFrameChg chg="del">
          <ac:chgData name="Cecilia Nyberg" userId="ccffea21-8d7c-47a3-9397-b8726338f9b9" providerId="ADAL" clId="{BBBFD2DF-1499-4568-ADF3-6A8BDA411AF3}" dt="2019-11-21T14:03:32.256" v="336" actId="478"/>
          <ac:graphicFrameMkLst>
            <pc:docMk/>
            <pc:sldMk cId="304639609" sldId="301"/>
            <ac:graphicFrameMk id="2" creationId="{28ED7259-ABA6-4284-8256-176DCF303608}"/>
          </ac:graphicFrameMkLst>
        </pc:graphicFrameChg>
        <pc:graphicFrameChg chg="add">
          <ac:chgData name="Cecilia Nyberg" userId="ccffea21-8d7c-47a3-9397-b8726338f9b9" providerId="ADAL" clId="{BBBFD2DF-1499-4568-ADF3-6A8BDA411AF3}" dt="2019-11-21T14:03:51.990" v="338"/>
          <ac:graphicFrameMkLst>
            <pc:docMk/>
            <pc:sldMk cId="304639609" sldId="301"/>
            <ac:graphicFrameMk id="3" creationId="{934C0F68-0D5C-4F51-9928-5E9AE47A5EF6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2:01:18.141" v="1513" actId="478"/>
          <ac:graphicFrameMkLst>
            <pc:docMk/>
            <pc:sldMk cId="304639609" sldId="301"/>
            <ac:graphicFrameMk id="5" creationId="{934C0F68-0D5C-4F51-9928-5E9AE47A5EF6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1:44.287" v="1518" actId="20577"/>
          <ac:graphicFrameMkLst>
            <pc:docMk/>
            <pc:sldMk cId="304639609" sldId="301"/>
            <ac:graphicFrameMk id="7" creationId="{640813AB-9643-4257-A410-5A7BB3577C59}"/>
          </ac:graphicFrameMkLst>
        </pc:graphicFrameChg>
      </pc:sldChg>
      <pc:sldChg chg="addSp delSp modSp add mod">
        <pc:chgData name="Cecilia Nyberg" userId="ccffea21-8d7c-47a3-9397-b8726338f9b9" providerId="ADAL" clId="{BBBFD2DF-1499-4568-ADF3-6A8BDA411AF3}" dt="2019-11-21T14:18:56.360" v="469" actId="113"/>
        <pc:sldMkLst>
          <pc:docMk/>
          <pc:sldMk cId="410950454" sldId="303"/>
        </pc:sldMkLst>
        <pc:spChg chg="del">
          <ac:chgData name="Cecilia Nyberg" userId="ccffea21-8d7c-47a3-9397-b8726338f9b9" providerId="ADAL" clId="{BBBFD2DF-1499-4568-ADF3-6A8BDA411AF3}" dt="2019-11-21T13:41:38.583" v="187"/>
          <ac:spMkLst>
            <pc:docMk/>
            <pc:sldMk cId="410950454" sldId="303"/>
            <ac:spMk id="2" creationId="{43DE3A7B-EAA0-41D3-97B6-525641149E3C}"/>
          </ac:spMkLst>
        </pc:spChg>
        <pc:graphicFrameChg chg="add mod">
          <ac:chgData name="Cecilia Nyberg" userId="ccffea21-8d7c-47a3-9397-b8726338f9b9" providerId="ADAL" clId="{BBBFD2DF-1499-4568-ADF3-6A8BDA411AF3}" dt="2019-11-21T14:18:56.360" v="469" actId="113"/>
          <ac:graphicFrameMkLst>
            <pc:docMk/>
            <pc:sldMk cId="410950454" sldId="303"/>
            <ac:graphicFrameMk id="3" creationId="{BC4EA19E-704D-43B1-A511-FA1545A59222}"/>
          </ac:graphicFrameMkLst>
        </pc:graphicFrameChg>
      </pc:sldChg>
      <pc:sldChg chg="modSp ord">
        <pc:chgData name="Cecilia Nyberg" userId="ccffea21-8d7c-47a3-9397-b8726338f9b9" providerId="ADAL" clId="{BBBFD2DF-1499-4568-ADF3-6A8BDA411AF3}" dt="2019-11-27T14:17:36.876" v="1702" actId="20577"/>
        <pc:sldMkLst>
          <pc:docMk/>
          <pc:sldMk cId="1438868725" sldId="304"/>
        </pc:sldMkLst>
        <pc:spChg chg="mod">
          <ac:chgData name="Cecilia Nyberg" userId="ccffea21-8d7c-47a3-9397-b8726338f9b9" providerId="ADAL" clId="{BBBFD2DF-1499-4568-ADF3-6A8BDA411AF3}" dt="2019-11-27T14:17:36.876" v="1702" actId="20577"/>
          <ac:spMkLst>
            <pc:docMk/>
            <pc:sldMk cId="1438868725" sldId="304"/>
            <ac:spMk id="2" creationId="{F3BD8443-8B5E-403B-BCF7-9CDA606D4772}"/>
          </ac:spMkLst>
        </pc:spChg>
        <pc:spChg chg="mod">
          <ac:chgData name="Cecilia Nyberg" userId="ccffea21-8d7c-47a3-9397-b8726338f9b9" providerId="ADAL" clId="{BBBFD2DF-1499-4568-ADF3-6A8BDA411AF3}" dt="2019-11-21T14:22:28.659" v="502" actId="6549"/>
          <ac:spMkLst>
            <pc:docMk/>
            <pc:sldMk cId="1438868725" sldId="304"/>
            <ac:spMk id="3" creationId="{F02BBBE2-D1AA-433B-90BA-D55E8B3619E0}"/>
          </ac:spMkLst>
        </pc:spChg>
      </pc:sldChg>
      <pc:sldChg chg="addSp delSp modSp add mod ord modNotesTx">
        <pc:chgData name="Cecilia Nyberg" userId="ccffea21-8d7c-47a3-9397-b8726338f9b9" providerId="ADAL" clId="{BBBFD2DF-1499-4568-ADF3-6A8BDA411AF3}" dt="2019-11-27T14:17:27.859" v="1692"/>
        <pc:sldMkLst>
          <pc:docMk/>
          <pc:sldMk cId="3035967922" sldId="305"/>
        </pc:sldMkLst>
        <pc:spChg chg="add del mod">
          <ac:chgData name="Cecilia Nyberg" userId="ccffea21-8d7c-47a3-9397-b8726338f9b9" providerId="ADAL" clId="{BBBFD2DF-1499-4568-ADF3-6A8BDA411AF3}" dt="2019-11-22T12:04:29.206" v="1564"/>
          <ac:spMkLst>
            <pc:docMk/>
            <pc:sldMk cId="3035967922" sldId="305"/>
            <ac:spMk id="2" creationId="{236CEFFE-901A-4DB2-8131-4016B9879243}"/>
          </ac:spMkLst>
        </pc:spChg>
        <pc:spChg chg="del">
          <ac:chgData name="Cecilia Nyberg" userId="ccffea21-8d7c-47a3-9397-b8726338f9b9" providerId="ADAL" clId="{BBBFD2DF-1499-4568-ADF3-6A8BDA411AF3}" dt="2019-11-21T14:22:47.862" v="504"/>
          <ac:spMkLst>
            <pc:docMk/>
            <pc:sldMk cId="3035967922" sldId="305"/>
            <ac:spMk id="2" creationId="{5B13487F-057F-40F3-9DDF-BE9CCA155088}"/>
          </ac:spMkLst>
        </pc:spChg>
        <pc:spChg chg="del">
          <ac:chgData name="Cecilia Nyberg" userId="ccffea21-8d7c-47a3-9397-b8726338f9b9" providerId="ADAL" clId="{BBBFD2DF-1499-4568-ADF3-6A8BDA411AF3}" dt="2019-11-21T14:22:47.862" v="504"/>
          <ac:spMkLst>
            <pc:docMk/>
            <pc:sldMk cId="3035967922" sldId="305"/>
            <ac:spMk id="3" creationId="{9E50F572-5B8B-4E7D-985B-0D82356DC0A8}"/>
          </ac:spMkLst>
        </pc:spChg>
        <pc:spChg chg="add del mod">
          <ac:chgData name="Cecilia Nyberg" userId="ccffea21-8d7c-47a3-9397-b8726338f9b9" providerId="ADAL" clId="{BBBFD2DF-1499-4568-ADF3-6A8BDA411AF3}" dt="2019-11-21T14:23:20.934" v="506"/>
          <ac:spMkLst>
            <pc:docMk/>
            <pc:sldMk cId="3035967922" sldId="305"/>
            <ac:spMk id="4" creationId="{1B5C5CE5-FE6D-4954-9F3D-1D5D89C0A48D}"/>
          </ac:spMkLst>
        </pc:spChg>
        <pc:graphicFrameChg chg="add mod">
          <ac:chgData name="Cecilia Nyberg" userId="ccffea21-8d7c-47a3-9397-b8726338f9b9" providerId="ADAL" clId="{BBBFD2DF-1499-4568-ADF3-6A8BDA411AF3}" dt="2019-11-22T12:05:31.403" v="1585" actId="255"/>
          <ac:graphicFrameMkLst>
            <pc:docMk/>
            <pc:sldMk cId="3035967922" sldId="305"/>
            <ac:graphicFrameMk id="4" creationId="{6F5DEB35-FEB1-4125-8FF1-5EB880D00998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2T12:03:52.909" v="1562" actId="478"/>
          <ac:graphicFrameMkLst>
            <pc:docMk/>
            <pc:sldMk cId="3035967922" sldId="305"/>
            <ac:graphicFrameMk id="5" creationId="{5881805F-A87A-4FCF-96A1-2D4C0BD70BDA}"/>
          </ac:graphicFrameMkLst>
        </pc:graphicFrameChg>
      </pc:sldChg>
      <pc:sldChg chg="addSp delSp modSp add mod ord">
        <pc:chgData name="Cecilia Nyberg" userId="ccffea21-8d7c-47a3-9397-b8726338f9b9" providerId="ADAL" clId="{BBBFD2DF-1499-4568-ADF3-6A8BDA411AF3}" dt="2019-11-22T12:01:09.982" v="1512" actId="478"/>
        <pc:sldMkLst>
          <pc:docMk/>
          <pc:sldMk cId="4034330390" sldId="306"/>
        </pc:sldMkLst>
        <pc:spChg chg="del">
          <ac:chgData name="Cecilia Nyberg" userId="ccffea21-8d7c-47a3-9397-b8726338f9b9" providerId="ADAL" clId="{BBBFD2DF-1499-4568-ADF3-6A8BDA411AF3}" dt="2019-11-21T14:25:17.559" v="513"/>
          <ac:spMkLst>
            <pc:docMk/>
            <pc:sldMk cId="4034330390" sldId="306"/>
            <ac:spMk id="2" creationId="{78551AAC-A024-4CF6-A54E-18099ED8BC7A}"/>
          </ac:spMkLst>
        </pc:spChg>
        <pc:spChg chg="add del mod">
          <ac:chgData name="Cecilia Nyberg" userId="ccffea21-8d7c-47a3-9397-b8726338f9b9" providerId="ADAL" clId="{BBBFD2DF-1499-4568-ADF3-6A8BDA411AF3}" dt="2019-11-22T12:01:09.982" v="1512" actId="478"/>
          <ac:spMkLst>
            <pc:docMk/>
            <pc:sldMk cId="4034330390" sldId="306"/>
            <ac:spMk id="2" creationId="{911590DE-00A5-41C6-B5F6-8BEF2B7D43F9}"/>
          </ac:spMkLst>
        </pc:spChg>
        <pc:graphicFrameChg chg="add del mod">
          <ac:chgData name="Cecilia Nyberg" userId="ccffea21-8d7c-47a3-9397-b8726338f9b9" providerId="ADAL" clId="{BBBFD2DF-1499-4568-ADF3-6A8BDA411AF3}" dt="2019-11-22T12:01:09.982" v="1512" actId="478"/>
          <ac:graphicFrameMkLst>
            <pc:docMk/>
            <pc:sldMk cId="4034330390" sldId="306"/>
            <ac:graphicFrameMk id="3" creationId="{6CCAD202-00D2-405B-A2B8-A123B7B7A392}"/>
          </ac:graphicFrameMkLst>
        </pc:graphicFrameChg>
      </pc:sldChg>
      <pc:sldChg chg="addSp delSp modSp add mod">
        <pc:chgData name="Cecilia Nyberg" userId="ccffea21-8d7c-47a3-9397-b8726338f9b9" providerId="ADAL" clId="{BBBFD2DF-1499-4568-ADF3-6A8BDA411AF3}" dt="2019-11-22T12:00:28.700" v="1510" actId="20577"/>
        <pc:sldMkLst>
          <pc:docMk/>
          <pc:sldMk cId="2186439418" sldId="307"/>
        </pc:sldMkLst>
        <pc:spChg chg="del">
          <ac:chgData name="Cecilia Nyberg" userId="ccffea21-8d7c-47a3-9397-b8726338f9b9" providerId="ADAL" clId="{BBBFD2DF-1499-4568-ADF3-6A8BDA411AF3}" dt="2019-11-21T14:27:18.008" v="519"/>
          <ac:spMkLst>
            <pc:docMk/>
            <pc:sldMk cId="2186439418" sldId="307"/>
            <ac:spMk id="2" creationId="{0C96C439-33F6-45D0-A1DD-720F040CCFFE}"/>
          </ac:spMkLst>
        </pc:spChg>
        <pc:spChg chg="add del mod">
          <ac:chgData name="Cecilia Nyberg" userId="ccffea21-8d7c-47a3-9397-b8726338f9b9" providerId="ADAL" clId="{BBBFD2DF-1499-4568-ADF3-6A8BDA411AF3}" dt="2019-11-22T12:00:19.823" v="1506"/>
          <ac:spMkLst>
            <pc:docMk/>
            <pc:sldMk cId="2186439418" sldId="307"/>
            <ac:spMk id="2" creationId="{E6AE24B9-D9C9-4797-B412-89064F78E5B5}"/>
          </ac:spMkLst>
        </pc:spChg>
        <pc:graphicFrameChg chg="add del mod">
          <ac:chgData name="Cecilia Nyberg" userId="ccffea21-8d7c-47a3-9397-b8726338f9b9" providerId="ADAL" clId="{BBBFD2DF-1499-4568-ADF3-6A8BDA411AF3}" dt="2019-11-22T11:59:59.996" v="1504" actId="478"/>
          <ac:graphicFrameMkLst>
            <pc:docMk/>
            <pc:sldMk cId="2186439418" sldId="307"/>
            <ac:graphicFrameMk id="3" creationId="{3E3FB8D1-3E12-4F08-8BFC-72FDDF050B8A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12:00:28.700" v="1510" actId="20577"/>
          <ac:graphicFrameMkLst>
            <pc:docMk/>
            <pc:sldMk cId="2186439418" sldId="307"/>
            <ac:graphicFrameMk id="4" creationId="{2B23A184-9DD6-49F8-8E3C-6E151EC64092}"/>
          </ac:graphicFrameMkLst>
        </pc:graphicFrameChg>
      </pc:sldChg>
      <pc:sldChg chg="modSp">
        <pc:chgData name="Cecilia Nyberg" userId="ccffea21-8d7c-47a3-9397-b8726338f9b9" providerId="ADAL" clId="{BBBFD2DF-1499-4568-ADF3-6A8BDA411AF3}" dt="2019-11-28T09:00:48.475" v="1711" actId="20577"/>
        <pc:sldMkLst>
          <pc:docMk/>
          <pc:sldMk cId="3893286404" sldId="309"/>
        </pc:sldMkLst>
        <pc:spChg chg="mod">
          <ac:chgData name="Cecilia Nyberg" userId="ccffea21-8d7c-47a3-9397-b8726338f9b9" providerId="ADAL" clId="{BBBFD2DF-1499-4568-ADF3-6A8BDA411AF3}" dt="2019-11-28T09:00:48.475" v="1711" actId="20577"/>
          <ac:spMkLst>
            <pc:docMk/>
            <pc:sldMk cId="3893286404" sldId="309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BBBFD2DF-1499-4568-ADF3-6A8BDA411AF3}" dt="2019-11-28T09:00:37.212" v="1707" actId="20577"/>
        <pc:sldMkLst>
          <pc:docMk/>
          <pc:sldMk cId="3785692380" sldId="311"/>
        </pc:sldMkLst>
        <pc:spChg chg="mod">
          <ac:chgData name="Cecilia Nyberg" userId="ccffea21-8d7c-47a3-9397-b8726338f9b9" providerId="ADAL" clId="{BBBFD2DF-1499-4568-ADF3-6A8BDA411AF3}" dt="2019-11-28T09:00:37.212" v="1707" actId="20577"/>
          <ac:spMkLst>
            <pc:docMk/>
            <pc:sldMk cId="3785692380" sldId="311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BBBFD2DF-1499-4568-ADF3-6A8BDA411AF3}" dt="2019-11-27T14:15:44.088" v="1690" actId="6549"/>
        <pc:sldMkLst>
          <pc:docMk/>
          <pc:sldMk cId="1016137806" sldId="315"/>
        </pc:sldMkLst>
        <pc:spChg chg="mod">
          <ac:chgData name="Cecilia Nyberg" userId="ccffea21-8d7c-47a3-9397-b8726338f9b9" providerId="ADAL" clId="{BBBFD2DF-1499-4568-ADF3-6A8BDA411AF3}" dt="2019-11-27T14:15:20.079" v="1684" actId="20577"/>
          <ac:spMkLst>
            <pc:docMk/>
            <pc:sldMk cId="1016137806" sldId="315"/>
            <ac:spMk id="2" creationId="{45AB6F17-7BA0-4E01-B479-2FE78D315CC6}"/>
          </ac:spMkLst>
        </pc:spChg>
        <pc:spChg chg="mod">
          <ac:chgData name="Cecilia Nyberg" userId="ccffea21-8d7c-47a3-9397-b8726338f9b9" providerId="ADAL" clId="{BBBFD2DF-1499-4568-ADF3-6A8BDA411AF3}" dt="2019-11-27T14:15:32.668" v="1689" actId="20577"/>
          <ac:spMkLst>
            <pc:docMk/>
            <pc:sldMk cId="1016137806" sldId="315"/>
            <ac:spMk id="12" creationId="{34648227-C3CF-4F47-802F-E5F86EFDDD8E}"/>
          </ac:spMkLst>
        </pc:spChg>
        <pc:graphicFrameChg chg="modGraphic">
          <ac:chgData name="Cecilia Nyberg" userId="ccffea21-8d7c-47a3-9397-b8726338f9b9" providerId="ADAL" clId="{BBBFD2DF-1499-4568-ADF3-6A8BDA411AF3}" dt="2019-11-27T14:15:44.088" v="1690" actId="6549"/>
          <ac:graphicFrameMkLst>
            <pc:docMk/>
            <pc:sldMk cId="1016137806" sldId="315"/>
            <ac:graphicFrameMk id="11" creationId="{299E0A34-1703-4FCF-B5B2-70B577EC01A0}"/>
          </ac:graphicFrameMkLst>
        </pc:graphicFrameChg>
      </pc:sldChg>
      <pc:sldMasterChg chg="delSldLayout">
        <pc:chgData name="Cecilia Nyberg" userId="ccffea21-8d7c-47a3-9397-b8726338f9b9" providerId="ADAL" clId="{BBBFD2DF-1499-4568-ADF3-6A8BDA411AF3}" dt="2019-11-22T08:41:56.312" v="528" actId="2696"/>
        <pc:sldMasterMkLst>
          <pc:docMk/>
          <pc:sldMasterMk cId="913107826" sldId="2147483660"/>
        </pc:sldMasterMkLst>
      </pc:sldMasterChg>
    </pc:docChg>
  </pc:docChgLst>
  <pc:docChgLst>
    <pc:chgData name="Lise-Lott Brunzell" userId="1fa7faab-91e6-43de-be7d-0886a55ed809" providerId="ADAL" clId="{25082E00-86C7-4EE4-A308-B5F4E16A6352}"/>
    <pc:docChg chg="modSld">
      <pc:chgData name="Lise-Lott Brunzell" userId="1fa7faab-91e6-43de-be7d-0886a55ed809" providerId="ADAL" clId="{25082E00-86C7-4EE4-A308-B5F4E16A6352}" dt="2019-12-12T09:49:57.445" v="17" actId="20577"/>
      <pc:docMkLst>
        <pc:docMk/>
      </pc:docMkLst>
      <pc:sldChg chg="modSp">
        <pc:chgData name="Lise-Lott Brunzell" userId="1fa7faab-91e6-43de-be7d-0886a55ed809" providerId="ADAL" clId="{25082E00-86C7-4EE4-A308-B5F4E16A6352}" dt="2019-12-12T09:00:10.672" v="1" actId="20577"/>
        <pc:sldMkLst>
          <pc:docMk/>
          <pc:sldMk cId="1423483299" sldId="279"/>
        </pc:sldMkLst>
        <pc:graphicFrameChg chg="mod">
          <ac:chgData name="Lise-Lott Brunzell" userId="1fa7faab-91e6-43de-be7d-0886a55ed809" providerId="ADAL" clId="{25082E00-86C7-4EE4-A308-B5F4E16A6352}" dt="2019-12-12T09:00:10.672" v="1" actId="20577"/>
          <ac:graphicFrameMkLst>
            <pc:docMk/>
            <pc:sldMk cId="1423483299" sldId="279"/>
            <ac:graphicFrameMk id="5" creationId="{1F257435-9F91-4200-894E-A8FBF1BC8C34}"/>
          </ac:graphicFrameMkLst>
        </pc:graphicFrameChg>
      </pc:sldChg>
      <pc:sldChg chg="modSp">
        <pc:chgData name="Lise-Lott Brunzell" userId="1fa7faab-91e6-43de-be7d-0886a55ed809" providerId="ADAL" clId="{25082E00-86C7-4EE4-A308-B5F4E16A6352}" dt="2019-12-12T09:49:57.445" v="17" actId="20577"/>
        <pc:sldMkLst>
          <pc:docMk/>
          <pc:sldMk cId="446249970" sldId="300"/>
        </pc:sldMkLst>
        <pc:graphicFrameChg chg="mod">
          <ac:chgData name="Lise-Lott Brunzell" userId="1fa7faab-91e6-43de-be7d-0886a55ed809" providerId="ADAL" clId="{25082E00-86C7-4EE4-A308-B5F4E16A6352}" dt="2019-12-12T09:49:57.445" v="17" actId="20577"/>
          <ac:graphicFrameMkLst>
            <pc:docMk/>
            <pc:sldMk cId="446249970" sldId="300"/>
            <ac:graphicFrameMk id="5" creationId="{EEED2C8D-62CC-4530-ABFF-F981A469645D}"/>
          </ac:graphicFrameMkLst>
        </pc:graphicFrameChg>
      </pc:sldChg>
    </pc:docChg>
  </pc:docChgLst>
  <pc:docChgLst>
    <pc:chgData name="Cecilia Nyberg" userId="ccffea21-8d7c-47a3-9397-b8726338f9b9" providerId="ADAL" clId="{4187E628-1BD4-4DE7-9601-CF5918726B57}"/>
    <pc:docChg chg="delSld modSld">
      <pc:chgData name="Cecilia Nyberg" userId="ccffea21-8d7c-47a3-9397-b8726338f9b9" providerId="ADAL" clId="{4187E628-1BD4-4DE7-9601-CF5918726B57}" dt="2020-03-04T08:06:00.055" v="77" actId="27918"/>
      <pc:docMkLst>
        <pc:docMk/>
      </pc:docMkLst>
      <pc:sldChg chg="mod">
        <pc:chgData name="Cecilia Nyberg" userId="ccffea21-8d7c-47a3-9397-b8726338f9b9" providerId="ADAL" clId="{4187E628-1BD4-4DE7-9601-CF5918726B57}" dt="2020-03-03T14:11:29.842" v="8" actId="27918"/>
        <pc:sldMkLst>
          <pc:docMk/>
          <pc:sldMk cId="658376299" sldId="269"/>
        </pc:sldMkLst>
      </pc:sldChg>
      <pc:sldChg chg="del">
        <pc:chgData name="Cecilia Nyberg" userId="ccffea21-8d7c-47a3-9397-b8726338f9b9" providerId="ADAL" clId="{4187E628-1BD4-4DE7-9601-CF5918726B57}" dt="2020-03-04T07:55:52.860" v="75" actId="47"/>
        <pc:sldMkLst>
          <pc:docMk/>
          <pc:sldMk cId="1813805728" sldId="274"/>
        </pc:sldMkLst>
      </pc:sldChg>
      <pc:sldChg chg="mod">
        <pc:chgData name="Cecilia Nyberg" userId="ccffea21-8d7c-47a3-9397-b8726338f9b9" providerId="ADAL" clId="{4187E628-1BD4-4DE7-9601-CF5918726B57}" dt="2020-03-04T08:06:00.055" v="77" actId="27918"/>
        <pc:sldMkLst>
          <pc:docMk/>
          <pc:sldMk cId="3943950" sldId="297"/>
        </pc:sldMkLst>
      </pc:sldChg>
      <pc:sldChg chg="modSp mod">
        <pc:chgData name="Cecilia Nyberg" userId="ccffea21-8d7c-47a3-9397-b8726338f9b9" providerId="ADAL" clId="{4187E628-1BD4-4DE7-9601-CF5918726B57}" dt="2020-03-04T07:51:23.416" v="74" actId="12"/>
        <pc:sldMkLst>
          <pc:docMk/>
          <pc:sldMk cId="2240332162" sldId="318"/>
        </pc:sldMkLst>
        <pc:spChg chg="mod">
          <ac:chgData name="Cecilia Nyberg" userId="ccffea21-8d7c-47a3-9397-b8726338f9b9" providerId="ADAL" clId="{4187E628-1BD4-4DE7-9601-CF5918726B57}" dt="2020-03-04T07:51:23.416" v="74" actId="12"/>
          <ac:spMkLst>
            <pc:docMk/>
            <pc:sldMk cId="2240332162" sldId="318"/>
            <ac:spMk id="3" creationId="{00000000-0000-0000-0000-000000000000}"/>
          </ac:spMkLst>
        </pc:spChg>
      </pc:sldChg>
    </pc:docChg>
  </pc:docChgLst>
  <pc:docChgLst>
    <pc:chgData name="Cecilia Nyberg" userId="ccffea21-8d7c-47a3-9397-b8726338f9b9" providerId="ADAL" clId="{CC190FAA-57A4-4EA0-B9C7-3053C9BDBBB7}"/>
    <pc:docChg chg="undo custSel delSld modSld sldOrd">
      <pc:chgData name="Cecilia Nyberg" userId="ccffea21-8d7c-47a3-9397-b8726338f9b9" providerId="ADAL" clId="{CC190FAA-57A4-4EA0-B9C7-3053C9BDBBB7}" dt="2019-12-13T10:41:13.101" v="782"/>
      <pc:docMkLst>
        <pc:docMk/>
      </pc:docMkLst>
      <pc:sldChg chg="addSp delSp modSp mod modNotesTx">
        <pc:chgData name="Cecilia Nyberg" userId="ccffea21-8d7c-47a3-9397-b8726338f9b9" providerId="ADAL" clId="{CC190FAA-57A4-4EA0-B9C7-3053C9BDBBB7}" dt="2019-12-12T12:00:56.598" v="514" actId="255"/>
        <pc:sldMkLst>
          <pc:docMk/>
          <pc:sldMk cId="2700515837" sldId="259"/>
        </pc:sldMkLst>
        <pc:spChg chg="add del mod">
          <ac:chgData name="Cecilia Nyberg" userId="ccffea21-8d7c-47a3-9397-b8726338f9b9" providerId="ADAL" clId="{CC190FAA-57A4-4EA0-B9C7-3053C9BDBBB7}" dt="2019-12-11T09:58:20.250" v="118"/>
          <ac:spMkLst>
            <pc:docMk/>
            <pc:sldMk cId="2700515837" sldId="259"/>
            <ac:spMk id="4" creationId="{2BED2C9A-579B-4E7C-931D-EC0F8B1937F5}"/>
          </ac:spMkLst>
        </pc:spChg>
        <pc:graphicFrameChg chg="del">
          <ac:chgData name="Cecilia Nyberg" userId="ccffea21-8d7c-47a3-9397-b8726338f9b9" providerId="ADAL" clId="{CC190FAA-57A4-4EA0-B9C7-3053C9BDBBB7}" dt="2019-12-11T09:58:16.506" v="116" actId="478"/>
          <ac:graphicFrameMkLst>
            <pc:docMk/>
            <pc:sldMk cId="2700515837" sldId="259"/>
            <ac:graphicFrameMk id="5" creationId="{E9F3403C-F26C-4E5D-B915-87593DC02D6C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0:56.598" v="514" actId="255"/>
          <ac:graphicFrameMkLst>
            <pc:docMk/>
            <pc:sldMk cId="2700515837" sldId="259"/>
            <ac:graphicFrameMk id="6" creationId="{E9F3403C-F26C-4E5D-B915-87593DC02D6C}"/>
          </ac:graphicFrameMkLst>
        </pc:graphicFrameChg>
      </pc:sldChg>
      <pc:sldChg chg="addSp delSp modSp mod modNotesTx">
        <pc:chgData name="Cecilia Nyberg" userId="ccffea21-8d7c-47a3-9397-b8726338f9b9" providerId="ADAL" clId="{CC190FAA-57A4-4EA0-B9C7-3053C9BDBBB7}" dt="2019-12-12T12:14:17.696" v="624" actId="20577"/>
        <pc:sldMkLst>
          <pc:docMk/>
          <pc:sldMk cId="1590039418" sldId="260"/>
        </pc:sldMkLst>
        <pc:spChg chg="add del mod">
          <ac:chgData name="Cecilia Nyberg" userId="ccffea21-8d7c-47a3-9397-b8726338f9b9" providerId="ADAL" clId="{CC190FAA-57A4-4EA0-B9C7-3053C9BDBBB7}" dt="2019-12-11T09:23:50.126" v="41"/>
          <ac:spMkLst>
            <pc:docMk/>
            <pc:sldMk cId="1590039418" sldId="260"/>
            <ac:spMk id="4" creationId="{0F8C7A06-79BE-493A-A3A1-77036D36C424}"/>
          </ac:spMkLst>
        </pc:spChg>
        <pc:spChg chg="add del mod">
          <ac:chgData name="Cecilia Nyberg" userId="ccffea21-8d7c-47a3-9397-b8726338f9b9" providerId="ADAL" clId="{CC190FAA-57A4-4EA0-B9C7-3053C9BDBBB7}" dt="2019-12-11T09:25:17.449" v="50"/>
          <ac:spMkLst>
            <pc:docMk/>
            <pc:sldMk cId="1590039418" sldId="260"/>
            <ac:spMk id="8" creationId="{57E6CF0E-BA12-4635-B864-6C74415D5669}"/>
          </ac:spMkLst>
        </pc:spChg>
        <pc:graphicFrameChg chg="del">
          <ac:chgData name="Cecilia Nyberg" userId="ccffea21-8d7c-47a3-9397-b8726338f9b9" providerId="ADAL" clId="{CC190FAA-57A4-4EA0-B9C7-3053C9BDBBB7}" dt="2019-12-11T09:23:38.172" v="39" actId="478"/>
          <ac:graphicFrameMkLst>
            <pc:docMk/>
            <pc:sldMk cId="1590039418" sldId="260"/>
            <ac:graphicFrameMk id="6" creationId="{8AA08526-378C-4A15-9DB8-5B80383CCEB5}"/>
          </ac:graphicFrameMkLst>
        </pc:graphicFrameChg>
        <pc:graphicFrameChg chg="add del mod">
          <ac:chgData name="Cecilia Nyberg" userId="ccffea21-8d7c-47a3-9397-b8726338f9b9" providerId="ADAL" clId="{CC190FAA-57A4-4EA0-B9C7-3053C9BDBBB7}" dt="2019-12-11T09:25:14.737" v="48" actId="478"/>
          <ac:graphicFrameMkLst>
            <pc:docMk/>
            <pc:sldMk cId="1590039418" sldId="260"/>
            <ac:graphicFrameMk id="7" creationId="{8AA08526-378C-4A15-9DB8-5B80383CCEB5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6:44.337" v="623"/>
          <ac:graphicFrameMkLst>
            <pc:docMk/>
            <pc:sldMk cId="1590039418" sldId="260"/>
            <ac:graphicFrameMk id="9" creationId="{8AA08526-378C-4A15-9DB8-5B80383CCEB5}"/>
          </ac:graphicFrameMkLst>
        </pc:graphicFrameChg>
      </pc:sldChg>
      <pc:sldChg chg="addSp delSp modSp mod modNotesTx">
        <pc:chgData name="Cecilia Nyberg" userId="ccffea21-8d7c-47a3-9397-b8726338f9b9" providerId="ADAL" clId="{CC190FAA-57A4-4EA0-B9C7-3053C9BDBBB7}" dt="2019-12-12T12:15:36.749" v="638" actId="6549"/>
        <pc:sldMkLst>
          <pc:docMk/>
          <pc:sldMk cId="377874103" sldId="261"/>
        </pc:sldMkLst>
        <pc:spChg chg="add del mod">
          <ac:chgData name="Cecilia Nyberg" userId="ccffea21-8d7c-47a3-9397-b8726338f9b9" providerId="ADAL" clId="{CC190FAA-57A4-4EA0-B9C7-3053C9BDBBB7}" dt="2019-12-11T09:31:00.485" v="91"/>
          <ac:spMkLst>
            <pc:docMk/>
            <pc:sldMk cId="377874103" sldId="261"/>
            <ac:spMk id="4" creationId="{F3510829-2B26-451F-9477-29C03CBC8892}"/>
          </ac:spMkLst>
        </pc:spChg>
        <pc:graphicFrameChg chg="del">
          <ac:chgData name="Cecilia Nyberg" userId="ccffea21-8d7c-47a3-9397-b8726338f9b9" providerId="ADAL" clId="{CC190FAA-57A4-4EA0-B9C7-3053C9BDBBB7}" dt="2019-12-11T09:30:50.692" v="89" actId="478"/>
          <ac:graphicFrameMkLst>
            <pc:docMk/>
            <pc:sldMk cId="377874103" sldId="261"/>
            <ac:graphicFrameMk id="6" creationId="{55D0F2A5-739B-4D95-81CD-DAB4C5B8F5A6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15:08.006" v="633" actId="14100"/>
          <ac:graphicFrameMkLst>
            <pc:docMk/>
            <pc:sldMk cId="377874103" sldId="261"/>
            <ac:graphicFrameMk id="7" creationId="{55D0F2A5-739B-4D95-81CD-DAB4C5B8F5A6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2T12:19:21.073" v="711" actId="255"/>
        <pc:sldMkLst>
          <pc:docMk/>
          <pc:sldMk cId="3493985517" sldId="262"/>
        </pc:sldMkLst>
        <pc:spChg chg="add del mod">
          <ac:chgData name="Cecilia Nyberg" userId="ccffea21-8d7c-47a3-9397-b8726338f9b9" providerId="ADAL" clId="{CC190FAA-57A4-4EA0-B9C7-3053C9BDBBB7}" dt="2019-12-11T10:17:06.152" v="203"/>
          <ac:spMkLst>
            <pc:docMk/>
            <pc:sldMk cId="3493985517" sldId="262"/>
            <ac:spMk id="4" creationId="{28B32BAA-72EF-4036-A0E0-7BB29F19C958}"/>
          </ac:spMkLst>
        </pc:spChg>
        <pc:graphicFrameChg chg="del mod">
          <ac:chgData name="Cecilia Nyberg" userId="ccffea21-8d7c-47a3-9397-b8726338f9b9" providerId="ADAL" clId="{CC190FAA-57A4-4EA0-B9C7-3053C9BDBBB7}" dt="2019-12-11T10:17:02.459" v="201" actId="478"/>
          <ac:graphicFrameMkLst>
            <pc:docMk/>
            <pc:sldMk cId="3493985517" sldId="262"/>
            <ac:graphicFrameMk id="6" creationId="{0EC81D47-2934-40B1-9185-FBE37A4295F9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19:21.073" v="711" actId="255"/>
          <ac:graphicFrameMkLst>
            <pc:docMk/>
            <pc:sldMk cId="3493985517" sldId="262"/>
            <ac:graphicFrameMk id="7" creationId="{0EC81D47-2934-40B1-9185-FBE37A4295F9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2T12:19:54.589" v="712" actId="255"/>
        <pc:sldMkLst>
          <pc:docMk/>
          <pc:sldMk cId="2796840373" sldId="263"/>
        </pc:sldMkLst>
        <pc:spChg chg="add del mod">
          <ac:chgData name="Cecilia Nyberg" userId="ccffea21-8d7c-47a3-9397-b8726338f9b9" providerId="ADAL" clId="{CC190FAA-57A4-4EA0-B9C7-3053C9BDBBB7}" dt="2019-12-11T10:19:47.802" v="214"/>
          <ac:spMkLst>
            <pc:docMk/>
            <pc:sldMk cId="2796840373" sldId="263"/>
            <ac:spMk id="4" creationId="{B1222988-4623-42FC-B460-CBB70D28F7A9}"/>
          </ac:spMkLst>
        </pc:spChg>
        <pc:graphicFrameChg chg="add mod">
          <ac:chgData name="Cecilia Nyberg" userId="ccffea21-8d7c-47a3-9397-b8726338f9b9" providerId="ADAL" clId="{CC190FAA-57A4-4EA0-B9C7-3053C9BDBBB7}" dt="2019-12-12T12:19:54.589" v="712" actId="255"/>
          <ac:graphicFrameMkLst>
            <pc:docMk/>
            <pc:sldMk cId="2796840373" sldId="263"/>
            <ac:graphicFrameMk id="6" creationId="{AE2297C2-4E19-41FC-9E2A-9EBB96967BAF}"/>
          </ac:graphicFrameMkLst>
        </pc:graphicFrameChg>
        <pc:graphicFrameChg chg="del mod">
          <ac:chgData name="Cecilia Nyberg" userId="ccffea21-8d7c-47a3-9397-b8726338f9b9" providerId="ADAL" clId="{CC190FAA-57A4-4EA0-B9C7-3053C9BDBBB7}" dt="2019-12-11T10:19:45.338" v="212" actId="478"/>
          <ac:graphicFrameMkLst>
            <pc:docMk/>
            <pc:sldMk cId="2796840373" sldId="263"/>
            <ac:graphicFrameMk id="7" creationId="{AE2297C2-4E19-41FC-9E2A-9EBB96967BAF}"/>
          </ac:graphicFrameMkLst>
        </pc:graphicFrameChg>
      </pc:sldChg>
      <pc:sldChg chg="addSp delSp modSp mod modNotesTx">
        <pc:chgData name="Cecilia Nyberg" userId="ccffea21-8d7c-47a3-9397-b8726338f9b9" providerId="ADAL" clId="{CC190FAA-57A4-4EA0-B9C7-3053C9BDBBB7}" dt="2019-12-12T12:01:55.114" v="519" actId="255"/>
        <pc:sldMkLst>
          <pc:docMk/>
          <pc:sldMk cId="3401072404" sldId="265"/>
        </pc:sldMkLst>
        <pc:spChg chg="add del mod">
          <ac:chgData name="Cecilia Nyberg" userId="ccffea21-8d7c-47a3-9397-b8726338f9b9" providerId="ADAL" clId="{CC190FAA-57A4-4EA0-B9C7-3053C9BDBBB7}" dt="2019-12-11T10:12:19.706" v="179"/>
          <ac:spMkLst>
            <pc:docMk/>
            <pc:sldMk cId="3401072404" sldId="265"/>
            <ac:spMk id="4" creationId="{FB181912-3164-49DB-B696-48611FFF5AA8}"/>
          </ac:spMkLst>
        </pc:spChg>
        <pc:graphicFrameChg chg="del mod">
          <ac:chgData name="Cecilia Nyberg" userId="ccffea21-8d7c-47a3-9397-b8726338f9b9" providerId="ADAL" clId="{CC190FAA-57A4-4EA0-B9C7-3053C9BDBBB7}" dt="2019-12-11T10:12:17.205" v="177" actId="478"/>
          <ac:graphicFrameMkLst>
            <pc:docMk/>
            <pc:sldMk cId="3401072404" sldId="265"/>
            <ac:graphicFrameMk id="5" creationId="{47BEA0D7-9E35-4DEF-8C25-0E7B527F343A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1:55.114" v="519" actId="255"/>
          <ac:graphicFrameMkLst>
            <pc:docMk/>
            <pc:sldMk cId="3401072404" sldId="265"/>
            <ac:graphicFrameMk id="6" creationId="{47BEA0D7-9E35-4DEF-8C25-0E7B527F343A}"/>
          </ac:graphicFrameMkLst>
        </pc:graphicFrameChg>
      </pc:sldChg>
      <pc:sldChg chg="addSp delSp modSp mod modNotesTx">
        <pc:chgData name="Cecilia Nyberg" userId="ccffea21-8d7c-47a3-9397-b8726338f9b9" providerId="ADAL" clId="{CC190FAA-57A4-4EA0-B9C7-3053C9BDBBB7}" dt="2019-12-12T12:00:43.536" v="513" actId="255"/>
        <pc:sldMkLst>
          <pc:docMk/>
          <pc:sldMk cId="2818626813" sldId="266"/>
        </pc:sldMkLst>
        <pc:spChg chg="add del mod">
          <ac:chgData name="Cecilia Nyberg" userId="ccffea21-8d7c-47a3-9397-b8726338f9b9" providerId="ADAL" clId="{CC190FAA-57A4-4EA0-B9C7-3053C9BDBBB7}" dt="2019-12-11T10:00:36.191" v="148"/>
          <ac:spMkLst>
            <pc:docMk/>
            <pc:sldMk cId="2818626813" sldId="266"/>
            <ac:spMk id="4" creationId="{08CBB468-3023-441E-BD91-7190E1C83385}"/>
          </ac:spMkLst>
        </pc:spChg>
        <pc:graphicFrameChg chg="del">
          <ac:chgData name="Cecilia Nyberg" userId="ccffea21-8d7c-47a3-9397-b8726338f9b9" providerId="ADAL" clId="{CC190FAA-57A4-4EA0-B9C7-3053C9BDBBB7}" dt="2019-12-11T10:00:24.681" v="146" actId="478"/>
          <ac:graphicFrameMkLst>
            <pc:docMk/>
            <pc:sldMk cId="2818626813" sldId="266"/>
            <ac:graphicFrameMk id="6" creationId="{A1989262-1BAE-4613-95EE-43B22A7D6179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0:43.536" v="513" actId="255"/>
          <ac:graphicFrameMkLst>
            <pc:docMk/>
            <pc:sldMk cId="2818626813" sldId="266"/>
            <ac:graphicFrameMk id="7" creationId="{A1989262-1BAE-4613-95EE-43B22A7D6179}"/>
          </ac:graphicFrameMkLst>
        </pc:graphicFrameChg>
      </pc:sldChg>
      <pc:sldChg chg="addSp delSp modSp mod modNotesTx">
        <pc:chgData name="Cecilia Nyberg" userId="ccffea21-8d7c-47a3-9397-b8726338f9b9" providerId="ADAL" clId="{CC190FAA-57A4-4EA0-B9C7-3053C9BDBBB7}" dt="2019-12-12T12:16:03.547" v="640" actId="6549"/>
        <pc:sldMkLst>
          <pc:docMk/>
          <pc:sldMk cId="898538864" sldId="267"/>
        </pc:sldMkLst>
        <pc:spChg chg="add del mod">
          <ac:chgData name="Cecilia Nyberg" userId="ccffea21-8d7c-47a3-9397-b8726338f9b9" providerId="ADAL" clId="{CC190FAA-57A4-4EA0-B9C7-3053C9BDBBB7}" dt="2019-12-11T09:36:36.402" v="100"/>
          <ac:spMkLst>
            <pc:docMk/>
            <pc:sldMk cId="898538864" sldId="267"/>
            <ac:spMk id="4" creationId="{13602262-6C83-44E6-9584-FCB223EA0B59}"/>
          </ac:spMkLst>
        </pc:spChg>
        <pc:graphicFrameChg chg="del">
          <ac:chgData name="Cecilia Nyberg" userId="ccffea21-8d7c-47a3-9397-b8726338f9b9" providerId="ADAL" clId="{CC190FAA-57A4-4EA0-B9C7-3053C9BDBBB7}" dt="2019-12-11T09:36:33.022" v="98" actId="478"/>
          <ac:graphicFrameMkLst>
            <pc:docMk/>
            <pc:sldMk cId="898538864" sldId="267"/>
            <ac:graphicFrameMk id="6" creationId="{08C53114-7E5C-499B-8272-5495F2A4B62E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16:03.547" v="640" actId="6549"/>
          <ac:graphicFrameMkLst>
            <pc:docMk/>
            <pc:sldMk cId="898538864" sldId="267"/>
            <ac:graphicFrameMk id="7" creationId="{08C53114-7E5C-499B-8272-5495F2A4B62E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2T12:01:04.817" v="515" actId="20577"/>
        <pc:sldMkLst>
          <pc:docMk/>
          <pc:sldMk cId="658376299" sldId="269"/>
        </pc:sldMkLst>
        <pc:spChg chg="add del mod">
          <ac:chgData name="Cecilia Nyberg" userId="ccffea21-8d7c-47a3-9397-b8726338f9b9" providerId="ADAL" clId="{CC190FAA-57A4-4EA0-B9C7-3053C9BDBBB7}" dt="2019-11-29T10:42:13.217" v="28"/>
          <ac:spMkLst>
            <pc:docMk/>
            <pc:sldMk cId="658376299" sldId="269"/>
            <ac:spMk id="3" creationId="{498394B0-ACBB-4106-94A4-9691DC2D9679}"/>
          </ac:spMkLst>
        </pc:spChg>
        <pc:graphicFrameChg chg="del">
          <ac:chgData name="Cecilia Nyberg" userId="ccffea21-8d7c-47a3-9397-b8726338f9b9" providerId="ADAL" clId="{CC190FAA-57A4-4EA0-B9C7-3053C9BDBBB7}" dt="2019-11-29T10:41:50.898" v="26" actId="478"/>
          <ac:graphicFrameMkLst>
            <pc:docMk/>
            <pc:sldMk cId="658376299" sldId="269"/>
            <ac:graphicFrameMk id="4" creationId="{B3AB6760-4934-4D79-B029-828BBEF326B1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1:04.817" v="515" actId="20577"/>
          <ac:graphicFrameMkLst>
            <pc:docMk/>
            <pc:sldMk cId="658376299" sldId="269"/>
            <ac:graphicFrameMk id="5" creationId="{A231A258-71DA-415C-A10F-3A7A7B7EE395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2T12:01:35.755" v="518" actId="255"/>
        <pc:sldMkLst>
          <pc:docMk/>
          <pc:sldMk cId="573870174" sldId="270"/>
        </pc:sldMkLst>
        <pc:spChg chg="add del mod">
          <ac:chgData name="Cecilia Nyberg" userId="ccffea21-8d7c-47a3-9397-b8726338f9b9" providerId="ADAL" clId="{CC190FAA-57A4-4EA0-B9C7-3053C9BDBBB7}" dt="2019-12-11T10:33:43.721" v="261"/>
          <ac:spMkLst>
            <pc:docMk/>
            <pc:sldMk cId="573870174" sldId="270"/>
            <ac:spMk id="3" creationId="{57DFCCA9-178F-4C7E-95F3-E11EC7FD8627}"/>
          </ac:spMkLst>
        </pc:spChg>
        <pc:graphicFrameChg chg="del">
          <ac:chgData name="Cecilia Nyberg" userId="ccffea21-8d7c-47a3-9397-b8726338f9b9" providerId="ADAL" clId="{CC190FAA-57A4-4EA0-B9C7-3053C9BDBBB7}" dt="2019-12-11T10:33:40" v="259" actId="478"/>
          <ac:graphicFrameMkLst>
            <pc:docMk/>
            <pc:sldMk cId="573870174" sldId="270"/>
            <ac:graphicFrameMk id="4" creationId="{0CDB2EE3-485A-4CA5-BEE9-B02704650D70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1:35.755" v="518" actId="255"/>
          <ac:graphicFrameMkLst>
            <pc:docMk/>
            <pc:sldMk cId="573870174" sldId="270"/>
            <ac:graphicFrameMk id="5" creationId="{0CDB2EE3-485A-4CA5-BEE9-B02704650D70}"/>
          </ac:graphicFrameMkLst>
        </pc:graphicFrameChg>
      </pc:sldChg>
      <pc:sldChg chg="addSp delSp modSp mod modNotesTx">
        <pc:chgData name="Cecilia Nyberg" userId="ccffea21-8d7c-47a3-9397-b8726338f9b9" providerId="ADAL" clId="{CC190FAA-57A4-4EA0-B9C7-3053C9BDBBB7}" dt="2019-12-12T12:01:17.224" v="516" actId="255"/>
        <pc:sldMkLst>
          <pc:docMk/>
          <pc:sldMk cId="1646230002" sldId="271"/>
        </pc:sldMkLst>
        <pc:spChg chg="add del mod">
          <ac:chgData name="Cecilia Nyberg" userId="ccffea21-8d7c-47a3-9397-b8726338f9b9" providerId="ADAL" clId="{CC190FAA-57A4-4EA0-B9C7-3053C9BDBBB7}" dt="2019-12-11T10:37:21.988" v="271"/>
          <ac:spMkLst>
            <pc:docMk/>
            <pc:sldMk cId="1646230002" sldId="271"/>
            <ac:spMk id="3" creationId="{0EB30A1E-30C2-413B-BA0B-CCF948587BE2}"/>
          </ac:spMkLst>
        </pc:spChg>
        <pc:spChg chg="add del mod">
          <ac:chgData name="Cecilia Nyberg" userId="ccffea21-8d7c-47a3-9397-b8726338f9b9" providerId="ADAL" clId="{CC190FAA-57A4-4EA0-B9C7-3053C9BDBBB7}" dt="2019-12-09T09:27:33.258" v="36" actId="478"/>
          <ac:spMkLst>
            <pc:docMk/>
            <pc:sldMk cId="1646230002" sldId="271"/>
            <ac:spMk id="3" creationId="{83312169-92C8-41C7-8E2B-59293AAEDD46}"/>
          </ac:spMkLst>
        </pc:spChg>
        <pc:graphicFrameChg chg="add del">
          <ac:chgData name="Cecilia Nyberg" userId="ccffea21-8d7c-47a3-9397-b8726338f9b9" providerId="ADAL" clId="{CC190FAA-57A4-4EA0-B9C7-3053C9BDBBB7}" dt="2019-12-11T10:37:18.508" v="269" actId="478"/>
          <ac:graphicFrameMkLst>
            <pc:docMk/>
            <pc:sldMk cId="1646230002" sldId="271"/>
            <ac:graphicFrameMk id="4" creationId="{03AADA7C-62B7-4884-9EC2-3BF9E0A6243B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1:17.224" v="516" actId="255"/>
          <ac:graphicFrameMkLst>
            <pc:docMk/>
            <pc:sldMk cId="1646230002" sldId="271"/>
            <ac:graphicFrameMk id="5" creationId="{03AADA7C-62B7-4884-9EC2-3BF9E0A6243B}"/>
          </ac:graphicFrameMkLst>
        </pc:graphicFrameChg>
        <pc:graphicFrameChg chg="add mod">
          <ac:chgData name="Cecilia Nyberg" userId="ccffea21-8d7c-47a3-9397-b8726338f9b9" providerId="ADAL" clId="{CC190FAA-57A4-4EA0-B9C7-3053C9BDBBB7}" dt="2019-12-09T09:27:31.983" v="35"/>
          <ac:graphicFrameMkLst>
            <pc:docMk/>
            <pc:sldMk cId="1646230002" sldId="271"/>
            <ac:graphicFrameMk id="5" creationId="{7FC660EA-91BB-410D-9EEF-9A5CB7D87820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29:37.442" v="763" actId="20577"/>
        <pc:sldMkLst>
          <pc:docMk/>
          <pc:sldMk cId="834255492" sldId="272"/>
        </pc:sldMkLst>
        <pc:graphicFrameChg chg="mod">
          <ac:chgData name="Cecilia Nyberg" userId="ccffea21-8d7c-47a3-9397-b8726338f9b9" providerId="ADAL" clId="{CC190FAA-57A4-4EA0-B9C7-3053C9BDBBB7}" dt="2019-12-12T12:29:37.442" v="763" actId="20577"/>
          <ac:graphicFrameMkLst>
            <pc:docMk/>
            <pc:sldMk cId="834255492" sldId="272"/>
            <ac:graphicFrameMk id="5" creationId="{F33E3BD0-0A25-4AE4-AF3E-3C580363AE3C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16:51.117" v="645"/>
        <pc:sldMkLst>
          <pc:docMk/>
          <pc:sldMk cId="705032931" sldId="273"/>
        </pc:sldMkLst>
        <pc:graphicFrameChg chg="mod">
          <ac:chgData name="Cecilia Nyberg" userId="ccffea21-8d7c-47a3-9397-b8726338f9b9" providerId="ADAL" clId="{CC190FAA-57A4-4EA0-B9C7-3053C9BDBBB7}" dt="2019-12-12T12:16:51.117" v="645"/>
          <ac:graphicFrameMkLst>
            <pc:docMk/>
            <pc:sldMk cId="705032931" sldId="273"/>
            <ac:graphicFrameMk id="5" creationId="{F371FA7A-9C5E-4BAE-9A37-451426A28072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04:34.037" v="569"/>
        <pc:sldMkLst>
          <pc:docMk/>
          <pc:sldMk cId="1813805728" sldId="274"/>
        </pc:sldMkLst>
        <pc:graphicFrameChg chg="mod">
          <ac:chgData name="Cecilia Nyberg" userId="ccffea21-8d7c-47a3-9397-b8726338f9b9" providerId="ADAL" clId="{CC190FAA-57A4-4EA0-B9C7-3053C9BDBBB7}" dt="2019-12-12T12:04:34.037" v="569"/>
          <ac:graphicFrameMkLst>
            <pc:docMk/>
            <pc:sldMk cId="1813805728" sldId="274"/>
            <ac:graphicFrameMk id="6" creationId="{4DFB1565-7C17-4790-B5E5-F86ABA8D40CE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29:09.396" v="760"/>
        <pc:sldMkLst>
          <pc:docMk/>
          <pc:sldMk cId="901487702" sldId="275"/>
        </pc:sldMkLst>
        <pc:graphicFrameChg chg="mod">
          <ac:chgData name="Cecilia Nyberg" userId="ccffea21-8d7c-47a3-9397-b8726338f9b9" providerId="ADAL" clId="{CC190FAA-57A4-4EA0-B9C7-3053C9BDBBB7}" dt="2019-12-12T12:29:09.396" v="760"/>
          <ac:graphicFrameMkLst>
            <pc:docMk/>
            <pc:sldMk cId="901487702" sldId="275"/>
            <ac:graphicFrameMk id="5" creationId="{57C5BC07-E46C-49A4-A563-CBB8291E7F7F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1T10:26:20.230" v="255" actId="20577"/>
        <pc:sldMkLst>
          <pc:docMk/>
          <pc:sldMk cId="2279334601" sldId="276"/>
        </pc:sldMkLst>
        <pc:spChg chg="add del mod">
          <ac:chgData name="Cecilia Nyberg" userId="ccffea21-8d7c-47a3-9397-b8726338f9b9" providerId="ADAL" clId="{CC190FAA-57A4-4EA0-B9C7-3053C9BDBBB7}" dt="2019-12-11T10:26:06.182" v="252"/>
          <ac:spMkLst>
            <pc:docMk/>
            <pc:sldMk cId="2279334601" sldId="276"/>
            <ac:spMk id="3" creationId="{60948B99-5E6F-493D-BCD5-512004A0D727}"/>
          </ac:spMkLst>
        </pc:spChg>
        <pc:graphicFrameChg chg="del">
          <ac:chgData name="Cecilia Nyberg" userId="ccffea21-8d7c-47a3-9397-b8726338f9b9" providerId="ADAL" clId="{CC190FAA-57A4-4EA0-B9C7-3053C9BDBBB7}" dt="2019-12-11T10:26:04.033" v="250" actId="478"/>
          <ac:graphicFrameMkLst>
            <pc:docMk/>
            <pc:sldMk cId="2279334601" sldId="276"/>
            <ac:graphicFrameMk id="6" creationId="{2E71F865-E297-4BEF-991F-54AAAADE6C27}"/>
          </ac:graphicFrameMkLst>
        </pc:graphicFrameChg>
        <pc:graphicFrameChg chg="add mod">
          <ac:chgData name="Cecilia Nyberg" userId="ccffea21-8d7c-47a3-9397-b8726338f9b9" providerId="ADAL" clId="{CC190FAA-57A4-4EA0-B9C7-3053C9BDBBB7}" dt="2019-12-11T10:26:20.230" v="255" actId="20577"/>
          <ac:graphicFrameMkLst>
            <pc:docMk/>
            <pc:sldMk cId="2279334601" sldId="276"/>
            <ac:graphicFrameMk id="7" creationId="{2E71F865-E297-4BEF-991F-54AAAADE6C27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2T12:20:17.316" v="715" actId="20577"/>
        <pc:sldMkLst>
          <pc:docMk/>
          <pc:sldMk cId="229828272" sldId="277"/>
        </pc:sldMkLst>
        <pc:spChg chg="add del mod">
          <ac:chgData name="Cecilia Nyberg" userId="ccffea21-8d7c-47a3-9397-b8726338f9b9" providerId="ADAL" clId="{CC190FAA-57A4-4EA0-B9C7-3053C9BDBBB7}" dt="2019-12-11T10:44:40.916" v="279"/>
          <ac:spMkLst>
            <pc:docMk/>
            <pc:sldMk cId="229828272" sldId="277"/>
            <ac:spMk id="3" creationId="{E45675EE-4C0C-40DB-BD46-75AA0960E99E}"/>
          </ac:spMkLst>
        </pc:spChg>
        <pc:graphicFrameChg chg="del">
          <ac:chgData name="Cecilia Nyberg" userId="ccffea21-8d7c-47a3-9397-b8726338f9b9" providerId="ADAL" clId="{CC190FAA-57A4-4EA0-B9C7-3053C9BDBBB7}" dt="2019-12-11T10:44:36.801" v="277" actId="478"/>
          <ac:graphicFrameMkLst>
            <pc:docMk/>
            <pc:sldMk cId="229828272" sldId="277"/>
            <ac:graphicFrameMk id="5" creationId="{D3EA9DA8-8AA8-4CF1-8CA3-3D61C3997A68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20:17.316" v="715" actId="20577"/>
          <ac:graphicFrameMkLst>
            <pc:docMk/>
            <pc:sldMk cId="229828272" sldId="277"/>
            <ac:graphicFrameMk id="6" creationId="{D3EA9DA8-8AA8-4CF1-8CA3-3D61C3997A68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19:00.479" v="710" actId="14100"/>
        <pc:sldMkLst>
          <pc:docMk/>
          <pc:sldMk cId="1423483299" sldId="279"/>
        </pc:sldMkLst>
        <pc:graphicFrameChg chg="mod">
          <ac:chgData name="Cecilia Nyberg" userId="ccffea21-8d7c-47a3-9397-b8726338f9b9" providerId="ADAL" clId="{CC190FAA-57A4-4EA0-B9C7-3053C9BDBBB7}" dt="2019-12-12T12:19:00.479" v="710" actId="14100"/>
          <ac:graphicFrameMkLst>
            <pc:docMk/>
            <pc:sldMk cId="1423483299" sldId="279"/>
            <ac:graphicFrameMk id="5" creationId="{1F257435-9F91-4200-894E-A8FBF1BC8C34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27:23.006" v="759" actId="20577"/>
        <pc:sldMkLst>
          <pc:docMk/>
          <pc:sldMk cId="2966184406" sldId="282"/>
        </pc:sldMkLst>
        <pc:graphicFrameChg chg="mod">
          <ac:chgData name="Cecilia Nyberg" userId="ccffea21-8d7c-47a3-9397-b8726338f9b9" providerId="ADAL" clId="{CC190FAA-57A4-4EA0-B9C7-3053C9BDBBB7}" dt="2019-12-12T12:27:23.006" v="759" actId="20577"/>
          <ac:graphicFrameMkLst>
            <pc:docMk/>
            <pc:sldMk cId="2966184406" sldId="282"/>
            <ac:graphicFrameMk id="5" creationId="{09EB065E-67B8-4B58-AB95-6968D27E0B0A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17:45.328" v="694" actId="255"/>
        <pc:sldMkLst>
          <pc:docMk/>
          <pc:sldMk cId="168570724" sldId="283"/>
        </pc:sldMkLst>
        <pc:graphicFrameChg chg="mod">
          <ac:chgData name="Cecilia Nyberg" userId="ccffea21-8d7c-47a3-9397-b8726338f9b9" providerId="ADAL" clId="{CC190FAA-57A4-4EA0-B9C7-3053C9BDBBB7}" dt="2019-12-12T12:17:45.328" v="694" actId="255"/>
          <ac:graphicFrameMkLst>
            <pc:docMk/>
            <pc:sldMk cId="168570724" sldId="283"/>
            <ac:graphicFrameMk id="6" creationId="{C19BE0AC-BC29-4591-BC3A-9263C1D2FED0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2T12:02:18.218" v="521" actId="6549"/>
        <pc:sldMkLst>
          <pc:docMk/>
          <pc:sldMk cId="1320797098" sldId="292"/>
        </pc:sldMkLst>
        <pc:spChg chg="add del mod">
          <ac:chgData name="Cecilia Nyberg" userId="ccffea21-8d7c-47a3-9397-b8726338f9b9" providerId="ADAL" clId="{CC190FAA-57A4-4EA0-B9C7-3053C9BDBBB7}" dt="2019-12-11T10:07:23.644" v="170"/>
          <ac:spMkLst>
            <pc:docMk/>
            <pc:sldMk cId="1320797098" sldId="292"/>
            <ac:spMk id="4" creationId="{6C9177B9-C079-4EF9-B4AC-D075388BBD38}"/>
          </ac:spMkLst>
        </pc:spChg>
        <pc:graphicFrameChg chg="del mod">
          <ac:chgData name="Cecilia Nyberg" userId="ccffea21-8d7c-47a3-9397-b8726338f9b9" providerId="ADAL" clId="{CC190FAA-57A4-4EA0-B9C7-3053C9BDBBB7}" dt="2019-12-11T10:07:21.305" v="168" actId="478"/>
          <ac:graphicFrameMkLst>
            <pc:docMk/>
            <pc:sldMk cId="1320797098" sldId="292"/>
            <ac:graphicFrameMk id="6" creationId="{87535C04-734B-408F-A73B-3B93CFCC42C6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02:18.218" v="521" actId="6549"/>
          <ac:graphicFrameMkLst>
            <pc:docMk/>
            <pc:sldMk cId="1320797098" sldId="292"/>
            <ac:graphicFrameMk id="7" creationId="{87535C04-734B-408F-A73B-3B93CFCC42C6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3T10:41:13.101" v="782"/>
        <pc:sldMkLst>
          <pc:docMk/>
          <pc:sldMk cId="2356496900" sldId="293"/>
        </pc:sldMkLst>
        <pc:spChg chg="add del mod">
          <ac:chgData name="Cecilia Nyberg" userId="ccffea21-8d7c-47a3-9397-b8726338f9b9" providerId="ADAL" clId="{CC190FAA-57A4-4EA0-B9C7-3053C9BDBBB7}" dt="2019-12-13T10:41:13.101" v="782"/>
          <ac:spMkLst>
            <pc:docMk/>
            <pc:sldMk cId="2356496900" sldId="293"/>
            <ac:spMk id="3" creationId="{7CFFEE5A-1F92-421F-AB3C-4189D1517385}"/>
          </ac:spMkLst>
        </pc:spChg>
        <pc:graphicFrameChg chg="del mod">
          <ac:chgData name="Cecilia Nyberg" userId="ccffea21-8d7c-47a3-9397-b8726338f9b9" providerId="ADAL" clId="{CC190FAA-57A4-4EA0-B9C7-3053C9BDBBB7}" dt="2019-12-13T10:41:10.143" v="780" actId="478"/>
          <ac:graphicFrameMkLst>
            <pc:docMk/>
            <pc:sldMk cId="2356496900" sldId="293"/>
            <ac:graphicFrameMk id="6" creationId="{5A9C48D1-EAEA-46B9-9782-8655F9A9FB12}"/>
          </ac:graphicFrameMkLst>
        </pc:graphicFrameChg>
        <pc:graphicFrameChg chg="add mod">
          <ac:chgData name="Cecilia Nyberg" userId="ccffea21-8d7c-47a3-9397-b8726338f9b9" providerId="ADAL" clId="{CC190FAA-57A4-4EA0-B9C7-3053C9BDBBB7}" dt="2019-12-13T10:41:13.101" v="782"/>
          <ac:graphicFrameMkLst>
            <pc:docMk/>
            <pc:sldMk cId="2356496900" sldId="293"/>
            <ac:graphicFrameMk id="7" creationId="{5A9C48D1-EAEA-46B9-9782-8655F9A9FB12}"/>
          </ac:graphicFrameMkLst>
        </pc:graphicFrameChg>
      </pc:sldChg>
      <pc:sldChg chg="ord">
        <pc:chgData name="Cecilia Nyberg" userId="ccffea21-8d7c-47a3-9397-b8726338f9b9" providerId="ADAL" clId="{CC190FAA-57A4-4EA0-B9C7-3053C9BDBBB7}" dt="2019-12-12T09:01:17.697" v="399"/>
        <pc:sldMkLst>
          <pc:docMk/>
          <pc:sldMk cId="3943950" sldId="297"/>
        </pc:sldMkLst>
      </pc:sldChg>
      <pc:sldChg chg="modSp">
        <pc:chgData name="Cecilia Nyberg" userId="ccffea21-8d7c-47a3-9397-b8726338f9b9" providerId="ADAL" clId="{CC190FAA-57A4-4EA0-B9C7-3053C9BDBBB7}" dt="2019-12-12T12:25:04.594" v="758" actId="2085"/>
        <pc:sldMkLst>
          <pc:docMk/>
          <pc:sldMk cId="446249970" sldId="300"/>
        </pc:sldMkLst>
        <pc:graphicFrameChg chg="mod">
          <ac:chgData name="Cecilia Nyberg" userId="ccffea21-8d7c-47a3-9397-b8726338f9b9" providerId="ADAL" clId="{CC190FAA-57A4-4EA0-B9C7-3053C9BDBBB7}" dt="2019-12-12T12:25:04.594" v="758" actId="2085"/>
          <ac:graphicFrameMkLst>
            <pc:docMk/>
            <pc:sldMk cId="446249970" sldId="300"/>
            <ac:graphicFrameMk id="5" creationId="{EEED2C8D-62CC-4530-ABFF-F981A469645D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24:08.845" v="757" actId="5793"/>
        <pc:sldMkLst>
          <pc:docMk/>
          <pc:sldMk cId="304639609" sldId="301"/>
        </pc:sldMkLst>
        <pc:graphicFrameChg chg="mod">
          <ac:chgData name="Cecilia Nyberg" userId="ccffea21-8d7c-47a3-9397-b8726338f9b9" providerId="ADAL" clId="{CC190FAA-57A4-4EA0-B9C7-3053C9BDBBB7}" dt="2019-12-12T12:24:08.845" v="757" actId="5793"/>
          <ac:graphicFrameMkLst>
            <pc:docMk/>
            <pc:sldMk cId="304639609" sldId="301"/>
            <ac:graphicFrameMk id="7" creationId="{640813AB-9643-4257-A410-5A7BB3577C59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05:08.371" v="595" actId="20577"/>
        <pc:sldMkLst>
          <pc:docMk/>
          <pc:sldMk cId="410950454" sldId="303"/>
        </pc:sldMkLst>
        <pc:graphicFrameChg chg="mod">
          <ac:chgData name="Cecilia Nyberg" userId="ccffea21-8d7c-47a3-9397-b8726338f9b9" providerId="ADAL" clId="{CC190FAA-57A4-4EA0-B9C7-3053C9BDBBB7}" dt="2019-12-12T12:05:08.371" v="595" actId="20577"/>
          <ac:graphicFrameMkLst>
            <pc:docMk/>
            <pc:sldMk cId="410950454" sldId="303"/>
            <ac:graphicFrameMk id="3" creationId="{BC4EA19E-704D-43B1-A511-FA1545A59222}"/>
          </ac:graphicFrameMkLst>
        </pc:graphicFrameChg>
      </pc:sldChg>
      <pc:sldChg chg="addSp delSp modSp mod">
        <pc:chgData name="Cecilia Nyberg" userId="ccffea21-8d7c-47a3-9397-b8726338f9b9" providerId="ADAL" clId="{CC190FAA-57A4-4EA0-B9C7-3053C9BDBBB7}" dt="2019-12-12T12:30:41.255" v="770" actId="255"/>
        <pc:sldMkLst>
          <pc:docMk/>
          <pc:sldMk cId="3035967922" sldId="305"/>
        </pc:sldMkLst>
        <pc:spChg chg="add del mod">
          <ac:chgData name="Cecilia Nyberg" userId="ccffea21-8d7c-47a3-9397-b8726338f9b9" providerId="ADAL" clId="{CC190FAA-57A4-4EA0-B9C7-3053C9BDBBB7}" dt="2019-12-11T10:29:02.117" v="258"/>
          <ac:spMkLst>
            <pc:docMk/>
            <pc:sldMk cId="3035967922" sldId="305"/>
            <ac:spMk id="3" creationId="{98B69C9A-BC10-49F6-BB8B-21AFEAE7FB9E}"/>
          </ac:spMkLst>
        </pc:spChg>
        <pc:graphicFrameChg chg="del">
          <ac:chgData name="Cecilia Nyberg" userId="ccffea21-8d7c-47a3-9397-b8726338f9b9" providerId="ADAL" clId="{CC190FAA-57A4-4EA0-B9C7-3053C9BDBBB7}" dt="2019-12-11T10:28:59.372" v="256" actId="478"/>
          <ac:graphicFrameMkLst>
            <pc:docMk/>
            <pc:sldMk cId="3035967922" sldId="305"/>
            <ac:graphicFrameMk id="4" creationId="{6F5DEB35-FEB1-4125-8FF1-5EB880D00998}"/>
          </ac:graphicFrameMkLst>
        </pc:graphicFrameChg>
        <pc:graphicFrameChg chg="add mod">
          <ac:chgData name="Cecilia Nyberg" userId="ccffea21-8d7c-47a3-9397-b8726338f9b9" providerId="ADAL" clId="{CC190FAA-57A4-4EA0-B9C7-3053C9BDBBB7}" dt="2019-12-12T12:30:41.255" v="770" actId="255"/>
          <ac:graphicFrameMkLst>
            <pc:docMk/>
            <pc:sldMk cId="3035967922" sldId="305"/>
            <ac:graphicFrameMk id="5" creationId="{6F5DEB35-FEB1-4125-8FF1-5EB880D00998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22:03.907" v="750" actId="20577"/>
        <pc:sldMkLst>
          <pc:docMk/>
          <pc:sldMk cId="4034330390" sldId="306"/>
        </pc:sldMkLst>
        <pc:graphicFrameChg chg="mod">
          <ac:chgData name="Cecilia Nyberg" userId="ccffea21-8d7c-47a3-9397-b8726338f9b9" providerId="ADAL" clId="{CC190FAA-57A4-4EA0-B9C7-3053C9BDBBB7}" dt="2019-12-12T12:22:03.907" v="750" actId="20577"/>
          <ac:graphicFrameMkLst>
            <pc:docMk/>
            <pc:sldMk cId="4034330390" sldId="306"/>
            <ac:graphicFrameMk id="3" creationId="{6CCAD202-00D2-405B-A2B8-A123B7B7A392}"/>
          </ac:graphicFrameMkLst>
        </pc:graphicFrameChg>
      </pc:sldChg>
      <pc:sldChg chg="del">
        <pc:chgData name="Cecilia Nyberg" userId="ccffea21-8d7c-47a3-9397-b8726338f9b9" providerId="ADAL" clId="{CC190FAA-57A4-4EA0-B9C7-3053C9BDBBB7}" dt="2019-11-29T10:41:27.951" v="23" actId="2696"/>
        <pc:sldMkLst>
          <pc:docMk/>
          <pc:sldMk cId="1885532537" sldId="308"/>
        </pc:sldMkLst>
      </pc:sldChg>
      <pc:sldChg chg="del">
        <pc:chgData name="Cecilia Nyberg" userId="ccffea21-8d7c-47a3-9397-b8726338f9b9" providerId="ADAL" clId="{CC190FAA-57A4-4EA0-B9C7-3053C9BDBBB7}" dt="2019-11-29T10:41:29.451" v="24" actId="2696"/>
        <pc:sldMkLst>
          <pc:docMk/>
          <pc:sldMk cId="3893286404" sldId="309"/>
        </pc:sldMkLst>
      </pc:sldChg>
      <pc:sldChg chg="modSp del">
        <pc:chgData name="Cecilia Nyberg" userId="ccffea21-8d7c-47a3-9397-b8726338f9b9" providerId="ADAL" clId="{CC190FAA-57A4-4EA0-B9C7-3053C9BDBBB7}" dt="2019-11-29T10:41:30.430" v="25" actId="2696"/>
        <pc:sldMkLst>
          <pc:docMk/>
          <pc:sldMk cId="3818093186" sldId="310"/>
        </pc:sldMkLst>
        <pc:spChg chg="mod">
          <ac:chgData name="Cecilia Nyberg" userId="ccffea21-8d7c-47a3-9397-b8726338f9b9" providerId="ADAL" clId="{CC190FAA-57A4-4EA0-B9C7-3053C9BDBBB7}" dt="2019-11-29T10:39:20.735" v="7" actId="20577"/>
          <ac:spMkLst>
            <pc:docMk/>
            <pc:sldMk cId="3818093186" sldId="310"/>
            <ac:spMk id="5" creationId="{C8B29215-D636-4BEC-867C-37612E65121B}"/>
          </ac:spMkLst>
        </pc:spChg>
      </pc:sldChg>
      <pc:sldChg chg="del">
        <pc:chgData name="Cecilia Nyberg" userId="ccffea21-8d7c-47a3-9397-b8726338f9b9" providerId="ADAL" clId="{CC190FAA-57A4-4EA0-B9C7-3053C9BDBBB7}" dt="2019-11-29T10:40:39.245" v="19" actId="2696"/>
        <pc:sldMkLst>
          <pc:docMk/>
          <pc:sldMk cId="3785692380" sldId="311"/>
        </pc:sldMkLst>
      </pc:sldChg>
      <pc:sldChg chg="del">
        <pc:chgData name="Cecilia Nyberg" userId="ccffea21-8d7c-47a3-9397-b8726338f9b9" providerId="ADAL" clId="{CC190FAA-57A4-4EA0-B9C7-3053C9BDBBB7}" dt="2019-11-29T10:40:41.409" v="20" actId="2696"/>
        <pc:sldMkLst>
          <pc:docMk/>
          <pc:sldMk cId="3674550456" sldId="312"/>
        </pc:sldMkLst>
      </pc:sldChg>
      <pc:sldChg chg="del">
        <pc:chgData name="Cecilia Nyberg" userId="ccffea21-8d7c-47a3-9397-b8726338f9b9" providerId="ADAL" clId="{CC190FAA-57A4-4EA0-B9C7-3053C9BDBBB7}" dt="2019-11-29T10:40:42.282" v="21" actId="2696"/>
        <pc:sldMkLst>
          <pc:docMk/>
          <pc:sldMk cId="40259700" sldId="313"/>
        </pc:sldMkLst>
      </pc:sldChg>
      <pc:sldChg chg="modSp del">
        <pc:chgData name="Cecilia Nyberg" userId="ccffea21-8d7c-47a3-9397-b8726338f9b9" providerId="ADAL" clId="{CC190FAA-57A4-4EA0-B9C7-3053C9BDBBB7}" dt="2019-11-29T10:40:43.279" v="22" actId="2696"/>
        <pc:sldMkLst>
          <pc:docMk/>
          <pc:sldMk cId="1944067969" sldId="314"/>
        </pc:sldMkLst>
        <pc:spChg chg="mod">
          <ac:chgData name="Cecilia Nyberg" userId="ccffea21-8d7c-47a3-9397-b8726338f9b9" providerId="ADAL" clId="{CC190FAA-57A4-4EA0-B9C7-3053C9BDBBB7}" dt="2019-11-29T10:39:59.123" v="18" actId="20577"/>
          <ac:spMkLst>
            <pc:docMk/>
            <pc:sldMk cId="1944067969" sldId="314"/>
            <ac:spMk id="4" creationId="{4776AF90-F61C-4DD2-9115-5DFB7449B1DC}"/>
          </ac:spMkLst>
        </pc:spChg>
      </pc:sldChg>
      <pc:sldChg chg="modSp">
        <pc:chgData name="Cecilia Nyberg" userId="ccffea21-8d7c-47a3-9397-b8726338f9b9" providerId="ADAL" clId="{CC190FAA-57A4-4EA0-B9C7-3053C9BDBBB7}" dt="2019-12-12T10:56:08.102" v="418" actId="20577"/>
        <pc:sldMkLst>
          <pc:docMk/>
          <pc:sldMk cId="1016137806" sldId="315"/>
        </pc:sldMkLst>
        <pc:spChg chg="mod">
          <ac:chgData name="Cecilia Nyberg" userId="ccffea21-8d7c-47a3-9397-b8726338f9b9" providerId="ADAL" clId="{CC190FAA-57A4-4EA0-B9C7-3053C9BDBBB7}" dt="2019-12-12T10:56:08.102" v="418" actId="20577"/>
          <ac:spMkLst>
            <pc:docMk/>
            <pc:sldMk cId="1016137806" sldId="315"/>
            <ac:spMk id="2" creationId="{45AB6F17-7BA0-4E01-B479-2FE78D315CC6}"/>
          </ac:spMkLst>
        </pc:spChg>
        <pc:spChg chg="mod">
          <ac:chgData name="Cecilia Nyberg" userId="ccffea21-8d7c-47a3-9397-b8726338f9b9" providerId="ADAL" clId="{CC190FAA-57A4-4EA0-B9C7-3053C9BDBBB7}" dt="2019-12-11T13:01:31.178" v="320" actId="20577"/>
          <ac:spMkLst>
            <pc:docMk/>
            <pc:sldMk cId="1016137806" sldId="315"/>
            <ac:spMk id="12" creationId="{34648227-C3CF-4F47-802F-E5F86EFDDD8E}"/>
          </ac:spMkLst>
        </pc:spChg>
        <pc:graphicFrameChg chg="mod">
          <ac:chgData name="Cecilia Nyberg" userId="ccffea21-8d7c-47a3-9397-b8726338f9b9" providerId="ADAL" clId="{CC190FAA-57A4-4EA0-B9C7-3053C9BDBBB7}" dt="2019-12-11T13:01:15.542" v="311"/>
          <ac:graphicFrameMkLst>
            <pc:docMk/>
            <pc:sldMk cId="1016137806" sldId="315"/>
            <ac:graphicFrameMk id="11" creationId="{299E0A34-1703-4FCF-B5B2-70B577EC01A0}"/>
          </ac:graphicFrameMkLst>
        </pc:graphicFrameChg>
      </pc:sldChg>
      <pc:sldChg chg="modSp">
        <pc:chgData name="Cecilia Nyberg" userId="ccffea21-8d7c-47a3-9397-b8726338f9b9" providerId="ADAL" clId="{CC190FAA-57A4-4EA0-B9C7-3053C9BDBBB7}" dt="2019-12-12T12:32:39.139" v="778" actId="255"/>
        <pc:sldMkLst>
          <pc:docMk/>
          <pc:sldMk cId="2108870447" sldId="316"/>
        </pc:sldMkLst>
        <pc:spChg chg="mod">
          <ac:chgData name="Cecilia Nyberg" userId="ccffea21-8d7c-47a3-9397-b8726338f9b9" providerId="ADAL" clId="{CC190FAA-57A4-4EA0-B9C7-3053C9BDBBB7}" dt="2019-12-12T12:32:31.310" v="777" actId="255"/>
          <ac:spMkLst>
            <pc:docMk/>
            <pc:sldMk cId="2108870447" sldId="316"/>
            <ac:spMk id="2" creationId="{60DB0D81-2610-432B-A55A-0B70C0121F64}"/>
          </ac:spMkLst>
        </pc:spChg>
        <pc:spChg chg="mod">
          <ac:chgData name="Cecilia Nyberg" userId="ccffea21-8d7c-47a3-9397-b8726338f9b9" providerId="ADAL" clId="{CC190FAA-57A4-4EA0-B9C7-3053C9BDBBB7}" dt="2019-12-12T12:32:39.139" v="778" actId="255"/>
          <ac:spMkLst>
            <pc:docMk/>
            <pc:sldMk cId="2108870447" sldId="316"/>
            <ac:spMk id="4" creationId="{4776AF90-F61C-4DD2-9115-5DFB7449B1DC}"/>
          </ac:spMkLst>
        </pc:spChg>
      </pc:sldChg>
      <pc:sldChg chg="modSp">
        <pc:chgData name="Cecilia Nyberg" userId="ccffea21-8d7c-47a3-9397-b8726338f9b9" providerId="ADAL" clId="{CC190FAA-57A4-4EA0-B9C7-3053C9BDBBB7}" dt="2019-12-12T12:31:47.601" v="774" actId="255"/>
        <pc:sldMkLst>
          <pc:docMk/>
          <pc:sldMk cId="2240332162" sldId="318"/>
        </pc:sldMkLst>
        <pc:spChg chg="mod">
          <ac:chgData name="Cecilia Nyberg" userId="ccffea21-8d7c-47a3-9397-b8726338f9b9" providerId="ADAL" clId="{CC190FAA-57A4-4EA0-B9C7-3053C9BDBBB7}" dt="2019-12-12T12:31:06.536" v="771" actId="255"/>
          <ac:spMkLst>
            <pc:docMk/>
            <pc:sldMk cId="2240332162" sldId="318"/>
            <ac:spMk id="2" creationId="{00000000-0000-0000-0000-000000000000}"/>
          </ac:spMkLst>
        </pc:spChg>
        <pc:spChg chg="mod">
          <ac:chgData name="Cecilia Nyberg" userId="ccffea21-8d7c-47a3-9397-b8726338f9b9" providerId="ADAL" clId="{CC190FAA-57A4-4EA0-B9C7-3053C9BDBBB7}" dt="2019-12-12T12:31:47.601" v="774" actId="255"/>
          <ac:spMkLst>
            <pc:docMk/>
            <pc:sldMk cId="2240332162" sldId="318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CC190FAA-57A4-4EA0-B9C7-3053C9BDBBB7}" dt="2019-12-12T12:31:35.911" v="773" actId="255"/>
        <pc:sldMkLst>
          <pc:docMk/>
          <pc:sldMk cId="3015912076" sldId="319"/>
        </pc:sldMkLst>
        <pc:spChg chg="mod">
          <ac:chgData name="Cecilia Nyberg" userId="ccffea21-8d7c-47a3-9397-b8726338f9b9" providerId="ADAL" clId="{CC190FAA-57A4-4EA0-B9C7-3053C9BDBBB7}" dt="2019-12-12T12:31:20.583" v="772" actId="255"/>
          <ac:spMkLst>
            <pc:docMk/>
            <pc:sldMk cId="3015912076" sldId="319"/>
            <ac:spMk id="2" creationId="{00000000-0000-0000-0000-000000000000}"/>
          </ac:spMkLst>
        </pc:spChg>
        <pc:spChg chg="mod">
          <ac:chgData name="Cecilia Nyberg" userId="ccffea21-8d7c-47a3-9397-b8726338f9b9" providerId="ADAL" clId="{CC190FAA-57A4-4EA0-B9C7-3053C9BDBBB7}" dt="2019-12-12T12:31:35.911" v="773" actId="255"/>
          <ac:spMkLst>
            <pc:docMk/>
            <pc:sldMk cId="3015912076" sldId="319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CC190FAA-57A4-4EA0-B9C7-3053C9BDBBB7}" dt="2019-12-12T12:32:15.593" v="776" actId="255"/>
        <pc:sldMkLst>
          <pc:docMk/>
          <pc:sldMk cId="1849085062" sldId="320"/>
        </pc:sldMkLst>
        <pc:spChg chg="mod">
          <ac:chgData name="Cecilia Nyberg" userId="ccffea21-8d7c-47a3-9397-b8726338f9b9" providerId="ADAL" clId="{CC190FAA-57A4-4EA0-B9C7-3053C9BDBBB7}" dt="2019-12-12T12:32:07.766" v="775" actId="255"/>
          <ac:spMkLst>
            <pc:docMk/>
            <pc:sldMk cId="1849085062" sldId="320"/>
            <ac:spMk id="2" creationId="{00000000-0000-0000-0000-000000000000}"/>
          </ac:spMkLst>
        </pc:spChg>
        <pc:spChg chg="mod">
          <ac:chgData name="Cecilia Nyberg" userId="ccffea21-8d7c-47a3-9397-b8726338f9b9" providerId="ADAL" clId="{CC190FAA-57A4-4EA0-B9C7-3053C9BDBBB7}" dt="2019-12-12T12:32:15.593" v="776" actId="255"/>
          <ac:spMkLst>
            <pc:docMk/>
            <pc:sldMk cId="1849085062" sldId="32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dirty="0"/>
              <a:t>Andelen rökare i gymnasiet</a:t>
            </a:r>
            <a:r>
              <a:rPr lang="sv-SE" sz="1920" b="1" baseline="0" dirty="0"/>
              <a:t> år 2</a:t>
            </a:r>
            <a:endParaRPr lang="sv-SE" sz="1920" b="1" dirty="0"/>
          </a:p>
          <a:p>
            <a:pPr>
              <a:defRPr b="1"/>
            </a:pPr>
            <a:r>
              <a:rPr lang="sv-SE" sz="1920" b="1" dirty="0"/>
              <a:t>efter boendekommun,</a:t>
            </a:r>
            <a:r>
              <a:rPr lang="sv-SE" sz="1920" b="1" baseline="0" dirty="0"/>
              <a:t> Värmland och riket år 2019</a:t>
            </a:r>
            <a:endParaRPr lang="sv-SE" sz="192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Rökare!$K$2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86F-4E37-99BF-3675A0120E02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6F-4E37-99BF-3675A0120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Rökare!$J$3:$J$20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Rökare!$K$3:$K$20</c:f>
              <c:numCache>
                <c:formatCode>General</c:formatCode>
                <c:ptCount val="18"/>
                <c:pt idx="0" formatCode="0">
                  <c:v>25</c:v>
                </c:pt>
                <c:pt idx="1">
                  <c:v>21</c:v>
                </c:pt>
                <c:pt idx="2">
                  <c:v>37</c:v>
                </c:pt>
                <c:pt idx="3" formatCode="0">
                  <c:v>24</c:v>
                </c:pt>
                <c:pt idx="5" formatCode="0">
                  <c:v>10</c:v>
                </c:pt>
                <c:pt idx="6" formatCode="0">
                  <c:v>22</c:v>
                </c:pt>
                <c:pt idx="7" formatCode="0">
                  <c:v>23</c:v>
                </c:pt>
                <c:pt idx="8" formatCode="0">
                  <c:v>40</c:v>
                </c:pt>
                <c:pt idx="9" formatCode="0">
                  <c:v>28</c:v>
                </c:pt>
                <c:pt idx="12" formatCode="0">
                  <c:v>30</c:v>
                </c:pt>
                <c:pt idx="14" formatCode="0">
                  <c:v>41</c:v>
                </c:pt>
                <c:pt idx="15" formatCode="0">
                  <c:v>33</c:v>
                </c:pt>
                <c:pt idx="16" formatCode="0">
                  <c:v>26</c:v>
                </c:pt>
                <c:pt idx="1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B-4C87-8EDD-A01F96EE9C60}"/>
            </c:ext>
          </c:extLst>
        </c:ser>
        <c:ser>
          <c:idx val="1"/>
          <c:order val="1"/>
          <c:tx>
            <c:strRef>
              <c:f>Rökare!$L$2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6F-4E37-99BF-3675A0120E0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6F-4E37-99BF-3675A0120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Rökare!$J$3:$J$20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Rökare!$L$3:$L$20</c:f>
              <c:numCache>
                <c:formatCode>General</c:formatCode>
                <c:ptCount val="18"/>
                <c:pt idx="16" formatCode="0">
                  <c:v>26</c:v>
                </c:pt>
                <c:pt idx="17" formatCode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B-4C87-8EDD-A01F96EE9C60}"/>
            </c:ext>
          </c:extLst>
        </c:ser>
        <c:ser>
          <c:idx val="2"/>
          <c:order val="2"/>
          <c:tx>
            <c:strRef>
              <c:f>Rökare!$M$2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Rökare!$J$3:$J$20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Rökare!$M$3:$M$20</c:f>
              <c:numCache>
                <c:formatCode>General</c:formatCode>
                <c:ptCount val="18"/>
                <c:pt idx="16" formatCode="0">
                  <c:v>27</c:v>
                </c:pt>
                <c:pt idx="17" formatCode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B-4C87-8EDD-A01F96EE9C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388280"/>
        <c:axId val="442100176"/>
      </c:barChart>
      <c:catAx>
        <c:axId val="44238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2100176"/>
        <c:crosses val="autoZero"/>
        <c:auto val="1"/>
        <c:lblAlgn val="ctr"/>
        <c:lblOffset val="100"/>
        <c:noMultiLvlLbl val="0"/>
      </c:catAx>
      <c:valAx>
        <c:axId val="442100176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23882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i </a:t>
            </a:r>
            <a:r>
              <a:rPr lang="en-US" b="1" dirty="0" err="1"/>
              <a:t>årskurs</a:t>
            </a:r>
            <a:r>
              <a:rPr lang="en-US" b="1" dirty="0"/>
              <a:t> 9 och gymnasiet </a:t>
            </a:r>
            <a:r>
              <a:rPr lang="en-US" b="1" dirty="0" err="1"/>
              <a:t>år</a:t>
            </a:r>
            <a:r>
              <a:rPr lang="en-US" b="1" dirty="0"/>
              <a:t> 2 </a:t>
            </a:r>
            <a:r>
              <a:rPr lang="en-US" b="1" dirty="0" err="1"/>
              <a:t>som</a:t>
            </a:r>
            <a:r>
              <a:rPr lang="en-US" b="1" dirty="0"/>
              <a:t> vill </a:t>
            </a:r>
            <a:r>
              <a:rPr lang="en-US" b="1" dirty="0" err="1"/>
              <a:t>sluta</a:t>
            </a:r>
            <a:r>
              <a:rPr lang="en-US" b="1" dirty="0"/>
              <a:t> </a:t>
            </a:r>
            <a:r>
              <a:rPr lang="en-US" b="1" dirty="0" err="1"/>
              <a:t>snusa</a:t>
            </a:r>
            <a:r>
              <a:rPr lang="en-US" b="1" dirty="0"/>
              <a:t>, nu </a:t>
            </a:r>
            <a:r>
              <a:rPr lang="en-US" b="1" dirty="0" err="1"/>
              <a:t>eller</a:t>
            </a:r>
            <a:r>
              <a:rPr lang="en-US" b="1" dirty="0"/>
              <a:t> i </a:t>
            </a:r>
            <a:r>
              <a:rPr lang="en-US" b="1" dirty="0" err="1"/>
              <a:t>framtiden</a:t>
            </a:r>
            <a:r>
              <a:rPr lang="en-US" b="1" dirty="0"/>
              <a:t>, Värmland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snusa'!$B$2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snusa'!$B$3:$B$4</c:f>
              <c:numCache>
                <c:formatCode>General</c:formatCode>
                <c:ptCount val="2"/>
                <c:pt idx="0">
                  <c:v>39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F-45CB-AAC6-3C6B508BECF0}"/>
            </c:ext>
          </c:extLst>
        </c:ser>
        <c:ser>
          <c:idx val="1"/>
          <c:order val="1"/>
          <c:tx>
            <c:strRef>
              <c:f>'sluta snusa'!$C$2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snusa'!$C$3:$C$4</c:f>
              <c:numCache>
                <c:formatCode>0</c:formatCode>
                <c:ptCount val="2"/>
                <c:pt idx="0">
                  <c:v>35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F-45CB-AAC6-3C6B508BECF0}"/>
            </c:ext>
          </c:extLst>
        </c:ser>
        <c:ser>
          <c:idx val="2"/>
          <c:order val="2"/>
          <c:tx>
            <c:strRef>
              <c:f>'sluta snusa'!$D$2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snusa'!$D$3:$D$4</c:f>
              <c:numCache>
                <c:formatCode>0</c:formatCode>
                <c:ptCount val="2"/>
                <c:pt idx="0">
                  <c:v>56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1F-45CB-AAC6-3C6B508BE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398688"/>
        <c:axId val="535397704"/>
      </c:barChart>
      <c:catAx>
        <c:axId val="5353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397704"/>
        <c:crosses val="autoZero"/>
        <c:auto val="1"/>
        <c:lblAlgn val="ctr"/>
        <c:lblOffset val="100"/>
        <c:noMultiLvlLbl val="0"/>
      </c:catAx>
      <c:valAx>
        <c:axId val="535397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398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dirty="0"/>
              <a:t>Andel alkoholkonsumenter senaste 12 månaderna, gymnasiet år 2 </a:t>
            </a:r>
          </a:p>
          <a:p>
            <a:pPr>
              <a:defRPr b="1"/>
            </a:pPr>
            <a:r>
              <a:rPr lang="sv-SE" sz="1920" b="1" dirty="0"/>
              <a:t>efter boendekommun,</a:t>
            </a:r>
            <a:r>
              <a:rPr lang="sv-SE" sz="1920" b="1" baseline="0" dirty="0"/>
              <a:t> </a:t>
            </a:r>
            <a:r>
              <a:rPr lang="sv-SE" sz="1920" b="1" dirty="0"/>
              <a:t>Värmland och riket år</a:t>
            </a:r>
            <a:r>
              <a:rPr lang="sv-SE" sz="1920" b="1" baseline="0" dirty="0"/>
              <a:t> </a:t>
            </a:r>
            <a:r>
              <a:rPr lang="sv-SE" sz="1920" b="1" dirty="0"/>
              <a:t>2019</a:t>
            </a:r>
          </a:p>
        </c:rich>
      </c:tx>
      <c:layout>
        <c:manualLayout>
          <c:xMode val="edge"/>
          <c:yMode val="edge"/>
          <c:x val="0.12704152884968758"/>
          <c:y val="1.6603253278924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5288927699826996"/>
          <c:y val="0.28076486027481856"/>
          <c:w val="0.82204806636012606"/>
          <c:h val="0.27268056198857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Alkoholkonsument!$B$26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1760382212421904E-2"/>
                  <c:y val="5.53441775964154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77-4BA9-8878-2B935E1AD186}"/>
                </c:ext>
              </c:extLst>
            </c:dLbl>
            <c:dLbl>
              <c:idx val="17"/>
              <c:layout>
                <c:manualLayout>
                  <c:x val="-7.3502388827637972E-3"/>
                  <c:y val="1.1068835519283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7-4BA9-8878-2B935E1AD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Alkoholkonsument!$A$27:$A$44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Alkoholkonsument!$B$27:$B$44</c:f>
              <c:numCache>
                <c:formatCode>0</c:formatCode>
                <c:ptCount val="18"/>
                <c:pt idx="0">
                  <c:v>69</c:v>
                </c:pt>
                <c:pt idx="1">
                  <c:v>59</c:v>
                </c:pt>
                <c:pt idx="2">
                  <c:v>68</c:v>
                </c:pt>
                <c:pt idx="3">
                  <c:v>58</c:v>
                </c:pt>
                <c:pt idx="5">
                  <c:v>64</c:v>
                </c:pt>
                <c:pt idx="6">
                  <c:v>75</c:v>
                </c:pt>
                <c:pt idx="7">
                  <c:v>65</c:v>
                </c:pt>
                <c:pt idx="8">
                  <c:v>70</c:v>
                </c:pt>
                <c:pt idx="9">
                  <c:v>57</c:v>
                </c:pt>
                <c:pt idx="12">
                  <c:v>48</c:v>
                </c:pt>
                <c:pt idx="14" formatCode="General">
                  <c:v>72</c:v>
                </c:pt>
                <c:pt idx="15" formatCode="General">
                  <c:v>67</c:v>
                </c:pt>
                <c:pt idx="16">
                  <c:v>66</c:v>
                </c:pt>
                <c:pt idx="17" formatCode="General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E-44CB-9741-9DF9F1E1879E}"/>
            </c:ext>
          </c:extLst>
        </c:ser>
        <c:ser>
          <c:idx val="1"/>
          <c:order val="1"/>
          <c:tx>
            <c:strRef>
              <c:f>Alkoholkonsument!$C$26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Alkoholkonsument!$A$27:$A$44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Alkoholkonsument!$C$27:$C$44</c:f>
              <c:numCache>
                <c:formatCode>General</c:formatCode>
                <c:ptCount val="18"/>
                <c:pt idx="16" formatCode="0">
                  <c:v>63</c:v>
                </c:pt>
                <c:pt idx="17" formatCode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E-44CB-9741-9DF9F1E1879E}"/>
            </c:ext>
          </c:extLst>
        </c:ser>
        <c:ser>
          <c:idx val="2"/>
          <c:order val="2"/>
          <c:tx>
            <c:strRef>
              <c:f>Alkoholkonsument!$D$26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Alkoholkonsument!$A$27:$A$44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Alkoholkonsument!$D$27:$D$44</c:f>
              <c:numCache>
                <c:formatCode>General</c:formatCode>
                <c:ptCount val="18"/>
                <c:pt idx="16" formatCode="0">
                  <c:v>70</c:v>
                </c:pt>
                <c:pt idx="17" formatCode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E-44CB-9741-9DF9F1E18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dirty="0"/>
              <a:t>Andelen elever i gymnasiet år 2 som </a:t>
            </a:r>
            <a:r>
              <a:rPr lang="sv-SE" sz="1920" b="1" dirty="0" err="1"/>
              <a:t>intensivkonsumerat</a:t>
            </a:r>
            <a:r>
              <a:rPr lang="sv-SE" sz="1920" b="1" baseline="0" dirty="0"/>
              <a:t> alkohol minst en gång/månad efter boendekommun, Värmland, riket år 2019</a:t>
            </a:r>
            <a:endParaRPr lang="sv-SE" sz="192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Intensivkonsument!$B$25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6170525542080118E-2"/>
                  <c:y val="1.6603253278924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87-4CC3-B74F-F1E10E7E322F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987-4CC3-B74F-F1E10E7E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Intensivkonsument!$A$26:$A$43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Intensivkonsument!$B$26:$B$43</c:f>
              <c:numCache>
                <c:formatCode>0</c:formatCode>
                <c:ptCount val="18"/>
                <c:pt idx="0">
                  <c:v>21</c:v>
                </c:pt>
                <c:pt idx="1">
                  <c:v>15</c:v>
                </c:pt>
                <c:pt idx="2">
                  <c:v>31</c:v>
                </c:pt>
                <c:pt idx="3">
                  <c:v>18</c:v>
                </c:pt>
                <c:pt idx="5">
                  <c:v>8</c:v>
                </c:pt>
                <c:pt idx="6">
                  <c:v>36</c:v>
                </c:pt>
                <c:pt idx="7">
                  <c:v>24</c:v>
                </c:pt>
                <c:pt idx="8">
                  <c:v>27</c:v>
                </c:pt>
                <c:pt idx="9">
                  <c:v>28</c:v>
                </c:pt>
                <c:pt idx="12">
                  <c:v>18</c:v>
                </c:pt>
                <c:pt idx="14">
                  <c:v>29</c:v>
                </c:pt>
                <c:pt idx="15">
                  <c:v>41</c:v>
                </c:pt>
                <c:pt idx="16">
                  <c:v>24</c:v>
                </c:pt>
                <c:pt idx="1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7-4CC3-B74F-F1E10E7E322F}"/>
            </c:ext>
          </c:extLst>
        </c:ser>
        <c:ser>
          <c:idx val="1"/>
          <c:order val="1"/>
          <c:tx>
            <c:strRef>
              <c:f>Intensivkonsument!$C$25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Intensivkonsument!$A$26:$A$43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Intensivkonsument!$C$26:$C$43</c:f>
              <c:numCache>
                <c:formatCode>General</c:formatCode>
                <c:ptCount val="18"/>
                <c:pt idx="16" formatCode="0">
                  <c:v>23</c:v>
                </c:pt>
                <c:pt idx="17" formatCode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7-4CC3-B74F-F1E10E7E322F}"/>
            </c:ext>
          </c:extLst>
        </c:ser>
        <c:ser>
          <c:idx val="2"/>
          <c:order val="2"/>
          <c:tx>
            <c:strRef>
              <c:f>Intensivkonsument!$D$25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Intensivkonsument!$A$26:$A$43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Intensivkonsument!$D$26:$D$43</c:f>
              <c:numCache>
                <c:formatCode>General</c:formatCode>
                <c:ptCount val="18"/>
                <c:pt idx="16" formatCode="0">
                  <c:v>26</c:v>
                </c:pt>
                <c:pt idx="17" formatCode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7-4CC3-B74F-F1E10E7E32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varit</a:t>
            </a:r>
            <a:r>
              <a:rPr lang="en-US" sz="1920" dirty="0"/>
              <a:t> </a:t>
            </a:r>
            <a:r>
              <a:rPr lang="en-US" sz="1920" dirty="0" err="1"/>
              <a:t>berusade</a:t>
            </a:r>
            <a:r>
              <a:rPr lang="en-US" sz="1920" dirty="0"/>
              <a:t> vid 13 </a:t>
            </a:r>
            <a:r>
              <a:rPr lang="en-US" sz="1920" dirty="0" err="1"/>
              <a:t>års</a:t>
            </a:r>
            <a:r>
              <a:rPr lang="en-US" sz="1920" dirty="0"/>
              <a:t> </a:t>
            </a:r>
            <a:r>
              <a:rPr lang="en-US" sz="1920" dirty="0" err="1"/>
              <a:t>ålder</a:t>
            </a:r>
            <a:r>
              <a:rPr lang="en-US" sz="1920" dirty="0"/>
              <a:t> </a:t>
            </a:r>
            <a:r>
              <a:rPr lang="en-US" sz="1920" dirty="0" err="1"/>
              <a:t>efter</a:t>
            </a:r>
            <a:r>
              <a:rPr lang="en-US" sz="1920" dirty="0"/>
              <a:t> </a:t>
            </a:r>
            <a:r>
              <a:rPr lang="en-US" sz="1920" dirty="0" err="1"/>
              <a:t>boendekommun</a:t>
            </a:r>
            <a:r>
              <a:rPr lang="en-US" sz="1920" baseline="0" dirty="0"/>
              <a:t>, Värmland</a:t>
            </a:r>
            <a:r>
              <a:rPr lang="en-US" sz="1920" dirty="0"/>
              <a:t> och </a:t>
            </a:r>
            <a:r>
              <a:rPr lang="en-US" sz="1920" dirty="0" err="1"/>
              <a:t>riket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'Berusad 13 år'!$B$24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8A-49B0-BD8F-DE46035AC7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8A-49B0-BD8F-DE46035AC7A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8A-49B0-BD8F-DE46035AC7A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A-49B0-BD8F-DE46035AC7A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08A-49B0-BD8F-DE46035AC7A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08A-49B0-BD8F-DE46035AC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år'!$B$25:$B$42</c:f>
              <c:numCache>
                <c:formatCode>0</c:formatCode>
                <c:ptCount val="18"/>
                <c:pt idx="0">
                  <c:v>6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5">
                  <c:v>2</c:v>
                </c:pt>
                <c:pt idx="6">
                  <c:v>5</c:v>
                </c:pt>
                <c:pt idx="7">
                  <c:v>7</c:v>
                </c:pt>
                <c:pt idx="8">
                  <c:v>14</c:v>
                </c:pt>
                <c:pt idx="9">
                  <c:v>12</c:v>
                </c:pt>
                <c:pt idx="12">
                  <c:v>4</c:v>
                </c:pt>
                <c:pt idx="14" formatCode="General">
                  <c:v>18</c:v>
                </c:pt>
                <c:pt idx="15" formatCode="General">
                  <c:v>7</c:v>
                </c:pt>
                <c:pt idx="16">
                  <c:v>8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8A-49B0-BD8F-DE46035AC7AD}"/>
            </c:ext>
          </c:extLst>
        </c:ser>
        <c:ser>
          <c:idx val="1"/>
          <c:order val="1"/>
          <c:tx>
            <c:strRef>
              <c:f>'Berusad 13 år'!$C$24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år'!$C$25:$C$42</c:f>
              <c:numCache>
                <c:formatCode>General</c:formatCode>
                <c:ptCount val="18"/>
                <c:pt idx="16" formatCode="0">
                  <c:v>7</c:v>
                </c:pt>
                <c:pt idx="17" formatCode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8A-49B0-BD8F-DE46035AC7AD}"/>
            </c:ext>
          </c:extLst>
        </c:ser>
        <c:ser>
          <c:idx val="2"/>
          <c:order val="2"/>
          <c:tx>
            <c:strRef>
              <c:f>'Berusad 13 år'!$D$24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år'!$D$25:$D$42</c:f>
              <c:numCache>
                <c:formatCode>General</c:formatCode>
                <c:ptCount val="18"/>
                <c:pt idx="16" formatCode="0">
                  <c:v>9</c:v>
                </c:pt>
                <c:pt idx="17" formatCode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8A-49B0-BD8F-DE46035AC7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i gymnasiet </a:t>
            </a:r>
            <a:r>
              <a:rPr lang="en-US" b="1" dirty="0" err="1"/>
              <a:t>år</a:t>
            </a:r>
            <a:r>
              <a:rPr lang="en-US" b="1" dirty="0"/>
              <a:t> 2 </a:t>
            </a: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varit</a:t>
            </a:r>
            <a:r>
              <a:rPr lang="en-US" b="1" dirty="0"/>
              <a:t> med om problem, vid </a:t>
            </a:r>
            <a:r>
              <a:rPr lang="en-US" b="1" dirty="0" err="1"/>
              <a:t>minst</a:t>
            </a:r>
            <a:r>
              <a:rPr lang="en-US" b="1" dirty="0"/>
              <a:t> </a:t>
            </a:r>
            <a:r>
              <a:rPr lang="en-US" b="1" dirty="0" err="1"/>
              <a:t>ett</a:t>
            </a:r>
            <a:r>
              <a:rPr lang="en-US" b="1" dirty="0"/>
              <a:t> </a:t>
            </a:r>
            <a:r>
              <a:rPr lang="en-US" b="1" dirty="0" err="1"/>
              <a:t>tillfälle</a:t>
            </a:r>
            <a:r>
              <a:rPr lang="en-US" b="1" dirty="0"/>
              <a:t>, i </a:t>
            </a:r>
            <a:r>
              <a:rPr lang="en-US" b="1" dirty="0" err="1"/>
              <a:t>samband</a:t>
            </a:r>
            <a:r>
              <a:rPr lang="en-US" b="1" dirty="0"/>
              <a:t> med </a:t>
            </a:r>
            <a:r>
              <a:rPr lang="en-US" b="1" dirty="0" err="1"/>
              <a:t>alkohol</a:t>
            </a:r>
            <a:r>
              <a:rPr lang="en-US" b="1" dirty="0"/>
              <a:t> de </a:t>
            </a:r>
            <a:r>
              <a:rPr lang="en-US" b="1" dirty="0" err="1"/>
              <a:t>senaste</a:t>
            </a:r>
            <a:r>
              <a:rPr lang="en-US" b="1" dirty="0"/>
              <a:t> 12 </a:t>
            </a:r>
            <a:r>
              <a:rPr lang="en-US" b="1" dirty="0" err="1"/>
              <a:t>månaderna</a:t>
            </a:r>
            <a:r>
              <a:rPr lang="en-US" b="1" dirty="0"/>
              <a:t> Värmland,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hänt_alkohol!$B$14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D6-44E5-9E49-73CC25CB08C4}"/>
                </c:ext>
              </c:extLst>
            </c:dLbl>
            <c:dLbl>
              <c:idx val="6"/>
              <c:layout>
                <c:manualLayout>
                  <c:x val="0"/>
                  <c:y val="-7.43494423791821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D6-44E5-9E49-73CC25CB0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hänt_alkohol!$A$15:$A$23</c:f>
              <c:strCache>
                <c:ptCount val="9"/>
                <c:pt idx="0">
                  <c:v>Utsatt för våld</c:v>
                </c:pt>
                <c:pt idx="1">
                  <c:v>Råkat i slagsmål</c:v>
                </c:pt>
                <c:pt idx="2">
                  <c:v>Medvetet skadat mig själv</c:v>
                </c:pt>
                <c:pt idx="3">
                  <c:v>Kört moped eller annat motorfordon</c:v>
                </c:pt>
                <c:pt idx="4">
                  <c:v>Behövt uppsöka sjukhus</c:v>
                </c:pt>
                <c:pt idx="5">
                  <c:v>Åkt motorfordon med berusad förare</c:v>
                </c:pt>
                <c:pt idx="6">
                  <c:v>Råkat ut för olycka</c:v>
                </c:pt>
                <c:pt idx="7">
                  <c:v>Haft sex ångrat dagen efter</c:v>
                </c:pt>
                <c:pt idx="8">
                  <c:v>Haft oskyddat sex</c:v>
                </c:pt>
              </c:strCache>
            </c:strRef>
          </c:cat>
          <c:val>
            <c:numRef>
              <c:f>hänt_alkohol!$B$15:$B$23</c:f>
              <c:numCache>
                <c:formatCode>0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6-44E5-9E49-73CC25CB08C4}"/>
            </c:ext>
          </c:extLst>
        </c:ser>
        <c:ser>
          <c:idx val="1"/>
          <c:order val="1"/>
          <c:tx>
            <c:strRef>
              <c:f>hänt_alkohol!$C$14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D6-44E5-9E49-73CC25CB08C4}"/>
                </c:ext>
              </c:extLst>
            </c:dLbl>
            <c:dLbl>
              <c:idx val="5"/>
              <c:layout>
                <c:manualLayout>
                  <c:x val="-2.940095553105476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D6-44E5-9E49-73CC25CB08C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D6-44E5-9E49-73CC25CB0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hänt_alkohol!$A$15:$A$23</c:f>
              <c:strCache>
                <c:ptCount val="9"/>
                <c:pt idx="0">
                  <c:v>Utsatt för våld</c:v>
                </c:pt>
                <c:pt idx="1">
                  <c:v>Råkat i slagsmål</c:v>
                </c:pt>
                <c:pt idx="2">
                  <c:v>Medvetet skadat mig själv</c:v>
                </c:pt>
                <c:pt idx="3">
                  <c:v>Kört moped eller annat motorfordon</c:v>
                </c:pt>
                <c:pt idx="4">
                  <c:v>Behövt uppsöka sjukhus</c:v>
                </c:pt>
                <c:pt idx="5">
                  <c:v>Åkt motorfordon med berusad förare</c:v>
                </c:pt>
                <c:pt idx="6">
                  <c:v>Råkat ut för olycka</c:v>
                </c:pt>
                <c:pt idx="7">
                  <c:v>Haft sex ångrat dagen efter</c:v>
                </c:pt>
                <c:pt idx="8">
                  <c:v>Haft oskyddat sex</c:v>
                </c:pt>
              </c:strCache>
            </c:strRef>
          </c:cat>
          <c:val>
            <c:numRef>
              <c:f>hänt_alkohol!$C$15:$C$23</c:f>
              <c:numCache>
                <c:formatCode>0</c:formatCode>
                <c:ptCount val="9"/>
                <c:pt idx="0">
                  <c:v>5</c:v>
                </c:pt>
                <c:pt idx="1">
                  <c:v>9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6-44E5-9E49-73CC25CB08C4}"/>
            </c:ext>
          </c:extLst>
        </c:ser>
        <c:ser>
          <c:idx val="2"/>
          <c:order val="2"/>
          <c:tx>
            <c:strRef>
              <c:f>hänt_alkohol!$D$14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2391573729863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D6-44E5-9E49-73CC25CB08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D6-44E5-9E49-73CC25CB08C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D6-44E5-9E49-73CC25CB0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hänt_alkohol!$A$15:$A$23</c:f>
              <c:strCache>
                <c:ptCount val="9"/>
                <c:pt idx="0">
                  <c:v>Utsatt för våld</c:v>
                </c:pt>
                <c:pt idx="1">
                  <c:v>Råkat i slagsmål</c:v>
                </c:pt>
                <c:pt idx="2">
                  <c:v>Medvetet skadat mig själv</c:v>
                </c:pt>
                <c:pt idx="3">
                  <c:v>Kört moped eller annat motorfordon</c:v>
                </c:pt>
                <c:pt idx="4">
                  <c:v>Behövt uppsöka sjukhus</c:v>
                </c:pt>
                <c:pt idx="5">
                  <c:v>Åkt motorfordon med berusad förare</c:v>
                </c:pt>
                <c:pt idx="6">
                  <c:v>Råkat ut för olycka</c:v>
                </c:pt>
                <c:pt idx="7">
                  <c:v>Haft sex ångrat dagen efter</c:v>
                </c:pt>
                <c:pt idx="8">
                  <c:v>Haft oskyddat sex</c:v>
                </c:pt>
              </c:strCache>
            </c:strRef>
          </c:cat>
          <c:val>
            <c:numRef>
              <c:f>hänt_alkohol!$D$15:$D$23</c:f>
              <c:numCache>
                <c:formatCode>General</c:formatCode>
                <c:ptCount val="9"/>
                <c:pt idx="0">
                  <c:v>4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6-44E5-9E49-73CC25CB08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66936067390694132"/>
              <c:y val="0.84104186790777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Senast</a:t>
            </a:r>
            <a:r>
              <a:rPr lang="en-US" b="1" dirty="0"/>
              <a:t> du drack </a:t>
            </a:r>
            <a:r>
              <a:rPr lang="en-US" b="1" dirty="0" err="1"/>
              <a:t>alkohol</a:t>
            </a:r>
            <a:r>
              <a:rPr lang="en-US" b="1" dirty="0"/>
              <a:t> - </a:t>
            </a:r>
            <a:r>
              <a:rPr lang="en-US" b="1" dirty="0" err="1"/>
              <a:t>hur</a:t>
            </a:r>
            <a:r>
              <a:rPr lang="en-US" b="1" dirty="0"/>
              <a:t> </a:t>
            </a:r>
            <a:r>
              <a:rPr lang="en-US" b="1" dirty="0" err="1"/>
              <a:t>fick</a:t>
            </a:r>
            <a:r>
              <a:rPr lang="en-US" b="1" dirty="0"/>
              <a:t> du tag </a:t>
            </a:r>
            <a:r>
              <a:rPr lang="en-US" b="1" dirty="0" err="1"/>
              <a:t>på</a:t>
            </a:r>
            <a:r>
              <a:rPr lang="en-US" b="1" dirty="0"/>
              <a:t> den?</a:t>
            </a:r>
          </a:p>
          <a:p>
            <a:pPr>
              <a:defRPr b="1"/>
            </a:pPr>
            <a:r>
              <a:rPr lang="en-US" sz="1600" b="1" dirty="0" err="1"/>
              <a:t>Andel</a:t>
            </a:r>
            <a:r>
              <a:rPr lang="en-US" sz="1600" b="1" dirty="0"/>
              <a:t> bland </a:t>
            </a:r>
            <a:r>
              <a:rPr lang="en-US" sz="1600" b="1" dirty="0" err="1"/>
              <a:t>elever</a:t>
            </a:r>
            <a:r>
              <a:rPr lang="en-US" sz="1600" b="1" dirty="0"/>
              <a:t> </a:t>
            </a:r>
            <a:r>
              <a:rPr lang="en-US" sz="1600" b="1" dirty="0" err="1"/>
              <a:t>som</a:t>
            </a:r>
            <a:r>
              <a:rPr lang="en-US" sz="1600" b="1" dirty="0"/>
              <a:t> </a:t>
            </a:r>
            <a:r>
              <a:rPr lang="en-US" sz="1600" b="1" dirty="0" err="1"/>
              <a:t>druckit</a:t>
            </a:r>
            <a:r>
              <a:rPr lang="en-US" sz="1600" b="1" baseline="0" dirty="0"/>
              <a:t> </a:t>
            </a:r>
            <a:r>
              <a:rPr lang="en-US" sz="1600" b="1" baseline="0" dirty="0" err="1"/>
              <a:t>alkohol</a:t>
            </a:r>
            <a:r>
              <a:rPr lang="en-US" sz="1600" b="1" baseline="0" dirty="0"/>
              <a:t>, </a:t>
            </a:r>
            <a:r>
              <a:rPr lang="en-US" sz="1600" b="1" dirty="0"/>
              <a:t>gymnasiet </a:t>
            </a:r>
            <a:r>
              <a:rPr lang="en-US" sz="1600" b="1" dirty="0" err="1"/>
              <a:t>år</a:t>
            </a:r>
            <a:r>
              <a:rPr lang="en-US" sz="1600" b="1" dirty="0"/>
              <a:t> 2, Värmland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alkohol'!$B$15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alkohol'!$A$16:$A$24</c:f>
              <c:strCache>
                <c:ptCount val="9"/>
                <c:pt idx="0">
                  <c:v>Handlade själv utomlands</c:v>
                </c:pt>
                <c:pt idx="1">
                  <c:v>Egna föräldrar utan lov</c:v>
                </c:pt>
                <c:pt idx="2">
                  <c:v>Köpte själv på Systembolaget</c:v>
                </c:pt>
                <c:pt idx="3">
                  <c:v>Annan vuxen bjöd</c:v>
                </c:pt>
                <c:pt idx="4">
                  <c:v>Egna föräldrar med lov</c:v>
                </c:pt>
                <c:pt idx="5">
                  <c:v>Vet ej</c:v>
                </c:pt>
                <c:pt idx="6">
                  <c:v>Annat sätt</c:v>
                </c:pt>
                <c:pt idx="7">
                  <c:v>Langare köpt ut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alkohol'!$B$16:$B$24</c:f>
              <c:numCache>
                <c:formatCode>0</c:formatCode>
                <c:ptCount val="9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23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0-4914-A803-1C22A29D6A3A}"/>
            </c:ext>
          </c:extLst>
        </c:ser>
        <c:ser>
          <c:idx val="1"/>
          <c:order val="1"/>
          <c:tx>
            <c:strRef>
              <c:f>'köpa alkohol'!$C$15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alkohol'!$A$16:$A$24</c:f>
              <c:strCache>
                <c:ptCount val="9"/>
                <c:pt idx="0">
                  <c:v>Handlade själv utomlands</c:v>
                </c:pt>
                <c:pt idx="1">
                  <c:v>Egna föräldrar utan lov</c:v>
                </c:pt>
                <c:pt idx="2">
                  <c:v>Köpte själv på Systembolaget</c:v>
                </c:pt>
                <c:pt idx="3">
                  <c:v>Annan vuxen bjöd</c:v>
                </c:pt>
                <c:pt idx="4">
                  <c:v>Egna föräldrar med lov</c:v>
                </c:pt>
                <c:pt idx="5">
                  <c:v>Vet ej</c:v>
                </c:pt>
                <c:pt idx="6">
                  <c:v>Annat sätt</c:v>
                </c:pt>
                <c:pt idx="7">
                  <c:v>Langare köpt ut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alkohol'!$C$16:$C$24</c:f>
              <c:numCache>
                <c:formatCode>0</c:formatCode>
                <c:ptCount val="9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9</c:v>
                </c:pt>
                <c:pt idx="5">
                  <c:v>18</c:v>
                </c:pt>
                <c:pt idx="6">
                  <c:v>20</c:v>
                </c:pt>
                <c:pt idx="7">
                  <c:v>16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0-4914-A803-1C22A29D6A3A}"/>
            </c:ext>
          </c:extLst>
        </c:ser>
        <c:ser>
          <c:idx val="2"/>
          <c:order val="2"/>
          <c:tx>
            <c:strRef>
              <c:f>'köpa alkohol'!$D$15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alkohol'!$A$16:$A$24</c:f>
              <c:strCache>
                <c:ptCount val="9"/>
                <c:pt idx="0">
                  <c:v>Handlade själv utomlands</c:v>
                </c:pt>
                <c:pt idx="1">
                  <c:v>Egna föräldrar utan lov</c:v>
                </c:pt>
                <c:pt idx="2">
                  <c:v>Köpte själv på Systembolaget</c:v>
                </c:pt>
                <c:pt idx="3">
                  <c:v>Annan vuxen bjöd</c:v>
                </c:pt>
                <c:pt idx="4">
                  <c:v>Egna föräldrar med lov</c:v>
                </c:pt>
                <c:pt idx="5">
                  <c:v>Vet ej</c:v>
                </c:pt>
                <c:pt idx="6">
                  <c:v>Annat sätt</c:v>
                </c:pt>
                <c:pt idx="7">
                  <c:v>Langare köpt ut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alkohol'!$D$16:$D$24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15</c:v>
                </c:pt>
                <c:pt idx="6">
                  <c:v>17</c:v>
                </c:pt>
                <c:pt idx="7">
                  <c:v>19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C0-4914-A803-1C22A29D6A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45662600"/>
        <c:axId val="945662272"/>
      </c:barChart>
      <c:catAx>
        <c:axId val="94566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5662272"/>
        <c:crosses val="autoZero"/>
        <c:auto val="1"/>
        <c:lblAlgn val="ctr"/>
        <c:lblOffset val="100"/>
        <c:noMultiLvlLbl val="0"/>
      </c:catAx>
      <c:valAx>
        <c:axId val="94566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566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blivit </a:t>
            </a:r>
            <a:r>
              <a:rPr lang="en-US" sz="1920" dirty="0" err="1"/>
              <a:t>erbjudna</a:t>
            </a:r>
            <a:r>
              <a:rPr lang="en-US" sz="1920" dirty="0"/>
              <a:t> narkotika de </a:t>
            </a:r>
            <a:r>
              <a:rPr lang="en-US" sz="1920" dirty="0" err="1"/>
              <a:t>senaste</a:t>
            </a:r>
            <a:r>
              <a:rPr lang="en-US" sz="1920" dirty="0"/>
              <a:t> 12 </a:t>
            </a:r>
            <a:r>
              <a:rPr lang="en-US" sz="1920" dirty="0" err="1"/>
              <a:t>månaderna</a:t>
            </a:r>
            <a:r>
              <a:rPr lang="en-US" sz="1920" dirty="0"/>
              <a:t>, </a:t>
            </a:r>
            <a:r>
              <a:rPr lang="en-US" sz="1920" dirty="0" err="1"/>
              <a:t>efter</a:t>
            </a:r>
            <a:r>
              <a:rPr lang="en-US" sz="1920" dirty="0"/>
              <a:t> </a:t>
            </a:r>
            <a:r>
              <a:rPr lang="en-US" sz="1920" dirty="0" err="1"/>
              <a:t>boendekommun</a:t>
            </a:r>
            <a:r>
              <a:rPr lang="en-US" sz="1920" baseline="0" dirty="0"/>
              <a:t> och Värmland</a:t>
            </a:r>
            <a:r>
              <a:rPr lang="en-US" sz="1920" dirty="0"/>
              <a:t>,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layout>
        <c:manualLayout>
          <c:xMode val="edge"/>
          <c:yMode val="edge"/>
          <c:x val="0.10085256983450387"/>
          <c:y val="1.6603253278924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'erbjuden narkotika'!$B$24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F7-4144-A586-C99349679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narkotika'!$A$25:$A$41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narkotika'!$B$25:$B$41</c:f>
              <c:numCache>
                <c:formatCode>0</c:formatCode>
                <c:ptCount val="17"/>
                <c:pt idx="0">
                  <c:v>17</c:v>
                </c:pt>
                <c:pt idx="1">
                  <c:v>15</c:v>
                </c:pt>
                <c:pt idx="2">
                  <c:v>21</c:v>
                </c:pt>
                <c:pt idx="3">
                  <c:v>27</c:v>
                </c:pt>
                <c:pt idx="5">
                  <c:v>10</c:v>
                </c:pt>
                <c:pt idx="6">
                  <c:v>38</c:v>
                </c:pt>
                <c:pt idx="7">
                  <c:v>31</c:v>
                </c:pt>
                <c:pt idx="8">
                  <c:v>20</c:v>
                </c:pt>
                <c:pt idx="9">
                  <c:v>31</c:v>
                </c:pt>
                <c:pt idx="12">
                  <c:v>15</c:v>
                </c:pt>
                <c:pt idx="14">
                  <c:v>18</c:v>
                </c:pt>
                <c:pt idx="15">
                  <c:v>20</c:v>
                </c:pt>
                <c:pt idx="1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7-4144-A586-C99349679CDE}"/>
            </c:ext>
          </c:extLst>
        </c:ser>
        <c:ser>
          <c:idx val="1"/>
          <c:order val="1"/>
          <c:tx>
            <c:strRef>
              <c:f>'erbjuden narkotika'!$C$24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82028665931642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F7-4144-A586-C99349679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narkotika'!$A$25:$A$41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narkotika'!$C$25:$C$41</c:f>
              <c:numCache>
                <c:formatCode>General</c:formatCode>
                <c:ptCount val="17"/>
                <c:pt idx="1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7-4144-A586-C99349679CDE}"/>
            </c:ext>
          </c:extLst>
        </c:ser>
        <c:ser>
          <c:idx val="2"/>
          <c:order val="2"/>
          <c:tx>
            <c:strRef>
              <c:f>'erbjuden narkotika'!$D$24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narkotika'!$A$25:$A$41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narkotika'!$D$25:$D$41</c:f>
              <c:numCache>
                <c:formatCode>General</c:formatCode>
                <c:ptCount val="17"/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7-4144-A586-C99349679C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l"/>
        <c:lblOffset val="100"/>
        <c:noMultiLvlLbl val="0"/>
      </c:catAx>
      <c:valAx>
        <c:axId val="4600040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/>
              <a:t>Andelen elever i gymnasiet år 2 som någon gång använt narkotika</a:t>
            </a:r>
            <a:r>
              <a:rPr lang="sv-SE" sz="1920" b="1" baseline="0"/>
              <a:t> </a:t>
            </a:r>
            <a:r>
              <a:rPr lang="sv-SE" sz="1920" b="1"/>
              <a:t>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Narkotika!$B$22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4-4587-95D0-27D0B2BABC7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4-4587-95D0-27D0B2BABC7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B4-4587-95D0-27D0B2BABC7B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6B4-4587-95D0-27D0B2BAB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Narkotika!$A$23:$A$40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Narkotika!$B$23:$B$40</c:f>
              <c:numCache>
                <c:formatCode>0</c:formatCode>
                <c:ptCount val="18"/>
                <c:pt idx="0">
                  <c:v>8</c:v>
                </c:pt>
                <c:pt idx="1">
                  <c:v>3</c:v>
                </c:pt>
                <c:pt idx="2">
                  <c:v>11</c:v>
                </c:pt>
                <c:pt idx="3">
                  <c:v>7</c:v>
                </c:pt>
                <c:pt idx="5">
                  <c:v>7</c:v>
                </c:pt>
                <c:pt idx="6">
                  <c:v>10</c:v>
                </c:pt>
                <c:pt idx="7">
                  <c:v>14</c:v>
                </c:pt>
                <c:pt idx="8">
                  <c:v>13</c:v>
                </c:pt>
                <c:pt idx="9">
                  <c:v>18</c:v>
                </c:pt>
                <c:pt idx="12">
                  <c:v>4</c:v>
                </c:pt>
                <c:pt idx="14" formatCode="General">
                  <c:v>5</c:v>
                </c:pt>
                <c:pt idx="15" formatCode="General">
                  <c:v>11</c:v>
                </c:pt>
                <c:pt idx="16">
                  <c:v>11</c:v>
                </c:pt>
                <c:pt idx="17" formatCode="General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B4-4587-95D0-27D0B2BABC7B}"/>
            </c:ext>
          </c:extLst>
        </c:ser>
        <c:ser>
          <c:idx val="1"/>
          <c:order val="1"/>
          <c:tx>
            <c:strRef>
              <c:f>Narkotika!$C$22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4700477765527379E-2"/>
                  <c:y val="5.5344177596414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43-47DF-9F02-2A70A85E8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Narkotika!$A$23:$A$40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Narkotika!$C$23:$C$40</c:f>
              <c:numCache>
                <c:formatCode>General</c:formatCode>
                <c:ptCount val="18"/>
                <c:pt idx="16" formatCode="0">
                  <c:v>11</c:v>
                </c:pt>
                <c:pt idx="17" formatCode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B4-4587-95D0-27D0B2BABC7B}"/>
            </c:ext>
          </c:extLst>
        </c:ser>
        <c:ser>
          <c:idx val="2"/>
          <c:order val="2"/>
          <c:tx>
            <c:strRef>
              <c:f>Narkotika!$D$22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0780225827298075E-16"/>
                  <c:y val="1.1068835519282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43-47DF-9F02-2A70A85E8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Narkotika!$A$23:$A$40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Narkotika!$D$23:$D$40</c:f>
              <c:numCache>
                <c:formatCode>General</c:formatCode>
                <c:ptCount val="18"/>
                <c:pt idx="16" formatCode="0">
                  <c:v>10</c:v>
                </c:pt>
                <c:pt idx="17" formatCode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B4-4587-95D0-27D0B2BABC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Andelen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använt</a:t>
            </a:r>
            <a:r>
              <a:rPr lang="en-US" sz="1920" dirty="0"/>
              <a:t> narkotika</a:t>
            </a:r>
          </a:p>
          <a:p>
            <a:pPr>
              <a:defRPr b="1"/>
            </a:pPr>
            <a:r>
              <a:rPr lang="en-US" sz="1920" dirty="0"/>
              <a:t> de</a:t>
            </a:r>
            <a:r>
              <a:rPr lang="en-US" sz="1920" baseline="0" dirty="0"/>
              <a:t> </a:t>
            </a:r>
            <a:r>
              <a:rPr lang="en-US" sz="1920" dirty="0" err="1"/>
              <a:t>senaste</a:t>
            </a:r>
            <a:r>
              <a:rPr lang="en-US" sz="1920" dirty="0"/>
              <a:t> 12 </a:t>
            </a:r>
            <a:r>
              <a:rPr lang="en-US" sz="1920" dirty="0" err="1"/>
              <a:t>månaderna</a:t>
            </a:r>
            <a:r>
              <a:rPr lang="en-US" sz="1920" dirty="0"/>
              <a:t>, </a:t>
            </a:r>
            <a:r>
              <a:rPr lang="en-US" sz="1920" baseline="0" dirty="0"/>
              <a:t>Värmland</a:t>
            </a:r>
            <a:r>
              <a:rPr lang="en-US" sz="1920" dirty="0"/>
              <a:t> och </a:t>
            </a:r>
            <a:r>
              <a:rPr lang="en-US" sz="1920" dirty="0" err="1"/>
              <a:t>riket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'Narkotika senaste 12 mån'!$B$24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mån'!$A$41:$A$42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mån'!$B$41:$B$42</c:f>
              <c:numCache>
                <c:formatCode>0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1-46ED-874B-14A8D2B5E734}"/>
            </c:ext>
          </c:extLst>
        </c:ser>
        <c:ser>
          <c:idx val="1"/>
          <c:order val="1"/>
          <c:tx>
            <c:strRef>
              <c:f>'Narkotika senaste 12 mån'!$C$24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mån'!$A$41:$A$42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mån'!$C$41:$C$42</c:f>
              <c:numCache>
                <c:formatCode>0</c:formatCode>
                <c:ptCount val="2"/>
                <c:pt idx="0">
                  <c:v>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1-46ED-874B-14A8D2B5E734}"/>
            </c:ext>
          </c:extLst>
        </c:ser>
        <c:ser>
          <c:idx val="2"/>
          <c:order val="2"/>
          <c:tx>
            <c:strRef>
              <c:f>'Narkotika senaste 12 mån'!$D$24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mån'!$A$41:$A$42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mån'!$D$41:$D$42</c:f>
              <c:numCache>
                <c:formatCode>0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1-46ED-874B-14A8D2B5E7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gymnasiet år 2 som använt smärtstillande- eller sömnmedel utan ordination de senaste 12 månaderna</a:t>
            </a:r>
          </a:p>
          <a:p>
            <a:pPr>
              <a:defRPr b="1"/>
            </a:pPr>
            <a:r>
              <a:rPr lang="sv-SE" b="1" dirty="0"/>
              <a:t>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'receptbelagda smärtstillande'!$L$26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smärtstillande'!$M$24:$P$25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smärtstillande'!$M$26:$P$26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7-4803-9D50-2D0918C225D2}"/>
            </c:ext>
          </c:extLst>
        </c:ser>
        <c:ser>
          <c:idx val="1"/>
          <c:order val="1"/>
          <c:tx>
            <c:strRef>
              <c:f>'receptbelagda smärtstillande'!$L$27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smärtstillande'!$M$24:$P$25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smärtstillande'!$M$27:$P$27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D7-4803-9D50-2D0918C225D2}"/>
            </c:ext>
          </c:extLst>
        </c:ser>
        <c:ser>
          <c:idx val="2"/>
          <c:order val="2"/>
          <c:tx>
            <c:strRef>
              <c:f>'receptbelagda smärtstillande'!$L$28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smärtstillande'!$M$24:$P$25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smärtstillande'!$M$28:$P$28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D7-4803-9D50-2D0918C225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261376"/>
        <c:axId val="687261704"/>
      </c:barChart>
      <c:catAx>
        <c:axId val="6872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7261704"/>
        <c:crosses val="autoZero"/>
        <c:auto val="1"/>
        <c:lblAlgn val="ctr"/>
        <c:lblOffset val="100"/>
        <c:noMultiLvlLbl val="0"/>
      </c:catAx>
      <c:valAx>
        <c:axId val="68726170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72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Andelen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rökt</a:t>
            </a:r>
            <a:r>
              <a:rPr lang="en-US" sz="1920" dirty="0"/>
              <a:t> vid 13 </a:t>
            </a:r>
            <a:r>
              <a:rPr lang="en-US" sz="1920" dirty="0" err="1"/>
              <a:t>års</a:t>
            </a:r>
            <a:r>
              <a:rPr lang="en-US" sz="1920" baseline="0" dirty="0"/>
              <a:t> </a:t>
            </a:r>
            <a:r>
              <a:rPr lang="en-US" sz="1920" baseline="0" dirty="0" err="1"/>
              <a:t>ålder</a:t>
            </a:r>
            <a:endParaRPr lang="en-US" sz="1920" baseline="0" dirty="0"/>
          </a:p>
          <a:p>
            <a:pPr>
              <a:defRPr b="1"/>
            </a:pPr>
            <a:r>
              <a:rPr lang="en-US" sz="1920" baseline="0" dirty="0" err="1"/>
              <a:t>efter</a:t>
            </a:r>
            <a:r>
              <a:rPr lang="en-US" sz="1920" baseline="0" dirty="0"/>
              <a:t> </a:t>
            </a:r>
            <a:r>
              <a:rPr lang="en-US" sz="1920" dirty="0" err="1"/>
              <a:t>boendekommun</a:t>
            </a:r>
            <a:r>
              <a:rPr lang="en-US" sz="1920" dirty="0"/>
              <a:t>, Värmland och </a:t>
            </a:r>
            <a:r>
              <a:rPr lang="en-US" sz="1920" dirty="0" err="1"/>
              <a:t>riket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'Rökdebut 13 år'!$B$24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...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2C-4C50-94E8-8DE6C6147E1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2C-4C50-94E8-8DE6C6147E1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2C-4C50-94E8-8DE6C6147E1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62C-4C50-94E8-8DE6C6147E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år'!$B$25:$B$42</c:f>
              <c:numCache>
                <c:formatCode>0</c:formatCode>
                <c:ptCount val="18"/>
                <c:pt idx="0">
                  <c:v>9</c:v>
                </c:pt>
                <c:pt idx="1">
                  <c:v>8</c:v>
                </c:pt>
                <c:pt idx="2">
                  <c:v>19</c:v>
                </c:pt>
                <c:pt idx="3">
                  <c:v>18</c:v>
                </c:pt>
                <c:pt idx="5">
                  <c:v>2</c:v>
                </c:pt>
                <c:pt idx="6">
                  <c:v>8</c:v>
                </c:pt>
                <c:pt idx="7">
                  <c:v>7</c:v>
                </c:pt>
                <c:pt idx="8">
                  <c:v>14</c:v>
                </c:pt>
                <c:pt idx="9">
                  <c:v>15</c:v>
                </c:pt>
                <c:pt idx="12">
                  <c:v>14</c:v>
                </c:pt>
                <c:pt idx="14" formatCode="General">
                  <c:v>27</c:v>
                </c:pt>
                <c:pt idx="15" formatCode="General">
                  <c:v>16</c:v>
                </c:pt>
                <c:pt idx="16">
                  <c:v>12</c:v>
                </c:pt>
                <c:pt idx="1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F-425D-8EB3-214E11A6270E}"/>
            </c:ext>
          </c:extLst>
        </c:ser>
        <c:ser>
          <c:idx val="1"/>
          <c:order val="1"/>
          <c:tx>
            <c:strRef>
              <c:f>'Rökdebut 13 år'!$C$24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7.3502388827636897E-3"/>
                  <c:y val="5.53441775964154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30-4352-B63B-1CC9548171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år'!$C$25:$C$42</c:f>
              <c:numCache>
                <c:formatCode>General</c:formatCode>
                <c:ptCount val="18"/>
                <c:pt idx="16" formatCode="0">
                  <c:v>12</c:v>
                </c:pt>
                <c:pt idx="17" formatCode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8F-425D-8EB3-214E11A6270E}"/>
            </c:ext>
          </c:extLst>
        </c:ser>
        <c:ser>
          <c:idx val="2"/>
          <c:order val="2"/>
          <c:tx>
            <c:strRef>
              <c:f>'Rökdebut 13 år'!$D$24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år'!$D$25:$D$42</c:f>
              <c:numCache>
                <c:formatCode>General</c:formatCode>
                <c:ptCount val="18"/>
                <c:pt idx="16" formatCode="0">
                  <c:v>11</c:v>
                </c:pt>
                <c:pt idx="17" formatCode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8F-425D-8EB3-214E11A62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Procentuell</a:t>
            </a:r>
            <a:r>
              <a:rPr lang="en-US" b="1" dirty="0"/>
              <a:t> </a:t>
            </a:r>
            <a:r>
              <a:rPr lang="en-US" b="1" dirty="0" err="1"/>
              <a:t>fördelning</a:t>
            </a:r>
            <a:r>
              <a:rPr lang="en-US" b="1" dirty="0"/>
              <a:t> </a:t>
            </a:r>
            <a:r>
              <a:rPr lang="en-US" b="1" dirty="0" err="1"/>
              <a:t>över</a:t>
            </a:r>
            <a:r>
              <a:rPr lang="en-US" b="1" dirty="0"/>
              <a:t> </a:t>
            </a:r>
            <a:r>
              <a:rPr lang="en-US" b="1" dirty="0" err="1"/>
              <a:t>använda</a:t>
            </a:r>
            <a:r>
              <a:rPr lang="en-US" b="1" dirty="0"/>
              <a:t> </a:t>
            </a:r>
            <a:r>
              <a:rPr lang="en-US" b="1" dirty="0" err="1"/>
              <a:t>narkotikapreparat</a:t>
            </a:r>
            <a:endParaRPr lang="en-US" b="1" dirty="0"/>
          </a:p>
          <a:p>
            <a:pPr>
              <a:defRPr b="1"/>
            </a:pPr>
            <a:r>
              <a:rPr lang="en-US" b="1" dirty="0" err="1"/>
              <a:t>gymnasiet</a:t>
            </a:r>
            <a:r>
              <a:rPr lang="en-US" b="1" dirty="0"/>
              <a:t> </a:t>
            </a:r>
            <a:r>
              <a:rPr lang="en-US" b="1" dirty="0" err="1"/>
              <a:t>år</a:t>
            </a:r>
            <a:r>
              <a:rPr lang="en-US" b="1" dirty="0"/>
              <a:t> 2, </a:t>
            </a:r>
            <a:r>
              <a:rPr lang="en-US" b="1" dirty="0" err="1"/>
              <a:t>Värmland</a:t>
            </a:r>
            <a:r>
              <a:rPr lang="en-US" b="1" dirty="0"/>
              <a:t>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  <a:p>
            <a:pPr>
              <a:defRPr b="1"/>
            </a:pP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Narkotika_sort!$B$13</c:f>
              <c:strCache>
                <c:ptCount val="1"/>
                <c:pt idx="0">
                  <c:v>Gy åk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Narkotika_sort!$A$15:$A$23</c:f>
              <c:strCache>
                <c:ptCount val="9"/>
                <c:pt idx="0">
                  <c:v>Annat</c:v>
                </c:pt>
                <c:pt idx="1">
                  <c:v>Spice</c:v>
                </c:pt>
                <c:pt idx="2">
                  <c:v>Amfetamin</c:v>
                </c:pt>
                <c:pt idx="3">
                  <c:v>Kokain</c:v>
                </c:pt>
                <c:pt idx="4">
                  <c:v>Ecstasy</c:v>
                </c:pt>
                <c:pt idx="5">
                  <c:v>Receptbelagda sömnmedel</c:v>
                </c:pt>
                <c:pt idx="6">
                  <c:v>Receptbelagda smärtstillande medel</c:v>
                </c:pt>
                <c:pt idx="7">
                  <c:v>Marijuana</c:v>
                </c:pt>
                <c:pt idx="8">
                  <c:v>Hasch</c:v>
                </c:pt>
              </c:strCache>
            </c:strRef>
          </c:cat>
          <c:val>
            <c:numRef>
              <c:f>Narkotika_sort!$B$15:$B$23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4-4FF8-ABA2-A4B68C554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0037576"/>
        <c:axId val="520044136"/>
      </c:barChart>
      <c:catAx>
        <c:axId val="52003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0044136"/>
        <c:crosses val="autoZero"/>
        <c:auto val="1"/>
        <c:lblAlgn val="ctr"/>
        <c:lblOffset val="100"/>
        <c:noMultiLvlLbl val="0"/>
      </c:catAx>
      <c:valAx>
        <c:axId val="52004413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00375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Från</a:t>
            </a:r>
            <a:r>
              <a:rPr lang="en-US" b="1" dirty="0"/>
              <a:t> </a:t>
            </a:r>
            <a:r>
              <a:rPr lang="en-US" b="1" dirty="0" err="1"/>
              <a:t>vem</a:t>
            </a:r>
            <a:r>
              <a:rPr lang="en-US" b="1" dirty="0"/>
              <a:t> har du </a:t>
            </a:r>
            <a:r>
              <a:rPr lang="en-US" b="1" dirty="0" err="1"/>
              <a:t>fått</a:t>
            </a:r>
            <a:r>
              <a:rPr lang="en-US" b="1" dirty="0"/>
              <a:t> tag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narkotika</a:t>
            </a:r>
            <a:r>
              <a:rPr lang="en-US" b="1" dirty="0"/>
              <a:t>? </a:t>
            </a:r>
          </a:p>
          <a:p>
            <a:pPr>
              <a:defRPr b="1"/>
            </a:pPr>
            <a:r>
              <a:rPr lang="en-US" sz="1600" b="1" dirty="0" err="1"/>
              <a:t>Andel</a:t>
            </a:r>
            <a:r>
              <a:rPr lang="en-US" sz="1600" b="1" baseline="0" dirty="0"/>
              <a:t> bland</a:t>
            </a:r>
            <a:r>
              <a:rPr lang="en-US" sz="1600" b="1" dirty="0"/>
              <a:t> </a:t>
            </a:r>
            <a:r>
              <a:rPr lang="en-US" sz="1600" b="1" dirty="0" err="1"/>
              <a:t>elever</a:t>
            </a:r>
            <a:r>
              <a:rPr lang="en-US" sz="1600" b="1" dirty="0"/>
              <a:t> i </a:t>
            </a:r>
            <a:r>
              <a:rPr lang="en-US" sz="1600" b="1" dirty="0" err="1"/>
              <a:t>åk</a:t>
            </a:r>
            <a:r>
              <a:rPr lang="en-US" sz="1600" b="1" dirty="0"/>
              <a:t> 9 och gymnasiet </a:t>
            </a:r>
            <a:r>
              <a:rPr lang="en-US" sz="1600" b="1" dirty="0" err="1"/>
              <a:t>år</a:t>
            </a:r>
            <a:r>
              <a:rPr lang="en-US" sz="1600" b="1" dirty="0"/>
              <a:t> 2 </a:t>
            </a:r>
            <a:r>
              <a:rPr lang="en-US" sz="1600" b="1" dirty="0" err="1"/>
              <a:t>som</a:t>
            </a:r>
            <a:r>
              <a:rPr lang="en-US" sz="1600" b="1" dirty="0"/>
              <a:t> </a:t>
            </a:r>
            <a:r>
              <a:rPr lang="en-US" sz="1600" b="1" dirty="0" err="1"/>
              <a:t>använt</a:t>
            </a:r>
            <a:r>
              <a:rPr lang="en-US" sz="1600" b="1" dirty="0"/>
              <a:t> narkotika</a:t>
            </a:r>
            <a:r>
              <a:rPr lang="en-US" sz="1600" b="1" baseline="0" dirty="0"/>
              <a:t> </a:t>
            </a:r>
          </a:p>
          <a:p>
            <a:pPr>
              <a:defRPr b="1"/>
            </a:pPr>
            <a:r>
              <a:rPr lang="en-US" sz="1600" b="1" dirty="0"/>
              <a:t>Värmland </a:t>
            </a:r>
            <a:r>
              <a:rPr lang="en-US" sz="1600" b="1" dirty="0" err="1"/>
              <a:t>år</a:t>
            </a:r>
            <a:r>
              <a:rPr lang="en-US" sz="1600" b="1" dirty="0"/>
              <a:t> 2019</a:t>
            </a:r>
          </a:p>
          <a:p>
            <a:pPr>
              <a:defRPr b="1"/>
            </a:pPr>
            <a:r>
              <a:rPr lang="en-US" sz="1200" b="1" dirty="0" err="1"/>
              <a:t>Flera</a:t>
            </a:r>
            <a:r>
              <a:rPr lang="en-US" sz="1200" b="1" dirty="0"/>
              <a:t> </a:t>
            </a:r>
            <a:r>
              <a:rPr lang="en-US" sz="1200" b="1" dirty="0" err="1"/>
              <a:t>alternativ</a:t>
            </a:r>
            <a:r>
              <a:rPr lang="en-US" sz="1200" b="1" dirty="0"/>
              <a:t> </a:t>
            </a:r>
            <a:r>
              <a:rPr lang="en-US" sz="1200" b="1" dirty="0" err="1"/>
              <a:t>kan</a:t>
            </a:r>
            <a:r>
              <a:rPr lang="en-US" sz="1200" b="1" dirty="0"/>
              <a:t> </a:t>
            </a:r>
            <a:r>
              <a:rPr lang="en-US" sz="1200" b="1" dirty="0" err="1"/>
              <a:t>markeras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Anskaffning_narkotika!$B$1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Anskaffning_narkotika!$A$2:$A$7</c:f>
              <c:strCache>
                <c:ptCount val="6"/>
                <c:pt idx="0">
                  <c:v>Internet</c:v>
                </c:pt>
                <c:pt idx="1">
                  <c:v>Syskon</c:v>
                </c:pt>
                <c:pt idx="2">
                  <c:v>Läkare</c:v>
                </c:pt>
                <c:pt idx="3">
                  <c:v>Bekant</c:v>
                </c:pt>
                <c:pt idx="4">
                  <c:v>Langare, annan</c:v>
                </c:pt>
                <c:pt idx="5">
                  <c:v>Kompis, pojk-flickvän</c:v>
                </c:pt>
              </c:strCache>
            </c:strRef>
          </c:cat>
          <c:val>
            <c:numRef>
              <c:f>Anskaffning_narkotika!$B$2:$B$7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28</c:v>
                </c:pt>
                <c:pt idx="4">
                  <c:v>39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D-4676-9BF4-F0FBF55B15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5589208"/>
        <c:axId val="525589536"/>
      </c:barChart>
      <c:catAx>
        <c:axId val="52558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5589536"/>
        <c:crosses val="autoZero"/>
        <c:auto val="1"/>
        <c:lblAlgn val="ctr"/>
        <c:lblOffset val="100"/>
        <c:noMultiLvlLbl val="0"/>
      </c:catAx>
      <c:valAx>
        <c:axId val="5255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558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1" dirty="0" err="1"/>
              <a:t>Andelen</a:t>
            </a:r>
            <a:r>
              <a:rPr lang="en-US" sz="1920" b="1" dirty="0"/>
              <a:t> </a:t>
            </a:r>
            <a:r>
              <a:rPr lang="en-US" sz="1920" b="1" dirty="0" err="1"/>
              <a:t>elever</a:t>
            </a:r>
            <a:r>
              <a:rPr lang="en-US" sz="1920" b="1" dirty="0"/>
              <a:t> i gymnasiet </a:t>
            </a:r>
            <a:r>
              <a:rPr lang="en-US" sz="1920" b="1" dirty="0" err="1"/>
              <a:t>år</a:t>
            </a:r>
            <a:r>
              <a:rPr lang="en-US" sz="1920" b="1" dirty="0"/>
              <a:t> 2 </a:t>
            </a:r>
            <a:r>
              <a:rPr lang="en-US" sz="1920" b="1" dirty="0" err="1"/>
              <a:t>som</a:t>
            </a:r>
            <a:r>
              <a:rPr lang="en-US" sz="1920" b="1" dirty="0"/>
              <a:t> </a:t>
            </a:r>
            <a:r>
              <a:rPr lang="en-US" sz="1920" b="1" dirty="0" err="1"/>
              <a:t>någon</a:t>
            </a:r>
            <a:r>
              <a:rPr lang="en-US" sz="1920" b="1" dirty="0"/>
              <a:t> </a:t>
            </a:r>
            <a:r>
              <a:rPr lang="en-US" sz="1920" b="1" dirty="0" err="1"/>
              <a:t>gång</a:t>
            </a:r>
            <a:r>
              <a:rPr lang="en-US" sz="1920" b="1" dirty="0"/>
              <a:t> </a:t>
            </a:r>
            <a:r>
              <a:rPr lang="en-US" sz="1920" b="1" dirty="0" err="1"/>
              <a:t>använt</a:t>
            </a:r>
            <a:r>
              <a:rPr lang="en-US" sz="1920" b="1" dirty="0"/>
              <a:t> </a:t>
            </a:r>
          </a:p>
          <a:p>
            <a:pPr>
              <a:defRPr b="1"/>
            </a:pPr>
            <a:r>
              <a:rPr lang="en-US" sz="1920" b="1" dirty="0" err="1"/>
              <a:t>anabola</a:t>
            </a:r>
            <a:r>
              <a:rPr lang="en-US" sz="1920" b="1" dirty="0"/>
              <a:t> </a:t>
            </a:r>
            <a:r>
              <a:rPr lang="en-US" sz="1920" b="1" dirty="0" err="1"/>
              <a:t>steroider</a:t>
            </a:r>
            <a:r>
              <a:rPr lang="en-US" sz="1920" b="1" dirty="0"/>
              <a:t>,</a:t>
            </a:r>
            <a:r>
              <a:rPr lang="en-US" sz="1920" b="1" baseline="0" dirty="0"/>
              <a:t> Värmland och </a:t>
            </a:r>
            <a:r>
              <a:rPr lang="en-US" sz="1920" b="1" baseline="0" dirty="0" err="1"/>
              <a:t>riket</a:t>
            </a:r>
            <a:r>
              <a:rPr lang="en-US" sz="1920" b="1" baseline="0" dirty="0"/>
              <a:t> </a:t>
            </a:r>
            <a:r>
              <a:rPr lang="en-US" sz="1920" b="1" baseline="0" dirty="0" err="1"/>
              <a:t>år</a:t>
            </a:r>
            <a:r>
              <a:rPr lang="en-US" sz="1920" b="1" baseline="0" dirty="0"/>
              <a:t> 2019</a:t>
            </a:r>
            <a:endParaRPr lang="en-US" sz="192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AAS!$B$24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AAS!$A$41:$A$42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AAS!$B$41:$B$42</c:f>
              <c:numCache>
                <c:formatCode>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0-4E61-9211-3023AE8AD29D}"/>
            </c:ext>
          </c:extLst>
        </c:ser>
        <c:ser>
          <c:idx val="1"/>
          <c:order val="1"/>
          <c:tx>
            <c:strRef>
              <c:f>AAS!$C$24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AAS!$A$41:$A$42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AAS!$C$41:$C$42</c:f>
              <c:numCache>
                <c:formatCode>General</c:formatCode>
                <c:ptCount val="2"/>
                <c:pt idx="0" formatCode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80-4E61-9211-3023AE8AD29D}"/>
            </c:ext>
          </c:extLst>
        </c:ser>
        <c:ser>
          <c:idx val="2"/>
          <c:order val="2"/>
          <c:tx>
            <c:strRef>
              <c:f>AAS!$D$24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…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13-4088-A478-7CCC9F86C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AAS!$A$41:$A$42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AAS!$D$41:$D$42</c:f>
              <c:numCache>
                <c:formatCode>General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0-4E61-9211-3023AE8AD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i gymnasiet </a:t>
            </a:r>
            <a:r>
              <a:rPr lang="en-US" b="1" dirty="0" err="1"/>
              <a:t>år</a:t>
            </a:r>
            <a:r>
              <a:rPr lang="en-US" b="1" dirty="0"/>
              <a:t> 2 </a:t>
            </a: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sniffat</a:t>
            </a:r>
            <a:r>
              <a:rPr lang="en-US" b="1" dirty="0"/>
              <a:t>/</a:t>
            </a:r>
            <a:r>
              <a:rPr lang="en-US" b="1" dirty="0" err="1"/>
              <a:t>boffat</a:t>
            </a:r>
            <a:r>
              <a:rPr lang="en-US" b="1" dirty="0"/>
              <a:t> </a:t>
            </a:r>
          </a:p>
          <a:p>
            <a:pPr>
              <a:defRPr b="1"/>
            </a:pPr>
            <a:r>
              <a:rPr lang="en-US" b="1" dirty="0"/>
              <a:t>de </a:t>
            </a:r>
            <a:r>
              <a:rPr lang="en-US" b="1" dirty="0" err="1"/>
              <a:t>senaste</a:t>
            </a:r>
            <a:r>
              <a:rPr lang="en-US" b="1" dirty="0"/>
              <a:t> 12 </a:t>
            </a:r>
            <a:r>
              <a:rPr lang="en-US" b="1" dirty="0" err="1"/>
              <a:t>månaderna</a:t>
            </a:r>
            <a:r>
              <a:rPr lang="en-US" b="1" dirty="0"/>
              <a:t>, Värmland och </a:t>
            </a:r>
            <a:r>
              <a:rPr lang="en-US" b="1" dirty="0" err="1"/>
              <a:t>riket</a:t>
            </a:r>
            <a:r>
              <a:rPr lang="en-US" b="1" dirty="0"/>
              <a:t>,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sniffat!$F$25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sniffat!$E$26:$E$27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sniffat!$F$26:$F$27</c:f>
              <c:numCache>
                <c:formatCode>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D-4738-A5F7-6773CD7EE753}"/>
            </c:ext>
          </c:extLst>
        </c:ser>
        <c:ser>
          <c:idx val="1"/>
          <c:order val="1"/>
          <c:tx>
            <c:strRef>
              <c:f>sniffat!$G$25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sniffat!$E$26:$E$27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sniffat!$G$26:$G$27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D-4738-A5F7-6773CD7EE753}"/>
            </c:ext>
          </c:extLst>
        </c:ser>
        <c:ser>
          <c:idx val="2"/>
          <c:order val="2"/>
          <c:tx>
            <c:strRef>
              <c:f>sniffat!$H$25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sniffat!$E$26:$E$27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sniffat!$H$26:$H$27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DD-4738-A5F7-6773CD7EE7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0380584"/>
        <c:axId val="750380912"/>
      </c:barChart>
      <c:catAx>
        <c:axId val="75038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0380912"/>
        <c:crosses val="autoZero"/>
        <c:auto val="1"/>
        <c:lblAlgn val="ctr"/>
        <c:lblOffset val="100"/>
        <c:noMultiLvlLbl val="0"/>
      </c:catAx>
      <c:valAx>
        <c:axId val="75038091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038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År 2019, andelen värmländska elever i gymnasiet år 2 </a:t>
            </a:r>
          </a:p>
          <a:p>
            <a:pPr>
              <a:defRPr b="1"/>
            </a:pPr>
            <a:r>
              <a:rPr lang="sv-SE" b="1" dirty="0"/>
              <a:t>som inom 24 timmar kan få tag på...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'få tag på 24 tim'!$B$11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tim'!$A$12:$A$15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tim'!$B$12:$B$15</c:f>
              <c:numCache>
                <c:formatCode>General</c:formatCode>
                <c:ptCount val="4"/>
                <c:pt idx="0">
                  <c:v>66</c:v>
                </c:pt>
                <c:pt idx="1">
                  <c:v>68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3-4FCB-BE16-FEE4A1AA752A}"/>
            </c:ext>
          </c:extLst>
        </c:ser>
        <c:ser>
          <c:idx val="1"/>
          <c:order val="1"/>
          <c:tx>
            <c:strRef>
              <c:f>'få tag på 24 tim'!$C$11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tim'!$A$12:$A$15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tim'!$C$12:$C$15</c:f>
              <c:numCache>
                <c:formatCode>General</c:formatCode>
                <c:ptCount val="4"/>
                <c:pt idx="0">
                  <c:v>63</c:v>
                </c:pt>
                <c:pt idx="1">
                  <c:v>67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3-4FCB-BE16-FEE4A1AA752A}"/>
            </c:ext>
          </c:extLst>
        </c:ser>
        <c:ser>
          <c:idx val="2"/>
          <c:order val="2"/>
          <c:tx>
            <c:strRef>
              <c:f>'få tag på 24 tim'!$D$11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tim'!$A$12:$A$15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tim'!$D$12:$D$15</c:f>
              <c:numCache>
                <c:formatCode>General</c:formatCode>
                <c:ptCount val="4"/>
                <c:pt idx="0">
                  <c:v>69</c:v>
                </c:pt>
                <c:pt idx="1">
                  <c:v>69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3-4FCB-BE16-FEE4A1AA75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8959464"/>
        <c:axId val="748958808"/>
      </c:barChart>
      <c:catAx>
        <c:axId val="74895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58808"/>
        <c:crosses val="autoZero"/>
        <c:auto val="1"/>
        <c:lblAlgn val="ctr"/>
        <c:lblOffset val="100"/>
        <c:noMultiLvlLbl val="0"/>
      </c:catAx>
      <c:valAx>
        <c:axId val="7489588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59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År 2019, andelen värmländska elever i gymnasiet år 2 som tycker det är måttlig eller stor risk för människors hälsa att...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'risk för skada'!$B$10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skada'!$A$11:$A$15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skada'!$B$11:$B$15</c:f>
              <c:numCache>
                <c:formatCode>General</c:formatCode>
                <c:ptCount val="5"/>
                <c:pt idx="0">
                  <c:v>70</c:v>
                </c:pt>
                <c:pt idx="1">
                  <c:v>46</c:v>
                </c:pt>
                <c:pt idx="2">
                  <c:v>77</c:v>
                </c:pt>
                <c:pt idx="3">
                  <c:v>55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9-459A-A65A-738FB3CEC5E8}"/>
            </c:ext>
          </c:extLst>
        </c:ser>
        <c:ser>
          <c:idx val="1"/>
          <c:order val="1"/>
          <c:tx>
            <c:strRef>
              <c:f>'risk för skada'!$C$10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skada'!$A$11:$A$15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skada'!$C$11:$C$15</c:f>
              <c:numCache>
                <c:formatCode>General</c:formatCode>
                <c:ptCount val="5"/>
                <c:pt idx="0">
                  <c:v>70</c:v>
                </c:pt>
                <c:pt idx="1">
                  <c:v>41</c:v>
                </c:pt>
                <c:pt idx="2">
                  <c:v>73</c:v>
                </c:pt>
                <c:pt idx="3">
                  <c:v>49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9-459A-A65A-738FB3CEC5E8}"/>
            </c:ext>
          </c:extLst>
        </c:ser>
        <c:ser>
          <c:idx val="2"/>
          <c:order val="2"/>
          <c:tx>
            <c:strRef>
              <c:f>'risk för skada'!$D$10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skada'!$A$11:$A$15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skada'!$D$11:$D$15</c:f>
              <c:numCache>
                <c:formatCode>General</c:formatCode>
                <c:ptCount val="5"/>
                <c:pt idx="0">
                  <c:v>69</c:v>
                </c:pt>
                <c:pt idx="1">
                  <c:v>52</c:v>
                </c:pt>
                <c:pt idx="2">
                  <c:v>82</c:v>
                </c:pt>
                <c:pt idx="3">
                  <c:v>62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9-459A-A65A-738FB3CEC5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6003648"/>
        <c:axId val="976005944"/>
      </c:barChart>
      <c:catAx>
        <c:axId val="9760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6005944"/>
        <c:crosses val="autoZero"/>
        <c:auto val="1"/>
        <c:lblAlgn val="ctr"/>
        <c:lblOffset val="100"/>
        <c:noMultiLvlLbl val="0"/>
      </c:catAx>
      <c:valAx>
        <c:axId val="976005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60036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gymnasiet år 2, Värmland år 2019</a:t>
            </a:r>
          </a:p>
          <a:p>
            <a:pPr>
              <a:defRPr b="1"/>
            </a:pPr>
            <a:r>
              <a:rPr lang="sv-SE" b="1"/>
              <a:t>"Om jag blir erbjuden narkotika säger jag..."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'Om_erbjuden narkotika'!$B$10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'Om_erbjuden narkotika'!$A$11:$A$14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'Om_erbjuden narkotika'!$B$11:$B$14</c:f>
              <c:numCache>
                <c:formatCode>0</c:formatCode>
                <c:ptCount val="4"/>
                <c:pt idx="0">
                  <c:v>82</c:v>
                </c:pt>
                <c:pt idx="1">
                  <c:v>13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7-4D3E-8D21-196FBC34166F}"/>
            </c:ext>
          </c:extLst>
        </c:ser>
        <c:ser>
          <c:idx val="1"/>
          <c:order val="1"/>
          <c:tx>
            <c:strRef>
              <c:f>'Om_erbjuden narkotika'!$C$10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'Om_erbjuden narkotika'!$A$11:$A$14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'Om_erbjuden narkotika'!$C$11:$C$14</c:f>
              <c:numCache>
                <c:formatCode>0</c:formatCode>
                <c:ptCount val="4"/>
                <c:pt idx="0">
                  <c:v>81</c:v>
                </c:pt>
                <c:pt idx="1">
                  <c:v>15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7-4D3E-8D21-196FBC34166F}"/>
            </c:ext>
          </c:extLst>
        </c:ser>
        <c:ser>
          <c:idx val="2"/>
          <c:order val="2"/>
          <c:tx>
            <c:strRef>
              <c:f>'Om_erbjuden narkotika'!$D$10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'Om_erbjuden narkotika'!$A$11:$A$14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'Om_erbjuden narkotika'!$D$11:$D$14</c:f>
              <c:numCache>
                <c:formatCode>0</c:formatCode>
                <c:ptCount val="4"/>
                <c:pt idx="0">
                  <c:v>83</c:v>
                </c:pt>
                <c:pt idx="1">
                  <c:v>11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D7-4D3E-8D21-196FBC3416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0745576"/>
        <c:axId val="740746888"/>
      </c:barChart>
      <c:catAx>
        <c:axId val="7407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0746888"/>
        <c:crosses val="autoZero"/>
        <c:auto val="1"/>
        <c:lblAlgn val="ctr"/>
        <c:lblOffset val="100"/>
        <c:noMultiLvlLbl val="0"/>
      </c:catAx>
      <c:valAx>
        <c:axId val="7407468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07455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Var sätter du gränsen när det gäller cannabis?</a:t>
            </a:r>
          </a:p>
          <a:p>
            <a:pPr>
              <a:defRPr b="1"/>
            </a:pPr>
            <a:r>
              <a:rPr lang="sv-SE" b="1"/>
              <a:t>Andelen elever i gymnasiet år 2,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'gräns cannabis'!$B$10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cannabis'!$A$11:$A$14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cannabis'!$B$11:$B$14</c:f>
              <c:numCache>
                <c:formatCode>0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16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2-4BC8-9E7C-A952DFC53E27}"/>
            </c:ext>
          </c:extLst>
        </c:ser>
        <c:ser>
          <c:idx val="1"/>
          <c:order val="1"/>
          <c:tx>
            <c:strRef>
              <c:f>'gräns cannabis'!$C$10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cannabis'!$A$11:$A$14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cannabis'!$C$11:$C$14</c:f>
              <c:numCache>
                <c:formatCode>0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18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2-4BC8-9E7C-A952DFC53E27}"/>
            </c:ext>
          </c:extLst>
        </c:ser>
        <c:ser>
          <c:idx val="2"/>
          <c:order val="2"/>
          <c:tx>
            <c:strRef>
              <c:f>'gräns cannabis'!$D$10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cannabis'!$A$11:$A$14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cannabis'!$D$11:$D$14</c:f>
              <c:numCache>
                <c:formatCode>0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17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A2-4BC8-9E7C-A952DFC53E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2507048"/>
        <c:axId val="528744056"/>
      </c:barChart>
      <c:catAx>
        <c:axId val="74250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744056"/>
        <c:crosses val="autoZero"/>
        <c:auto val="1"/>
        <c:lblAlgn val="ctr"/>
        <c:lblOffset val="100"/>
        <c:noMultiLvlLbl val="0"/>
      </c:catAx>
      <c:valAx>
        <c:axId val="5287440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2507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gymnasiet år 2, Värmland 2019</a:t>
            </a:r>
          </a:p>
          <a:p>
            <a:pPr>
              <a:defRPr b="1"/>
            </a:pPr>
            <a:r>
              <a:rPr lang="sv-SE" b="1" dirty="0"/>
              <a:t>"Det är upp till var och en om man vill använda cannabis" </a:t>
            </a:r>
          </a:p>
          <a:p>
            <a:pPr>
              <a:defRPr b="1"/>
            </a:pPr>
            <a:r>
              <a:rPr lang="sv-SE" b="1" dirty="0"/>
              <a:t>Jag håller...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'Upp till var och en'!$B$9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en'!$A$10:$A$12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en'!$B$10:$B$12</c:f>
              <c:numCache>
                <c:formatCode>0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9-45A3-A573-BF762D0D64C3}"/>
            </c:ext>
          </c:extLst>
        </c:ser>
        <c:ser>
          <c:idx val="1"/>
          <c:order val="1"/>
          <c:tx>
            <c:strRef>
              <c:f>'Upp till var och en'!$C$9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en'!$A$10:$A$12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en'!$C$10:$C$12</c:f>
              <c:numCache>
                <c:formatCode>0</c:formatCode>
                <c:ptCount val="3"/>
                <c:pt idx="0">
                  <c:v>35</c:v>
                </c:pt>
                <c:pt idx="1">
                  <c:v>38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9-45A3-A573-BF762D0D64C3}"/>
            </c:ext>
          </c:extLst>
        </c:ser>
        <c:ser>
          <c:idx val="2"/>
          <c:order val="2"/>
          <c:tx>
            <c:strRef>
              <c:f>'Upp till var och en'!$D$9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en'!$A$10:$A$12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en'!$D$10:$D$12</c:f>
              <c:numCache>
                <c:formatCode>General</c:formatCode>
                <c:ptCount val="3"/>
                <c:pt idx="0">
                  <c:v>30</c:v>
                </c:pt>
                <c:pt idx="1">
                  <c:v>43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9-45A3-A573-BF762D0D64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4558776"/>
        <c:axId val="834558120"/>
      </c:barChart>
      <c:catAx>
        <c:axId val="834558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4558120"/>
        <c:crosses val="autoZero"/>
        <c:auto val="1"/>
        <c:lblAlgn val="ctr"/>
        <c:lblOffset val="100"/>
        <c:noMultiLvlLbl val="0"/>
      </c:catAx>
      <c:valAx>
        <c:axId val="8345581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45587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gymnasiet</a:t>
            </a:r>
            <a:r>
              <a:rPr lang="en-US" b="1" dirty="0"/>
              <a:t> </a:t>
            </a:r>
            <a:r>
              <a:rPr lang="en-US" b="1" dirty="0" err="1"/>
              <a:t>år</a:t>
            </a:r>
            <a:r>
              <a:rPr lang="en-US" b="1" dirty="0"/>
              <a:t> 2 </a:t>
            </a: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ätit</a:t>
            </a:r>
            <a:r>
              <a:rPr lang="en-US" b="1" dirty="0"/>
              <a:t> </a:t>
            </a:r>
            <a:r>
              <a:rPr lang="en-US" b="1" dirty="0" err="1"/>
              <a:t>kosttillskott</a:t>
            </a:r>
            <a:r>
              <a:rPr lang="en-US" b="1" dirty="0"/>
              <a:t> </a:t>
            </a:r>
            <a:r>
              <a:rPr lang="en-US" b="1" dirty="0" err="1"/>
              <a:t>någon</a:t>
            </a:r>
            <a:r>
              <a:rPr lang="en-US" b="1" dirty="0"/>
              <a:t> </a:t>
            </a:r>
            <a:r>
              <a:rPr lang="en-US" b="1" dirty="0" err="1"/>
              <a:t>gång</a:t>
            </a:r>
            <a:r>
              <a:rPr lang="en-US" b="1" dirty="0"/>
              <a:t> </a:t>
            </a:r>
            <a:r>
              <a:rPr lang="en-US" b="1" dirty="0" err="1"/>
              <a:t>Värmland</a:t>
            </a:r>
            <a:r>
              <a:rPr lang="en-US" b="1" dirty="0"/>
              <a:t>,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kosttillskott!$B$8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kosttillskott!$A$9:$A$11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kosttillskott!$B$9:$B$11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5-4E09-9395-3D8B00151399}"/>
            </c:ext>
          </c:extLst>
        </c:ser>
        <c:ser>
          <c:idx val="1"/>
          <c:order val="1"/>
          <c:tx>
            <c:strRef>
              <c:f>kosttillskott!$C$8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kosttillskott!$A$9:$A$11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kosttillskott!$C$9:$C$11</c:f>
              <c:numCache>
                <c:formatCode>0</c:formatCode>
                <c:ptCount val="3"/>
                <c:pt idx="0">
                  <c:v>1</c:v>
                </c:pt>
                <c:pt idx="1">
                  <c:v>14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5-4E09-9395-3D8B00151399}"/>
            </c:ext>
          </c:extLst>
        </c:ser>
        <c:ser>
          <c:idx val="2"/>
          <c:order val="2"/>
          <c:tx>
            <c:strRef>
              <c:f>kosttillskott!$D$8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kosttillskott!$A$9:$A$11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kosttillskott!$D$9:$D$11</c:f>
              <c:numCache>
                <c:formatCode>0</c:formatCode>
                <c:ptCount val="3"/>
                <c:pt idx="0">
                  <c:v>2</c:v>
                </c:pt>
                <c:pt idx="1">
                  <c:v>9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45-4E09-9395-3D8B001513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67707715146411551"/>
              <c:y val="0.82827006738480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Hur får du vanligtvis tag på cigaretter? </a:t>
            </a:r>
          </a:p>
          <a:p>
            <a:pPr>
              <a:defRPr b="1"/>
            </a:pPr>
            <a:r>
              <a:rPr lang="en-US" sz="1600" b="1"/>
              <a:t>Andel bland rökande elever som ej fyllt 18 år, gymnasiet år 2,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cigg'!$B$11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E6-47A6-ACAD-8E612D1D92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E6-47A6-ACAD-8E612D1D9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cigg'!$A$12:$A$16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cigg'!$B$12:$B$16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11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E6-47A6-ACAD-8E612D1D929E}"/>
            </c:ext>
          </c:extLst>
        </c:ser>
        <c:ser>
          <c:idx val="1"/>
          <c:order val="1"/>
          <c:tx>
            <c:strRef>
              <c:f>'köpa cigg'!$C$11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E6-47A6-ACAD-8E612D1D92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E6-47A6-ACAD-8E612D1D9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cigg'!$A$12:$A$16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cigg'!$C$12:$C$16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24</c:v>
                </c:pt>
                <c:pt idx="3">
                  <c:v>26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E6-47A6-ACAD-8E612D1D929E}"/>
            </c:ext>
          </c:extLst>
        </c:ser>
        <c:ser>
          <c:idx val="2"/>
          <c:order val="2"/>
          <c:tx>
            <c:strRef>
              <c:f>'köpa cigg'!$D$11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E6-47A6-ACAD-8E612D1D9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cigg'!$A$12:$A$16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cigg'!$D$12:$D$16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23</c:v>
                </c:pt>
                <c:pt idx="3">
                  <c:v>18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E6-47A6-ACAD-8E612D1D92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62863794966805631"/>
              <c:y val="0.81737473011154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Andelen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dricker</a:t>
            </a:r>
            <a:r>
              <a:rPr lang="en-US" sz="1920" dirty="0"/>
              <a:t> </a:t>
            </a:r>
            <a:r>
              <a:rPr lang="en-US" sz="1920" dirty="0" err="1"/>
              <a:t>energidryck</a:t>
            </a:r>
            <a:r>
              <a:rPr lang="en-US" sz="1920" dirty="0"/>
              <a:t> </a:t>
            </a:r>
            <a:r>
              <a:rPr lang="en-US" sz="1920" dirty="0" err="1"/>
              <a:t>varje</a:t>
            </a:r>
            <a:r>
              <a:rPr lang="en-US" sz="1920" dirty="0"/>
              <a:t> </a:t>
            </a:r>
            <a:r>
              <a:rPr lang="en-US" sz="1920" dirty="0" err="1"/>
              <a:t>eller</a:t>
            </a:r>
            <a:r>
              <a:rPr lang="en-US" sz="1920" dirty="0"/>
              <a:t> </a:t>
            </a:r>
            <a:r>
              <a:rPr lang="en-US" sz="1920" dirty="0" err="1"/>
              <a:t>nästan</a:t>
            </a:r>
            <a:r>
              <a:rPr lang="en-US" sz="1920" dirty="0"/>
              <a:t> </a:t>
            </a:r>
            <a:r>
              <a:rPr lang="en-US" sz="1920" dirty="0" err="1"/>
              <a:t>varje</a:t>
            </a:r>
            <a:r>
              <a:rPr lang="en-US" sz="1920" dirty="0"/>
              <a:t> </a:t>
            </a:r>
            <a:r>
              <a:rPr lang="en-US" sz="1920" dirty="0" err="1"/>
              <a:t>dag</a:t>
            </a:r>
            <a:r>
              <a:rPr lang="en-US" sz="1920" dirty="0"/>
              <a:t> </a:t>
            </a:r>
            <a:r>
              <a:rPr lang="en-US" sz="1920" dirty="0" err="1"/>
              <a:t>efter</a:t>
            </a:r>
            <a:r>
              <a:rPr lang="en-US" sz="1920" dirty="0"/>
              <a:t> </a:t>
            </a:r>
            <a:r>
              <a:rPr lang="en-US" sz="1920" dirty="0" err="1"/>
              <a:t>boendekommun</a:t>
            </a:r>
            <a:r>
              <a:rPr lang="en-US" sz="1920" baseline="0" dirty="0"/>
              <a:t> och Värmland,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energidryck!$B$23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533-4B97-8128-B719746DA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energidryck!$A$24:$A$40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energidryck!$B$24:$B$40</c:f>
              <c:numCache>
                <c:formatCode>0</c:formatCode>
                <c:ptCount val="17"/>
                <c:pt idx="0">
                  <c:v>24</c:v>
                </c:pt>
                <c:pt idx="1">
                  <c:v>28</c:v>
                </c:pt>
                <c:pt idx="2">
                  <c:v>18</c:v>
                </c:pt>
                <c:pt idx="3">
                  <c:v>27</c:v>
                </c:pt>
                <c:pt idx="5">
                  <c:v>26</c:v>
                </c:pt>
                <c:pt idx="6">
                  <c:v>16</c:v>
                </c:pt>
                <c:pt idx="7">
                  <c:v>22</c:v>
                </c:pt>
                <c:pt idx="8">
                  <c:v>23</c:v>
                </c:pt>
                <c:pt idx="9">
                  <c:v>30</c:v>
                </c:pt>
                <c:pt idx="12">
                  <c:v>23</c:v>
                </c:pt>
                <c:pt idx="14">
                  <c:v>21</c:v>
                </c:pt>
                <c:pt idx="15">
                  <c:v>18</c:v>
                </c:pt>
                <c:pt idx="1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3-4B97-8128-B719746DA7A0}"/>
            </c:ext>
          </c:extLst>
        </c:ser>
        <c:ser>
          <c:idx val="1"/>
          <c:order val="1"/>
          <c:tx>
            <c:strRef>
              <c:f>energidryck!$C$23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energidryck!$A$24:$A$40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energidryck!$C$24:$C$40</c:f>
              <c:numCache>
                <c:formatCode>General</c:formatCode>
                <c:ptCount val="17"/>
                <c:pt idx="16" formatCode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3-4B97-8128-B719746DA7A0}"/>
            </c:ext>
          </c:extLst>
        </c:ser>
        <c:ser>
          <c:idx val="2"/>
          <c:order val="2"/>
          <c:tx>
            <c:strRef>
              <c:f>energidryck!$D$23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energidryck!$A$24:$A$40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energidryck!$D$24:$D$40</c:f>
              <c:numCache>
                <c:formatCode>General</c:formatCode>
                <c:ptCount val="17"/>
                <c:pt idx="16" formatCode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3-4B97-8128-B719746DA7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l"/>
        <c:lblOffset val="100"/>
        <c:noMultiLvlLbl val="0"/>
      </c:catAx>
      <c:valAx>
        <c:axId val="4600040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Andelen elever i gymnasiet år 2 som spelat om pengar de senaste 12 månaderna efter boendekommun,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Spelat_pengar!$B$23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37-4387-9E07-14921CBCE0C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37-4387-9E07-14921CBC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Spelat_pengar!$A$24:$A$41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Spelat_pengar!$B$24:$B$41</c:f>
              <c:numCache>
                <c:formatCode>0</c:formatCode>
                <c:ptCount val="18"/>
                <c:pt idx="0">
                  <c:v>15</c:v>
                </c:pt>
                <c:pt idx="1">
                  <c:v>21</c:v>
                </c:pt>
                <c:pt idx="2">
                  <c:v>13</c:v>
                </c:pt>
                <c:pt idx="3">
                  <c:v>15</c:v>
                </c:pt>
                <c:pt idx="5">
                  <c:v>7</c:v>
                </c:pt>
                <c:pt idx="6">
                  <c:v>15</c:v>
                </c:pt>
                <c:pt idx="7">
                  <c:v>17</c:v>
                </c:pt>
                <c:pt idx="8">
                  <c:v>21</c:v>
                </c:pt>
                <c:pt idx="9">
                  <c:v>18</c:v>
                </c:pt>
                <c:pt idx="12">
                  <c:v>15</c:v>
                </c:pt>
                <c:pt idx="14">
                  <c:v>4</c:v>
                </c:pt>
                <c:pt idx="15">
                  <c:v>18</c:v>
                </c:pt>
                <c:pt idx="16">
                  <c:v>15</c:v>
                </c:pt>
                <c:pt idx="1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1-47AD-911F-E4EF60B8B229}"/>
            </c:ext>
          </c:extLst>
        </c:ser>
        <c:ser>
          <c:idx val="1"/>
          <c:order val="1"/>
          <c:tx>
            <c:strRef>
              <c:f>Spelat_pengar!$C$23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Spelat_pengar!$A$24:$A$41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Spelat_pengar!$C$24:$C$41</c:f>
              <c:numCache>
                <c:formatCode>General</c:formatCode>
                <c:ptCount val="18"/>
                <c:pt idx="16">
                  <c:v>22</c:v>
                </c:pt>
                <c:pt idx="1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1-47AD-911F-E4EF60B8B229}"/>
            </c:ext>
          </c:extLst>
        </c:ser>
        <c:ser>
          <c:idx val="2"/>
          <c:order val="2"/>
          <c:tx>
            <c:strRef>
              <c:f>Spelat_pengar!$D$23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Spelat_pengar!$A$24:$A$41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Spelat_pengar!$D$24:$D$41</c:f>
              <c:numCache>
                <c:formatCode>General</c:formatCode>
                <c:ptCount val="18"/>
                <c:pt idx="16">
                  <c:v>6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1-47AD-911F-E4EF60B8B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8800960"/>
        <c:axId val="688801288"/>
      </c:barChart>
      <c:catAx>
        <c:axId val="6888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801288"/>
        <c:crosses val="autoZero"/>
        <c:auto val="1"/>
        <c:lblAlgn val="ctr"/>
        <c:lblOffset val="100"/>
        <c:noMultiLvlLbl val="0"/>
      </c:catAx>
      <c:valAx>
        <c:axId val="68880128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8009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Andelen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rökt</a:t>
            </a:r>
            <a:r>
              <a:rPr lang="en-US" sz="1920" dirty="0"/>
              <a:t> e-</a:t>
            </a:r>
            <a:r>
              <a:rPr lang="en-US" sz="1920" dirty="0" err="1"/>
              <a:t>cigarett</a:t>
            </a:r>
            <a:r>
              <a:rPr lang="en-US" sz="1920" dirty="0"/>
              <a:t> </a:t>
            </a:r>
            <a:r>
              <a:rPr lang="en-US" sz="1920" dirty="0" err="1"/>
              <a:t>senaste</a:t>
            </a:r>
            <a:r>
              <a:rPr lang="en-US" sz="1920" dirty="0"/>
              <a:t> 12 </a:t>
            </a:r>
            <a:r>
              <a:rPr lang="en-US" sz="1920" dirty="0" err="1"/>
              <a:t>månaderna</a:t>
            </a:r>
            <a:r>
              <a:rPr lang="en-US" sz="1920" dirty="0"/>
              <a:t> </a:t>
            </a:r>
            <a:r>
              <a:rPr lang="en-US" sz="1920" dirty="0" err="1"/>
              <a:t>efter</a:t>
            </a:r>
            <a:r>
              <a:rPr lang="en-US" sz="1920" dirty="0"/>
              <a:t> </a:t>
            </a:r>
            <a:r>
              <a:rPr lang="en-US" sz="1920" dirty="0" err="1"/>
              <a:t>boendekommun</a:t>
            </a:r>
            <a:r>
              <a:rPr lang="en-US" sz="1920" dirty="0"/>
              <a:t>, Värmland och </a:t>
            </a:r>
            <a:r>
              <a:rPr lang="en-US" sz="1920" dirty="0" err="1"/>
              <a:t>riket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'e-cigg'!$B$23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49F-4878-A698-6927191CF2D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49F-4878-A698-6927191CF2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'e-cigg'!$A$24:$A$41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'e-cigg'!$B$24:$B$41</c:f>
              <c:numCache>
                <c:formatCode>0</c:formatCode>
                <c:ptCount val="18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18</c:v>
                </c:pt>
                <c:pt idx="5">
                  <c:v>6</c:v>
                </c:pt>
                <c:pt idx="6">
                  <c:v>18</c:v>
                </c:pt>
                <c:pt idx="7">
                  <c:v>12</c:v>
                </c:pt>
                <c:pt idx="8">
                  <c:v>17</c:v>
                </c:pt>
                <c:pt idx="9">
                  <c:v>17</c:v>
                </c:pt>
                <c:pt idx="12">
                  <c:v>16</c:v>
                </c:pt>
                <c:pt idx="14">
                  <c:v>13</c:v>
                </c:pt>
                <c:pt idx="15">
                  <c:v>22</c:v>
                </c:pt>
                <c:pt idx="16">
                  <c:v>14</c:v>
                </c:pt>
                <c:pt idx="17" formatCode="General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F-4878-A698-6927191CF2D6}"/>
            </c:ext>
          </c:extLst>
        </c:ser>
        <c:ser>
          <c:idx val="1"/>
          <c:order val="1"/>
          <c:tx>
            <c:strRef>
              <c:f>'e-cigg'!$C$23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'e-cigg'!$A$24:$A$41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'e-cigg'!$C$24:$C$41</c:f>
              <c:numCache>
                <c:formatCode>General</c:formatCode>
                <c:ptCount val="18"/>
                <c:pt idx="16">
                  <c:v>17</c:v>
                </c:pt>
                <c:pt idx="1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9F-4878-A698-6927191CF2D6}"/>
            </c:ext>
          </c:extLst>
        </c:ser>
        <c:ser>
          <c:idx val="2"/>
          <c:order val="2"/>
          <c:tx>
            <c:strRef>
              <c:f>'e-cigg'!$D$23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'e-cigg'!$A$24:$A$41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'e-cigg'!$D$24:$D$41</c:f>
              <c:numCache>
                <c:formatCode>General</c:formatCode>
                <c:ptCount val="18"/>
                <c:pt idx="16">
                  <c:v>10</c:v>
                </c:pt>
                <c:pt idx="1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9F-4878-A698-6927191CF2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l"/>
        <c:lblOffset val="100"/>
        <c:noMultiLvlLbl val="0"/>
      </c:catAx>
      <c:valAx>
        <c:axId val="4600040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Andelen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rökt</a:t>
            </a:r>
            <a:r>
              <a:rPr lang="en-US" sz="1920" dirty="0"/>
              <a:t> </a:t>
            </a:r>
            <a:r>
              <a:rPr lang="en-US" sz="1920" dirty="0" err="1"/>
              <a:t>vattenpipa</a:t>
            </a:r>
            <a:r>
              <a:rPr lang="en-US" sz="1920" dirty="0"/>
              <a:t> </a:t>
            </a:r>
            <a:r>
              <a:rPr lang="en-US" sz="1920" dirty="0" err="1"/>
              <a:t>senaste</a:t>
            </a:r>
            <a:r>
              <a:rPr lang="en-US" sz="1920" dirty="0"/>
              <a:t> 12 </a:t>
            </a:r>
            <a:r>
              <a:rPr lang="en-US" sz="1920" dirty="0" err="1"/>
              <a:t>månaderna</a:t>
            </a:r>
            <a:r>
              <a:rPr lang="en-US" sz="1920" dirty="0"/>
              <a:t> </a:t>
            </a:r>
            <a:r>
              <a:rPr lang="en-US" sz="1920" dirty="0" err="1"/>
              <a:t>efter</a:t>
            </a:r>
            <a:r>
              <a:rPr lang="en-US" sz="1920" dirty="0"/>
              <a:t> </a:t>
            </a:r>
            <a:r>
              <a:rPr lang="en-US" sz="1920" dirty="0" err="1"/>
              <a:t>boendekommun</a:t>
            </a:r>
            <a:r>
              <a:rPr lang="en-US" sz="1920" dirty="0"/>
              <a:t>,</a:t>
            </a:r>
            <a:r>
              <a:rPr lang="en-US" sz="1920" baseline="0" dirty="0"/>
              <a:t> Värmland</a:t>
            </a:r>
            <a:r>
              <a:rPr lang="en-US" sz="1920" dirty="0"/>
              <a:t> och </a:t>
            </a:r>
            <a:r>
              <a:rPr lang="en-US" sz="1920" dirty="0" err="1"/>
              <a:t>riket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vattenpipa!$B$24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9B-4993-A474-F73FA49502C2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A9B-4993-A474-F73FA49502C2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A9B-4993-A474-F73FA4950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vattenpipa!$B$25:$B$42</c:f>
              <c:numCache>
                <c:formatCode>0</c:formatCode>
                <c:ptCount val="18"/>
                <c:pt idx="0">
                  <c:v>12</c:v>
                </c:pt>
                <c:pt idx="1">
                  <c:v>10</c:v>
                </c:pt>
                <c:pt idx="2">
                  <c:v>22</c:v>
                </c:pt>
                <c:pt idx="3">
                  <c:v>10</c:v>
                </c:pt>
                <c:pt idx="5">
                  <c:v>14</c:v>
                </c:pt>
                <c:pt idx="6">
                  <c:v>21</c:v>
                </c:pt>
                <c:pt idx="7">
                  <c:v>13</c:v>
                </c:pt>
                <c:pt idx="8">
                  <c:v>23</c:v>
                </c:pt>
                <c:pt idx="9">
                  <c:v>12</c:v>
                </c:pt>
                <c:pt idx="12">
                  <c:v>21</c:v>
                </c:pt>
                <c:pt idx="14">
                  <c:v>7</c:v>
                </c:pt>
                <c:pt idx="15">
                  <c:v>7</c:v>
                </c:pt>
                <c:pt idx="16" formatCode="General">
                  <c:v>14</c:v>
                </c:pt>
                <c:pt idx="17" formatCode="General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B-4993-A474-F73FA49502C2}"/>
            </c:ext>
          </c:extLst>
        </c:ser>
        <c:ser>
          <c:idx val="1"/>
          <c:order val="1"/>
          <c:tx>
            <c:strRef>
              <c:f>vattenpipa!$C$24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vattenpipa!$C$25:$C$42</c:f>
              <c:numCache>
                <c:formatCode>General</c:formatCode>
                <c:ptCount val="18"/>
                <c:pt idx="16" formatCode="0">
                  <c:v>15</c:v>
                </c:pt>
                <c:pt idx="17" formatCode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B-4993-A474-F73FA49502C2}"/>
            </c:ext>
          </c:extLst>
        </c:ser>
        <c:ser>
          <c:idx val="2"/>
          <c:order val="2"/>
          <c:tx>
            <c:strRef>
              <c:f>vattenpipa!$D$24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vattenpipa!$A$25:$A$42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vattenpipa!$D$25:$D$42</c:f>
              <c:numCache>
                <c:formatCode>General</c:formatCode>
                <c:ptCount val="18"/>
                <c:pt idx="16" formatCode="0">
                  <c:v>12</c:v>
                </c:pt>
                <c:pt idx="17" formatCode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9B-4993-A474-F73FA49502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l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rökare</a:t>
            </a:r>
            <a:r>
              <a:rPr lang="en-US" b="1" dirty="0"/>
              <a:t> </a:t>
            </a:r>
            <a:r>
              <a:rPr lang="en-US" b="1" dirty="0" err="1"/>
              <a:t>som</a:t>
            </a:r>
            <a:r>
              <a:rPr lang="en-US" b="1" dirty="0"/>
              <a:t> vill </a:t>
            </a:r>
            <a:r>
              <a:rPr lang="en-US" b="1" dirty="0" err="1"/>
              <a:t>sluta</a:t>
            </a:r>
            <a:r>
              <a:rPr lang="en-US" b="1" dirty="0"/>
              <a:t> </a:t>
            </a:r>
            <a:r>
              <a:rPr lang="en-US" b="1" dirty="0" err="1"/>
              <a:t>röka</a:t>
            </a:r>
            <a:r>
              <a:rPr lang="en-US" b="1" dirty="0"/>
              <a:t>, nu </a:t>
            </a:r>
            <a:r>
              <a:rPr lang="en-US" b="1" dirty="0" err="1"/>
              <a:t>eller</a:t>
            </a:r>
            <a:r>
              <a:rPr lang="en-US" b="1" dirty="0"/>
              <a:t> i </a:t>
            </a:r>
            <a:r>
              <a:rPr lang="en-US" b="1" dirty="0" err="1"/>
              <a:t>framtiden</a:t>
            </a:r>
            <a:endParaRPr lang="en-US" b="1" dirty="0"/>
          </a:p>
          <a:p>
            <a:pPr>
              <a:defRPr b="1"/>
            </a:pPr>
            <a:r>
              <a:rPr lang="en-US" b="1" dirty="0" err="1"/>
              <a:t>årskurs</a:t>
            </a:r>
            <a:r>
              <a:rPr lang="en-US" b="1" dirty="0"/>
              <a:t> 9 och gymnasiet </a:t>
            </a:r>
            <a:r>
              <a:rPr lang="en-US" b="1" dirty="0" err="1"/>
              <a:t>år</a:t>
            </a:r>
            <a:r>
              <a:rPr lang="en-US" b="1" dirty="0"/>
              <a:t> 2, Värmland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röka'!$M$2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Åk 9</c:v>
                </c:pt>
                <c:pt idx="1">
                  <c:v>Gy åk 2</c:v>
                </c:pt>
              </c:strCache>
            </c:strRef>
          </c:cat>
          <c:val>
            <c:numRef>
              <c:f>'Sluta röka'!$M$3:$M$4</c:f>
              <c:numCache>
                <c:formatCode>General</c:formatCode>
                <c:ptCount val="2"/>
                <c:pt idx="0">
                  <c:v>70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B71-B220-2BC80B34A6E8}"/>
            </c:ext>
          </c:extLst>
        </c:ser>
        <c:ser>
          <c:idx val="1"/>
          <c:order val="1"/>
          <c:tx>
            <c:strRef>
              <c:f>'Sluta röka'!$N$2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Åk 9</c:v>
                </c:pt>
                <c:pt idx="1">
                  <c:v>Gy åk 2</c:v>
                </c:pt>
              </c:strCache>
            </c:strRef>
          </c:cat>
          <c:val>
            <c:numRef>
              <c:f>'Sluta röka'!$N$3:$N$4</c:f>
              <c:numCache>
                <c:formatCode>General</c:formatCode>
                <c:ptCount val="2"/>
                <c:pt idx="0" formatCode="0">
                  <c:v>68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B71-B220-2BC80B34A6E8}"/>
            </c:ext>
          </c:extLst>
        </c:ser>
        <c:ser>
          <c:idx val="2"/>
          <c:order val="2"/>
          <c:tx>
            <c:strRef>
              <c:f>'Sluta röka'!$O$2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Åk 9</c:v>
                </c:pt>
                <c:pt idx="1">
                  <c:v>Gy åk 2</c:v>
                </c:pt>
              </c:strCache>
            </c:strRef>
          </c:cat>
          <c:val>
            <c:numRef>
              <c:f>'Sluta röka'!$O$3:$O$4</c:f>
              <c:numCache>
                <c:formatCode>General</c:formatCode>
                <c:ptCount val="2"/>
                <c:pt idx="0" formatCode="0">
                  <c:v>75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B71-B220-2BC80B34A6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771712"/>
        <c:axId val="535772040"/>
      </c:barChart>
      <c:catAx>
        <c:axId val="5357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772040"/>
        <c:crosses val="autoZero"/>
        <c:auto val="1"/>
        <c:lblAlgn val="ctr"/>
        <c:lblOffset val="100"/>
        <c:noMultiLvlLbl val="0"/>
      </c:catAx>
      <c:valAx>
        <c:axId val="535772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7717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dirty="0"/>
              <a:t>Andelen snusare i gymnasiet år 2 </a:t>
            </a:r>
          </a:p>
          <a:p>
            <a:pPr>
              <a:defRPr b="1"/>
            </a:pPr>
            <a:r>
              <a:rPr lang="sv-SE" sz="1920" b="1" dirty="0"/>
              <a:t>efter boendekommun,</a:t>
            </a:r>
            <a:r>
              <a:rPr lang="sv-SE" sz="1920" b="1" baseline="0" dirty="0"/>
              <a:t> Värmland och riket år 2019</a:t>
            </a:r>
            <a:endParaRPr lang="sv-SE" sz="192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Snusare!$L$2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743-477D-9099-023C5056DE00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743-477D-9099-023C5056D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Snusare!$K$3:$K$20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Snusare!$L$3:$L$20</c:f>
              <c:numCache>
                <c:formatCode>0</c:formatCode>
                <c:ptCount val="18"/>
                <c:pt idx="0">
                  <c:v>19</c:v>
                </c:pt>
                <c:pt idx="1">
                  <c:v>31</c:v>
                </c:pt>
                <c:pt idx="2">
                  <c:v>30</c:v>
                </c:pt>
                <c:pt idx="3">
                  <c:v>26</c:v>
                </c:pt>
                <c:pt idx="5">
                  <c:v>17</c:v>
                </c:pt>
                <c:pt idx="6">
                  <c:v>36</c:v>
                </c:pt>
                <c:pt idx="7">
                  <c:v>28</c:v>
                </c:pt>
                <c:pt idx="8">
                  <c:v>50</c:v>
                </c:pt>
                <c:pt idx="9">
                  <c:v>25</c:v>
                </c:pt>
                <c:pt idx="12">
                  <c:v>30</c:v>
                </c:pt>
                <c:pt idx="14">
                  <c:v>38</c:v>
                </c:pt>
                <c:pt idx="15">
                  <c:v>30</c:v>
                </c:pt>
                <c:pt idx="16">
                  <c:v>28</c:v>
                </c:pt>
                <c:pt idx="17" formatCode="General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77D-9099-023C5056DE00}"/>
            </c:ext>
          </c:extLst>
        </c:ser>
        <c:ser>
          <c:idx val="1"/>
          <c:order val="1"/>
          <c:tx>
            <c:strRef>
              <c:f>Snusare!$M$2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Snusare!$K$3:$K$20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Snusare!$M$3:$M$20</c:f>
              <c:numCache>
                <c:formatCode>General</c:formatCode>
                <c:ptCount val="18"/>
                <c:pt idx="16" formatCode="0">
                  <c:v>33</c:v>
                </c:pt>
                <c:pt idx="17" formatCode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3-477D-9099-023C5056DE00}"/>
            </c:ext>
          </c:extLst>
        </c:ser>
        <c:ser>
          <c:idx val="2"/>
          <c:order val="2"/>
          <c:tx>
            <c:strRef>
              <c:f>Snusare!$N$2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Snusare!$K$3:$K$20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Snusare!$N$3:$N$20</c:f>
              <c:numCache>
                <c:formatCode>General</c:formatCode>
                <c:ptCount val="18"/>
                <c:pt idx="16" formatCode="0">
                  <c:v>22</c:v>
                </c:pt>
                <c:pt idx="17" formatCode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43-477D-9099-023C5056DE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4501768"/>
        <c:axId val="434502752"/>
      </c:barChart>
      <c:catAx>
        <c:axId val="43450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502752"/>
        <c:crosses val="autoZero"/>
        <c:auto val="1"/>
        <c:lblAlgn val="ctr"/>
        <c:lblOffset val="100"/>
        <c:noMultiLvlLbl val="0"/>
      </c:catAx>
      <c:valAx>
        <c:axId val="4345027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5017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dirty="0" err="1"/>
              <a:t>Andelen</a:t>
            </a:r>
            <a:r>
              <a:rPr lang="en-US" sz="1920" dirty="0"/>
              <a:t> </a:t>
            </a:r>
            <a:r>
              <a:rPr lang="en-US" sz="1920" dirty="0" err="1"/>
              <a:t>elever</a:t>
            </a:r>
            <a:r>
              <a:rPr lang="en-US" sz="1920" dirty="0"/>
              <a:t> i gymnasiet </a:t>
            </a:r>
            <a:r>
              <a:rPr lang="en-US" sz="1920" dirty="0" err="1"/>
              <a:t>år</a:t>
            </a:r>
            <a:r>
              <a:rPr lang="en-US" sz="1920" dirty="0"/>
              <a:t> 2 </a:t>
            </a:r>
            <a:r>
              <a:rPr lang="en-US" sz="1920" dirty="0" err="1"/>
              <a:t>som</a:t>
            </a:r>
            <a:r>
              <a:rPr lang="en-US" sz="1920" dirty="0"/>
              <a:t> </a:t>
            </a:r>
            <a:r>
              <a:rPr lang="en-US" sz="1920" dirty="0" err="1"/>
              <a:t>snusat</a:t>
            </a:r>
            <a:r>
              <a:rPr lang="en-US" sz="1920" dirty="0"/>
              <a:t> vid 13</a:t>
            </a:r>
            <a:r>
              <a:rPr lang="en-US" sz="1920" baseline="0" dirty="0"/>
              <a:t> </a:t>
            </a:r>
            <a:r>
              <a:rPr lang="en-US" sz="1920" dirty="0" err="1"/>
              <a:t>års</a:t>
            </a:r>
            <a:r>
              <a:rPr lang="en-US" sz="1920" dirty="0"/>
              <a:t> </a:t>
            </a:r>
            <a:r>
              <a:rPr lang="en-US" sz="1920" dirty="0" err="1"/>
              <a:t>ålder</a:t>
            </a:r>
            <a:endParaRPr lang="en-US" sz="1920" baseline="0" dirty="0"/>
          </a:p>
          <a:p>
            <a:pPr>
              <a:defRPr b="1"/>
            </a:pPr>
            <a:r>
              <a:rPr lang="en-US" sz="1920" baseline="0" dirty="0" err="1"/>
              <a:t>efter</a:t>
            </a:r>
            <a:r>
              <a:rPr lang="en-US" sz="1920" baseline="0" dirty="0"/>
              <a:t> </a:t>
            </a:r>
            <a:r>
              <a:rPr lang="en-US" sz="1920" baseline="0" dirty="0" err="1"/>
              <a:t>boende</a:t>
            </a:r>
            <a:r>
              <a:rPr lang="en-US" sz="1920" dirty="0" err="1"/>
              <a:t>kommun</a:t>
            </a:r>
            <a:r>
              <a:rPr lang="en-US" sz="1920" dirty="0"/>
              <a:t>,</a:t>
            </a:r>
            <a:r>
              <a:rPr lang="en-US" sz="1920" baseline="0" dirty="0"/>
              <a:t> Värmland</a:t>
            </a:r>
            <a:r>
              <a:rPr lang="en-US" sz="1920" dirty="0"/>
              <a:t> och </a:t>
            </a:r>
            <a:r>
              <a:rPr lang="en-US" sz="1920" dirty="0" err="1"/>
              <a:t>riket</a:t>
            </a:r>
            <a:r>
              <a:rPr lang="en-US" sz="1920" dirty="0"/>
              <a:t> </a:t>
            </a:r>
            <a:r>
              <a:rPr lang="en-US" sz="1920" dirty="0" err="1"/>
              <a:t>år</a:t>
            </a:r>
            <a:r>
              <a:rPr lang="en-US" sz="192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'Snusdebut 13 år'!$B$25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E-41FB-B8DD-842875B7DD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E-41FB-B8DD-842875B7DD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E-41FB-B8DD-842875B7DD4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CEE-41FB-B8DD-842875B7DD4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CEE-41FB-B8DD-842875B7DD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år'!$A$26:$A$43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år'!$B$26:$B$43</c:f>
              <c:numCache>
                <c:formatCode>0</c:formatCode>
                <c:ptCount val="18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13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13</c:v>
                </c:pt>
                <c:pt idx="9">
                  <c:v>10</c:v>
                </c:pt>
                <c:pt idx="12">
                  <c:v>6</c:v>
                </c:pt>
                <c:pt idx="14" formatCode="General">
                  <c:v>24</c:v>
                </c:pt>
                <c:pt idx="15" formatCode="General">
                  <c:v>20</c:v>
                </c:pt>
                <c:pt idx="16">
                  <c:v>8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EE-41FB-B8DD-842875B7DD4D}"/>
            </c:ext>
          </c:extLst>
        </c:ser>
        <c:ser>
          <c:idx val="1"/>
          <c:order val="1"/>
          <c:tx>
            <c:strRef>
              <c:f>'Snusdebut 13 år'!$C$25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år'!$A$26:$A$43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år'!$C$26:$C$43</c:f>
              <c:numCache>
                <c:formatCode>General</c:formatCode>
                <c:ptCount val="18"/>
                <c:pt idx="16" formatCode="0">
                  <c:v>11</c:v>
                </c:pt>
                <c:pt idx="17" formatCode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EE-41FB-B8DD-842875B7DD4D}"/>
            </c:ext>
          </c:extLst>
        </c:ser>
        <c:ser>
          <c:idx val="2"/>
          <c:order val="2"/>
          <c:tx>
            <c:strRef>
              <c:f>'Snusdebut 13 år'!$D$25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år'!$A$26:$A$43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Grums*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Munkfors*</c:v>
                </c:pt>
                <c:pt idx="11">
                  <c:v>Storfors*</c:v>
                </c:pt>
                <c:pt idx="12">
                  <c:v>Sunne</c:v>
                </c:pt>
                <c:pt idx="13">
                  <c:v>Säffle*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år'!$D$26:$D$43</c:f>
              <c:numCache>
                <c:formatCode>General</c:formatCode>
                <c:ptCount val="18"/>
                <c:pt idx="16" formatCode="0">
                  <c:v>5</c:v>
                </c:pt>
                <c:pt idx="17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EE-41FB-B8DD-842875B7DD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003720"/>
        <c:axId val="460004048"/>
      </c:barChart>
      <c:catAx>
        <c:axId val="4600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4048"/>
        <c:crosses val="autoZero"/>
        <c:auto val="1"/>
        <c:lblAlgn val="ctr"/>
        <c:lblOffset val="100"/>
        <c:noMultiLvlLbl val="0"/>
      </c:catAx>
      <c:valAx>
        <c:axId val="4600040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0003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Hur får du vanligen tag på snus? </a:t>
            </a:r>
          </a:p>
          <a:p>
            <a:pPr>
              <a:defRPr b="1"/>
            </a:pPr>
            <a:r>
              <a:rPr lang="sv-SE" sz="1600" b="1" dirty="0"/>
              <a:t>Andel bland elever som ej fyllt 18 år,</a:t>
            </a:r>
            <a:r>
              <a:rPr lang="sv-SE" sz="1600" b="1" baseline="0" dirty="0"/>
              <a:t> gymnasiet</a:t>
            </a:r>
            <a:r>
              <a:rPr lang="sv-SE" sz="1600" b="1" dirty="0"/>
              <a:t> år 2,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46391221930592008"/>
          <c:y val="0.18877223517702077"/>
          <c:w val="0.49871131849259581"/>
          <c:h val="0.580438840108056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'köpa snus'!$B$9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…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1-4363-B733-9E25CC069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snus'!$A$10:$A$13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snus'!$B$10:$B$13</c:f>
              <c:numCache>
                <c:formatCode>0</c:formatCode>
                <c:ptCount val="4"/>
                <c:pt idx="0">
                  <c:v>3</c:v>
                </c:pt>
                <c:pt idx="1">
                  <c:v>21</c:v>
                </c:pt>
                <c:pt idx="2">
                  <c:v>17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0-4503-9D77-FD9E82EEBED1}"/>
            </c:ext>
          </c:extLst>
        </c:ser>
        <c:ser>
          <c:idx val="1"/>
          <c:order val="1"/>
          <c:tx>
            <c:strRef>
              <c:f>'köpa snus'!$C$9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snus'!$A$10:$A$13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snus'!$C$10:$C$13</c:f>
              <c:numCache>
                <c:formatCode>0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39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0-4503-9D77-FD9E82EEBED1}"/>
            </c:ext>
          </c:extLst>
        </c:ser>
        <c:ser>
          <c:idx val="2"/>
          <c:order val="2"/>
          <c:tx>
            <c:strRef>
              <c:f>'köpa snus'!$D$9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snus'!$A$10:$A$13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snus'!$D$10:$D$13</c:f>
              <c:numCache>
                <c:formatCode>0</c:formatCode>
                <c:ptCount val="4"/>
                <c:pt idx="0">
                  <c:v>4</c:v>
                </c:pt>
                <c:pt idx="1">
                  <c:v>20</c:v>
                </c:pt>
                <c:pt idx="2">
                  <c:v>31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0-4503-9D77-FD9E82EEBE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394944"/>
        <c:axId val="497392320"/>
      </c:barChart>
      <c:catAx>
        <c:axId val="49739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2320"/>
        <c:crosses val="autoZero"/>
        <c:auto val="1"/>
        <c:lblAlgn val="ctr"/>
        <c:lblOffset val="100"/>
        <c:noMultiLvlLbl val="0"/>
      </c:catAx>
      <c:valAx>
        <c:axId val="4973923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68189601437637271"/>
              <c:y val="0.852797343130850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7394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2B6D-F2B2-49D0-A116-7B90647B372A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CBA8-EE4B-41E8-97CF-77A2A1C3E3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38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Rökare; Andelen elever som under de senaste 12 månaderna röker varje dag, röker nästan varje dag, röker ibland.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kommunen mindre än 30 och uppgiften är då för osäker för att återges.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94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Intensivkonsument; andelen elever som under de senaste 12 månaderna, vid ett och samma tillfälle druckit alkohol motsvarande minst fyra stora burkar starköl/cider eller 25 cl sprit eller en helflaska vin eller 6 burkar folköl. Minst en gång/månad.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53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Berusad av alkohol - andelen elever som varit berusade vid 13 års ålder eller tidigare.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  <a:r>
              <a:rPr lang="sv-S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299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35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 narkotika avses till exempel hasch, marijuana, amfetamin, kokain och heroin.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06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Andelen elever som någon gång använt narkotika.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3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använt narkotika senaste 12 månaderna. Nationell ANDT-indikator.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838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receptbelagda sömn-/lugnande medel; </a:t>
            </a:r>
            <a:r>
              <a:rPr lang="sv-SE" dirty="0" err="1"/>
              <a:t>Stilnoct</a:t>
            </a:r>
            <a:r>
              <a:rPr lang="sv-SE" dirty="0"/>
              <a:t>, </a:t>
            </a:r>
            <a:r>
              <a:rPr lang="sv-SE" dirty="0" err="1"/>
              <a:t>Stesolid</a:t>
            </a:r>
            <a:r>
              <a:rPr lang="sv-SE" dirty="0"/>
              <a:t>, </a:t>
            </a:r>
            <a:r>
              <a:rPr lang="sv-SE" dirty="0" err="1"/>
              <a:t>Imovane</a:t>
            </a:r>
            <a:r>
              <a:rPr lang="sv-SE" dirty="0"/>
              <a:t>, </a:t>
            </a:r>
            <a:r>
              <a:rPr lang="sv-SE" dirty="0" err="1"/>
              <a:t>Oxascand</a:t>
            </a:r>
            <a:r>
              <a:rPr lang="sv-SE" dirty="0"/>
              <a:t>. </a:t>
            </a:r>
          </a:p>
          <a:p>
            <a:r>
              <a:rPr lang="sv-SE" dirty="0"/>
              <a:t>Exempel på smärtstillande medel; </a:t>
            </a:r>
            <a:r>
              <a:rPr lang="sv-SE" dirty="0" err="1"/>
              <a:t>Tramadol</a:t>
            </a:r>
            <a:r>
              <a:rPr lang="sv-SE" dirty="0"/>
              <a:t>, Citodon.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Flera svarsalternativ kan markeras.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06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514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energidryck; Monster, Red Bull, </a:t>
            </a:r>
            <a:r>
              <a:rPr lang="sv-SE" dirty="0" err="1"/>
              <a:t>Nocco</a:t>
            </a:r>
            <a:r>
              <a:rPr lang="sv-SE" dirty="0"/>
              <a:t> eller liknande.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59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rökdebuterat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 13 års ålder eller tidigare.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103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64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rökt e-cigarett, senaste 12 månaderna.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9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  <a:r>
              <a:rPr lang="sv-S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53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rökare som vill sluta röka; svarat att de vill sluta nu eller sluta i framtiden.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59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Snusare; andelen elever som de senaste 12 månaderna snusar varje dag, snusar nästan varje dag, snusar ibland.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 elever med snusdebut vid 13 år eller yngre.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16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Markering med tre punkter (…) ovanför 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4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Alkoholkonsument; andelen elever i gymnasiet årskurs 2 som druckit alkohol de senaste 12 månaderna. Nationell ANDT-indikator.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Drycker under 2,26% alkohol, som lättöl eller svag cider räknas 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Vid beteckningen * är antalet svar i gruppen mindre än 30 och uppgiften är då för osäker för att återges.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6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7015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6270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2020-03-04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2020-03-04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Elevers drogvanor 2019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Läns- och kommunrapport</a:t>
            </a:r>
          </a:p>
          <a:p>
            <a:r>
              <a:rPr lang="sv-SE" dirty="0"/>
              <a:t>Gymnasiet år 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654B1FE-766D-4D1F-9720-230A0ED4C78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4C3CA09-A605-4EF1-9A18-39321C05791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5A9C48D1-EAEA-46B9-9782-8655F9A9FB12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649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CDB2EE3-485A-4CA5-BEE9-B02704650D7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89659678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87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3AADA7C-62B7-4884-9EC2-3BF9E0A6243B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98234036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23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A231A258-71DA-415C-A10F-3A7A7B7EE395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40800885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37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5F0E71C-E8BF-4611-8A24-F05303F4EF17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E9F3403C-F26C-4E5D-B915-87593DC02D6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16133324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5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ACD9820-4E5E-434A-AAB4-565A2F7DEBCA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A1989262-1BAE-4613-95EE-43B22A7D617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15059698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62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FBC1017F-0388-44F4-8C43-16E46061F0FE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4DFB1565-7C17-4790-B5E5-F86ABA8D40CE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776412" y="1134269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19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BC4EA19E-704D-43B1-A511-FA1545A5922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4117776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95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92ECC-A54A-4524-B437-2819C348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Alkoholkonsumtion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34BD32-047A-4B06-8494-CFFED6F8E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28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AA2A4BC-8290-45A1-B088-FFCCAFFC7256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8AA08526-378C-4A15-9DB8-5B80383CCEB5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628812107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0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U</a:t>
            </a:r>
            <a:r>
              <a:rPr lang="sv-SE" sz="2800" b="1" dirty="0"/>
              <a:t>ndersökningen Elevers drogvanor ska bidra med aktuellt kunskapsunderlag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0" y="1628802"/>
            <a:ext cx="9755560" cy="4488497"/>
          </a:xfrm>
        </p:spPr>
        <p:txBody>
          <a:bodyPr>
            <a:noAutofit/>
          </a:bodyPr>
          <a:lstStyle/>
          <a:p>
            <a:r>
              <a:rPr lang="sv-SE" sz="2600" dirty="0"/>
              <a:t>Om elevers attityder till och vanor av alkohol, narkotika, dopning, tobak och spel om pengar (ANDTS)</a:t>
            </a:r>
          </a:p>
          <a:p>
            <a:pPr lvl="0"/>
            <a:r>
              <a:rPr lang="sv-SE" sz="2600" dirty="0"/>
              <a:t>För planering och beslut av främjande och förebyggande ANDTS-insatser på läns-, kommun- och skolnivå</a:t>
            </a:r>
          </a:p>
          <a:p>
            <a:r>
              <a:rPr lang="sv-SE" sz="2600" dirty="0"/>
              <a:t>För att över tid kunna följa utvecklingen av ungdomars attityd till och användning av ANDTS </a:t>
            </a:r>
          </a:p>
          <a:p>
            <a:r>
              <a:rPr lang="sv-SE" sz="2600" dirty="0">
                <a:ea typeface="Times New Roman"/>
              </a:rPr>
              <a:t>För jämförelser av resultaten av ANDT-indikatorer med rikets resultat</a:t>
            </a:r>
          </a:p>
          <a:p>
            <a:r>
              <a:rPr lang="sv-SE" sz="2600" dirty="0">
                <a:ea typeface="Times New Roman"/>
              </a:rPr>
              <a:t>För att samla olika aktörer i det förebyggande ANDTS-arbetet</a:t>
            </a:r>
          </a:p>
          <a:p>
            <a:endParaRPr lang="sv-SE" sz="2600" dirty="0">
              <a:ea typeface="Times New Roman"/>
            </a:endParaRPr>
          </a:p>
          <a:p>
            <a:endParaRPr lang="sv-SE" sz="2600" dirty="0">
              <a:ea typeface="Times New Roman"/>
            </a:endParaRPr>
          </a:p>
          <a:p>
            <a:pPr marL="193195" indent="0">
              <a:buNone/>
            </a:pPr>
            <a:endParaRPr lang="sv-SE" sz="2600" dirty="0"/>
          </a:p>
          <a:p>
            <a:pPr lvl="0"/>
            <a:r>
              <a:rPr lang="sv-SE" sz="2600" dirty="0"/>
              <a:t>för att samla olika aktörer i det förebyggande ANDT-arbetet</a:t>
            </a:r>
          </a:p>
          <a:p>
            <a:pPr marL="0" indent="0">
              <a:buNone/>
            </a:pPr>
            <a:endParaRPr lang="sv-SE" sz="2600" dirty="0"/>
          </a:p>
          <a:p>
            <a:pPr marL="193195" indent="0">
              <a:buNone/>
            </a:pP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240332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8029570-DE79-4E28-B795-5A40CCE703C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55D0F2A5-739B-4D95-81CD-DAB4C5B8F5A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34059225"/>
              </p:ext>
            </p:extLst>
          </p:nvPr>
        </p:nvGraphicFramePr>
        <p:xfrm>
          <a:off x="1800224" y="1135063"/>
          <a:ext cx="8897153" cy="462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7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78A679A-9D74-4963-A111-83A2B3E7A339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08C53114-7E5C-499B-8272-5495F2A4B62E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49446330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53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F371FA7A-9C5E-4BAE-9A37-451426A2807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432507754"/>
              </p:ext>
            </p:extLst>
          </p:nvPr>
        </p:nvGraphicFramePr>
        <p:xfrm>
          <a:off x="1800225" y="600075"/>
          <a:ext cx="8639175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503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19BE0AC-BC29-4591-BC3A-9263C1D2FED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63935024"/>
              </p:ext>
            </p:extLst>
          </p:nvPr>
        </p:nvGraphicFramePr>
        <p:xfrm>
          <a:off x="1790701" y="600075"/>
          <a:ext cx="864870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57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C311B-3863-40B6-A244-E90C67AB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Narkotika, läkemedel och anabola steroider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46D713-4C05-4EDD-BBE9-F8F2ED780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56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1F257435-9F91-4200-894E-A8FBF1BC8C34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919676475"/>
              </p:ext>
            </p:extLst>
          </p:nvPr>
        </p:nvGraphicFramePr>
        <p:xfrm>
          <a:off x="1800225" y="1135063"/>
          <a:ext cx="8853086" cy="460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483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B1E38E3-DC56-4BB3-B232-4FF90D3222A7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0EC81D47-2934-40B1-9185-FBE37A4295F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69869428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98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519A98A-842A-497A-97E4-5927FACFE3D0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AE2297C2-4E19-41FC-9E2A-9EBB96967BAF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975505672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84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D3EA9DA8-8AA8-4CF1-8CA3-3D61C3997A68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6344008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2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B23A184-9DD6-49F8-8E3C-6E151EC6409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88815249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43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prstClr val="black"/>
                </a:solidFill>
              </a:rPr>
              <a:t>Undersökningens genomförande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1" y="1341439"/>
            <a:ext cx="10154652" cy="5063892"/>
          </a:xfrm>
        </p:spPr>
        <p:txBody>
          <a:bodyPr>
            <a:noAutofit/>
          </a:bodyPr>
          <a:lstStyle/>
          <a:p>
            <a:endParaRPr lang="sv-SE" sz="2600" dirty="0"/>
          </a:p>
          <a:p>
            <a:r>
              <a:rPr lang="sv-SE" sz="2600" dirty="0"/>
              <a:t>Webbenkät till elever i årskurs 9 och gymnasiet år 2</a:t>
            </a:r>
          </a:p>
          <a:p>
            <a:r>
              <a:rPr lang="sv-SE" sz="2600" dirty="0"/>
              <a:t>Enkäten innehåller 43 frågor</a:t>
            </a:r>
          </a:p>
          <a:p>
            <a:r>
              <a:rPr lang="sv-SE" sz="2600" dirty="0"/>
              <a:t>Enkäten besvarades anonymt under lektionstid </a:t>
            </a:r>
          </a:p>
          <a:p>
            <a:r>
              <a:rPr lang="sv-SE" sz="2600" dirty="0"/>
              <a:t>Besvarades vecka 39-44, år 2019</a:t>
            </a:r>
          </a:p>
          <a:p>
            <a:r>
              <a:rPr lang="sv-SE" sz="2600" dirty="0">
                <a:solidFill>
                  <a:prstClr val="black"/>
                </a:solidFill>
              </a:rPr>
              <a:t>16 kommuner genomförde undersökningen och någon friskola deltog</a:t>
            </a:r>
            <a:endParaRPr lang="sv-SE" sz="2600" dirty="0">
              <a:solidFill>
                <a:prstClr val="black"/>
              </a:solidFill>
              <a:cs typeface="Raavi" panose="020B0502040204020203" pitchFamily="34" charset="0"/>
            </a:endParaRPr>
          </a:p>
          <a:p>
            <a:pPr lvl="0"/>
            <a:r>
              <a:rPr lang="sv-SE" sz="2600" dirty="0">
                <a:solidFill>
                  <a:prstClr val="black"/>
                </a:solidFill>
                <a:cs typeface="Raavi" panose="020B0502040204020203" pitchFamily="34" charset="0"/>
              </a:rPr>
              <a:t>Totalt </a:t>
            </a:r>
            <a:r>
              <a:rPr lang="sv-SE" sz="2600" dirty="0">
                <a:cs typeface="Raavi" panose="020B0502040204020203" pitchFamily="34" charset="0"/>
              </a:rPr>
              <a:t>3 404 svar, 1 942 i årskurs 9 och 1 349 </a:t>
            </a:r>
            <a:r>
              <a:rPr lang="sv-SE" sz="2600" dirty="0">
                <a:solidFill>
                  <a:prstClr val="black"/>
                </a:solidFill>
                <a:cs typeface="Raavi" panose="020B0502040204020203" pitchFamily="34" charset="0"/>
              </a:rPr>
              <a:t>i gymnasiet år 2</a:t>
            </a:r>
          </a:p>
        </p:txBody>
      </p:sp>
    </p:spTree>
    <p:extLst>
      <p:ext uri="{BB962C8B-B14F-4D97-AF65-F5344CB8AC3E}">
        <p14:creationId xmlns:p14="http://schemas.microsoft.com/office/powerpoint/2010/main" val="3015912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6CCAD202-00D2-405B-A2B8-A123B7B7A39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29881713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330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AD64D8A-1A17-4A58-AE30-94BDB35DBAEE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640813AB-9643-4257-A410-5A7BB3577C5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18885115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3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0F4D0F6-2E1B-4BAC-8D7B-DDE4515E19D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2E71F865-E297-4BEF-991F-54AAAADE6C27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192914778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33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EEED2C8D-62CC-4530-ABFF-F981A469645D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40124212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6249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D8443-8B5E-403B-BCF7-9CDA606D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Attityder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2BBBE2-D1AA-433B-90BA-D55E8B361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b="1" dirty="0"/>
              <a:t>Hur riskabel är ANDT-användning enligt eleverna i årskurs 9?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1046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52DE6B9-FF8D-451B-A8F5-E18FD71F4B53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967347601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594D792E-A654-4EB7-A624-6C543D763337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41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CC112099-A24B-488F-BD4B-3B76CD6D0E7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86662864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131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9EB065E-67B8-4B58-AB95-6968D27E0B0A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19444807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184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DDE0C3-CCA0-44E2-B160-603926A0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Kosttillskott och energidryck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8342A1-E9AE-43AD-A1F6-531FAA053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55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9192141" cy="1296145"/>
          </a:xfrm>
        </p:spPr>
        <p:txBody>
          <a:bodyPr>
            <a:normAutofit/>
          </a:bodyPr>
          <a:lstStyle/>
          <a:p>
            <a:r>
              <a:rPr lang="sv-SE" sz="2800" dirty="0"/>
              <a:t>Resultatredovisning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719403" y="1395664"/>
            <a:ext cx="9645757" cy="44336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sv-SE" sz="2600" dirty="0"/>
              <a:t>Resultat återrapporteras på länsnivå samt kommun- och skolnivå om det är minst 30 svarande elever. </a:t>
            </a:r>
          </a:p>
          <a:p>
            <a:r>
              <a:rPr lang="sv-SE" sz="2600" dirty="0"/>
              <a:t>Resultat redovisas i procent.</a:t>
            </a:r>
          </a:p>
          <a:p>
            <a:r>
              <a:rPr lang="sv-SE" sz="2600" dirty="0"/>
              <a:t>Procentandelarna i diagrammen visar procent av de som svarat på den aktuella frågan (om ej annat anges).</a:t>
            </a:r>
          </a:p>
          <a:p>
            <a:r>
              <a:rPr lang="sv-SE" sz="2600" dirty="0"/>
              <a:t>Rikets resultat är hämtat från CANs undersökning Skolelevers drogvanor 2019.</a:t>
            </a:r>
          </a:p>
          <a:p>
            <a:r>
              <a:rPr lang="sv-SE" sz="2600" dirty="0"/>
              <a:t>Vid beteckningen * är antalet svar i gruppen mindre än 30 och uppgiften är då för osäker för att återges.</a:t>
            </a:r>
          </a:p>
          <a:p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849085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57C5BC07-E46C-49A4-A563-CBB8291E7F7F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6355031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487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F33E3BD0-0A25-4AE4-AF3E-3C580363AE3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14474515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4255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D8443-8B5E-403B-BCF7-9CDA606D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 om pengar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2BBBE2-D1AA-433B-90BA-D55E8B361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868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6F5DEB35-FEB1-4125-8FF1-5EB880D00998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059283748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967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267" dirty="0"/>
              <a:t>Samverkan i planering och genomförande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0" y="1628801"/>
            <a:ext cx="9755560" cy="4584508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193195" indent="0">
              <a:buNone/>
            </a:pPr>
            <a:r>
              <a:rPr lang="sv-SE" sz="2800" dirty="0"/>
              <a:t>Kommuner, friskolor, länssamordnare för ANDTS-frågor och Region Värmland samverkar i planering och genomförande av undersökningen Elevers drogvanor.</a:t>
            </a:r>
          </a:p>
          <a:p>
            <a:pPr>
              <a:spcBef>
                <a:spcPct val="0"/>
              </a:spcBef>
              <a:buNone/>
            </a:pPr>
            <a:endParaRPr lang="sv-SE" sz="3000" b="1" dirty="0">
              <a:solidFill>
                <a:srgbClr val="003A7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sv-SE" sz="3000" b="1" dirty="0">
              <a:solidFill>
                <a:srgbClr val="003A7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sv-SE" sz="3000" b="1" dirty="0">
              <a:solidFill>
                <a:srgbClr val="003A7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3521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Genomförande och resultatredovisning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838200" y="1259948"/>
            <a:ext cx="10382944" cy="5232927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prstClr val="black"/>
                </a:solidFill>
              </a:rPr>
              <a:t>Sammanställningar efter boendekommun, skolnivå och könsgrupper om det är minst 30 svarande elever. </a:t>
            </a:r>
          </a:p>
          <a:p>
            <a:r>
              <a:rPr lang="sv-SE" dirty="0">
                <a:solidFill>
                  <a:prstClr val="black"/>
                </a:solidFill>
              </a:rPr>
              <a:t>Könsuppdelade resultat redovisas för alla ANDT-indikatorer samt fördelning över killar och tjejer för övriga frågor på länsnivå. </a:t>
            </a:r>
          </a:p>
          <a:p>
            <a:r>
              <a:rPr lang="sv-SE" dirty="0">
                <a:solidFill>
                  <a:prstClr val="black"/>
                </a:solidFill>
              </a:rPr>
              <a:t>Resultat för kommuner eller skolor med få elever bör tolkas med försiktighet. </a:t>
            </a:r>
          </a:p>
          <a:p>
            <a:r>
              <a:rPr lang="sv-SE" dirty="0">
                <a:solidFill>
                  <a:prstClr val="black"/>
                </a:solidFill>
              </a:rPr>
              <a:t>Har en kommun eller skola färre än 30 svar har dessa svar lagts in i läns- alternativt kommunrapporten och redovisas ej separat. </a:t>
            </a:r>
          </a:p>
          <a:p>
            <a:r>
              <a:rPr lang="sv-SE" dirty="0">
                <a:solidFill>
                  <a:prstClr val="black"/>
                </a:solidFill>
              </a:rPr>
              <a:t>Svarsfrekvensen för en skola måste vara minst 50 procent för en skolrapport. </a:t>
            </a:r>
          </a:p>
          <a:p>
            <a:r>
              <a:rPr lang="sv-SE" dirty="0">
                <a:solidFill>
                  <a:prstClr val="black"/>
                </a:solidFill>
              </a:rPr>
              <a:t>Sammanslagning av svarsalternativ har gjorts för att redovisa andelen rökare, snusare, alkoholkonsumenter, förklaring av vilka svarsalternativ som ingår finns vid aktuella bilder. 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06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83390-3680-4DBC-A95A-7DA5B8EF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Genomförande och resultatredovisning fortsättning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B29215-D636-4BEC-867C-37612E65121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79153" y="1327568"/>
            <a:ext cx="9961562" cy="5378450"/>
          </a:xfrm>
        </p:spPr>
        <p:txBody>
          <a:bodyPr vert="horz" lIns="91440" tIns="45720" rIns="91440" bIns="45720" rtlCol="0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Oseriöst ifyllda enkäter exkluderas enligt kriterierna; ej svarat på fem eller fler av ANDT-indikatorerna, svarat ja på ha använt alla narkotiska preparat samt svarat</a:t>
            </a:r>
            <a:r>
              <a:rPr lang="sv-SE" sz="2400" dirty="0"/>
              <a:t> ”två gånger eller mer” på alla frågor i frågebatteriet över problem i samband med att man druckit alkohol.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</a:p>
          <a:p>
            <a:pPr marL="252000" indent="-252000">
              <a:buChar char="•"/>
            </a:pPr>
            <a:r>
              <a:rPr lang="sv-SE" sz="2400" dirty="0">
                <a:solidFill>
                  <a:prstClr val="black"/>
                </a:solidFill>
              </a:rPr>
              <a:t>Klassbortfall - i årskurs 9 påverkas sannolikt inte resultaten lika mycket som vid individbortfall. Detta eftersom man kan anta att ej deltagande klasser inte avviker från deltagande klasser. Klassbortfall antas påverka resultaten mer i gymnasiet där klassammansättningen i högre grad speglar elevernas egenskaper och intressen.</a:t>
            </a:r>
          </a:p>
          <a:p>
            <a:pPr marL="252000" indent="-252000">
              <a:buChar char="•"/>
            </a:pPr>
            <a:r>
              <a:rPr lang="sv-SE" sz="2400" dirty="0">
                <a:solidFill>
                  <a:prstClr val="black"/>
                </a:solidFill>
              </a:rPr>
              <a:t>Det interna bortfallet var lågt för de frågor som ställdes till alla elever. Internt bortfall = elever besvarar inte alla frågor t.ex. hoppar över vissa frågor eller slutar efter att ha besvarat halva enkäten.</a:t>
            </a:r>
          </a:p>
          <a:p>
            <a:pPr marL="252000" indent="-252000">
              <a:buChar char="•"/>
            </a:pPr>
            <a:endParaRPr lang="sv-S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6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B0D81-2610-432B-A55A-0B70C012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rgbClr val="000000"/>
                </a:solidFill>
              </a:rPr>
              <a:t>Resultatredovisning fortsättning</a:t>
            </a: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76AF90-F61C-4DD2-9115-5DFB7449B1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199" y="1892969"/>
            <a:ext cx="10214811" cy="4203031"/>
          </a:xfrm>
        </p:spPr>
        <p:txBody>
          <a:bodyPr>
            <a:normAutofit/>
          </a:bodyPr>
          <a:lstStyle/>
          <a:p>
            <a:r>
              <a:rPr lang="sv-SE" sz="2600" dirty="0"/>
              <a:t>Markering med tre punkter (…) ovanför kommunstapel innebär att antalet elever som angett redovisat svar är färre än 4. </a:t>
            </a:r>
          </a:p>
          <a:p>
            <a:r>
              <a:rPr lang="sv-SE" sz="2600" dirty="0"/>
              <a:t>I skolrapporterna är kommunresultaten som redovisas andelen för alla elever boende i nämnd kommun.</a:t>
            </a:r>
          </a:p>
          <a:p>
            <a:r>
              <a:rPr lang="sv-SE" sz="2600" dirty="0"/>
              <a:t>Mer information om hur undersökningen har genomförts och resultatredovisning finns sist i presentationen.</a:t>
            </a:r>
          </a:p>
          <a:p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1088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B6F17-7BA0-4E01-B479-2FE78D3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471218"/>
            <a:ext cx="8640000" cy="1325563"/>
          </a:xfrm>
        </p:spPr>
        <p:txBody>
          <a:bodyPr anchor="t">
            <a:normAutofit/>
          </a:bodyPr>
          <a:lstStyle/>
          <a:p>
            <a:r>
              <a:rPr lang="sv-SE" sz="2800" dirty="0"/>
              <a:t>Antal svar efter elevernas boendekommun gymnasiet år 2</a:t>
            </a:r>
          </a:p>
        </p:txBody>
      </p:sp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299E0A34-1703-4FCF-B5B2-70B577EC01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962138"/>
              </p:ext>
            </p:extLst>
          </p:nvPr>
        </p:nvGraphicFramePr>
        <p:xfrm>
          <a:off x="1773496" y="1494157"/>
          <a:ext cx="3278154" cy="521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005">
                  <a:extLst>
                    <a:ext uri="{9D8B030D-6E8A-4147-A177-3AD203B41FA5}">
                      <a16:colId xmlns:a16="http://schemas.microsoft.com/office/drawing/2014/main" val="394613716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693214531"/>
                    </a:ext>
                  </a:extLst>
                </a:gridCol>
              </a:tblGrid>
              <a:tr h="305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Boendekommun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Totalt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9604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Arvika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9726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Eda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57401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Filipstad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3779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Forshaga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0913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Grums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56543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Hagfors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8777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Hammarö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5615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Karlstad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4048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Kil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92779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Kristinehamn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92675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Munkfors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45152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Storfors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37160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Sunne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36591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Säffle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64025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Torsby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3385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  <a:latin typeface="+mn-lt"/>
                        </a:rPr>
                        <a:t>Årjäng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0174261"/>
                  </a:ext>
                </a:extLst>
              </a:tr>
              <a:tr h="305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u="none" strike="noStrike" dirty="0">
                          <a:effectLst/>
                          <a:latin typeface="+mn-lt"/>
                        </a:rPr>
                        <a:t>Värmland</a:t>
                      </a:r>
                      <a:endParaRPr lang="sv-SE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1 349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4983941"/>
                  </a:ext>
                </a:extLst>
              </a:tr>
            </a:tbl>
          </a:graphicData>
        </a:graphic>
      </p:graphicFrame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34648227-C3CF-4F47-802F-E5F86EFD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5" y="1494157"/>
            <a:ext cx="4570967" cy="3240000"/>
          </a:xfrm>
        </p:spPr>
        <p:txBody>
          <a:bodyPr>
            <a:normAutofit/>
          </a:bodyPr>
          <a:lstStyle/>
          <a:p>
            <a:pPr marL="193195" indent="0">
              <a:buNone/>
            </a:pPr>
            <a:r>
              <a:rPr lang="sv-SE" sz="2400" dirty="0"/>
              <a:t>Könsfördelningen på länsnivå;</a:t>
            </a:r>
          </a:p>
          <a:p>
            <a:r>
              <a:rPr lang="sv-SE" sz="2400" dirty="0"/>
              <a:t> 51 procent killar</a:t>
            </a:r>
          </a:p>
          <a:p>
            <a:r>
              <a:rPr lang="sv-SE" sz="2400" dirty="0"/>
              <a:t> 47 procent tjejer</a:t>
            </a:r>
          </a:p>
          <a:p>
            <a:r>
              <a:rPr lang="sv-SE" sz="2400" dirty="0"/>
              <a:t>2 procent annan könsidentitet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1613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dirty="0"/>
              <a:t>Tobaksbruk	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dirty="0"/>
              <a:t>Cigarrettrökning, e-cigarrettrökning, vattenpipa och snusning</a:t>
            </a:r>
          </a:p>
        </p:txBody>
      </p:sp>
    </p:spTree>
    <p:extLst>
      <p:ext uri="{BB962C8B-B14F-4D97-AF65-F5344CB8AC3E}">
        <p14:creationId xmlns:p14="http://schemas.microsoft.com/office/powerpoint/2010/main" val="64054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D462430-D7D8-4C49-A42D-150AE4640008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87535C04-734B-408F-A73B-3B93CFCC42C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38554054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7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CE33B53-0C8E-402C-96F5-F6C31E657834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47BEA0D7-9E35-4DEF-8C25-0E7B527F343A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702595981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07240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7D470BC565F41B4E01974B7BC1A93" ma:contentTypeVersion="9" ma:contentTypeDescription="Create a new document." ma:contentTypeScope="" ma:versionID="2d2a2fa7be85d36d84cb5a26917423d5">
  <xsd:schema xmlns:xsd="http://www.w3.org/2001/XMLSchema" xmlns:xs="http://www.w3.org/2001/XMLSchema" xmlns:p="http://schemas.microsoft.com/office/2006/metadata/properties" xmlns:ns1="http://schemas.microsoft.com/sharepoint/v3" xmlns:ns3="a20ddebb-d6ab-4031-a05b-fe73d056103b" xmlns:ns4="5ae6c3d7-069c-4a3e-bff2-364dc065ae1c" targetNamespace="http://schemas.microsoft.com/office/2006/metadata/properties" ma:root="true" ma:fieldsID="c82e02fc561d63dc1af69082e83d31d7" ns1:_="" ns3:_="" ns4:_="">
    <xsd:import namespace="http://schemas.microsoft.com/sharepoint/v3"/>
    <xsd:import namespace="a20ddebb-d6ab-4031-a05b-fe73d056103b"/>
    <xsd:import namespace="5ae6c3d7-069c-4a3e-bff2-364dc065ae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ddebb-d6ab-4031-a05b-fe73d05610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6c3d7-069c-4a3e-bff2-364dc065a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706C2-FCD4-4E67-AF29-0ECB95B0724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020D694-8365-4319-9F18-38B79A52A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0ddebb-d6ab-4031-a05b-fe73d056103b"/>
    <ds:schemaRef ds:uri="5ae6c3d7-069c-4a3e-bff2-364dc065a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E1A7D-2964-4CFC-ADE5-7D264965D0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3139</TotalTime>
  <Words>2067</Words>
  <Application>Microsoft Office PowerPoint</Application>
  <PresentationFormat>Bredbild</PresentationFormat>
  <Paragraphs>294</Paragraphs>
  <Slides>46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46</vt:i4>
      </vt:variant>
    </vt:vector>
  </HeadingPairs>
  <TitlesOfParts>
    <vt:vector size="53" baseType="lpstr">
      <vt:lpstr>Arial</vt:lpstr>
      <vt:lpstr>Calibri</vt:lpstr>
      <vt:lpstr>Courier New</vt:lpstr>
      <vt:lpstr>Times New Roman</vt:lpstr>
      <vt:lpstr>Region Varmland</vt:lpstr>
      <vt:lpstr>Region Varmland Grå</vt:lpstr>
      <vt:lpstr>Stor rubrik</vt:lpstr>
      <vt:lpstr>Elevers drogvanor 2019</vt:lpstr>
      <vt:lpstr>Undersökningen Elevers drogvanor ska bidra med aktuellt kunskapsunderlag</vt:lpstr>
      <vt:lpstr>Undersökningens genomförande</vt:lpstr>
      <vt:lpstr>Resultatredovisning</vt:lpstr>
      <vt:lpstr>Resultatredovisning fortsättning</vt:lpstr>
      <vt:lpstr>Antal svar efter elevernas boendekommun gymnasiet år 2</vt:lpstr>
      <vt:lpstr>Tobaksbruk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Alkoholkonsumtion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Narkotika, läkemedel och anabola steroider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Attityder</vt:lpstr>
      <vt:lpstr>PowerPoint-presentation</vt:lpstr>
      <vt:lpstr>PowerPoint-presentation</vt:lpstr>
      <vt:lpstr>PowerPoint-presentation</vt:lpstr>
      <vt:lpstr>PowerPoint-presentation</vt:lpstr>
      <vt:lpstr>Kosttillskott och energidryck</vt:lpstr>
      <vt:lpstr>PowerPoint-presentation</vt:lpstr>
      <vt:lpstr>PowerPoint-presentation</vt:lpstr>
      <vt:lpstr>Spel om pengar</vt:lpstr>
      <vt:lpstr>PowerPoint-presentation</vt:lpstr>
      <vt:lpstr>Samverkan i planering och genomförande</vt:lpstr>
      <vt:lpstr>Genomförande och resultatredovisning</vt:lpstr>
      <vt:lpstr>Genomförande och resultatredovisning fortsättning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Cecilia Nyberg</dc:creator>
  <cp:lastModifiedBy>Cecilia Nyberg</cp:lastModifiedBy>
  <cp:revision>1</cp:revision>
  <dcterms:created xsi:type="dcterms:W3CDTF">2019-11-21T12:53:08Z</dcterms:created>
  <dcterms:modified xsi:type="dcterms:W3CDTF">2020-03-04T08:06:10Z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0x010100CD27D470BC565F41B4E01974B7BC1A93</vt:lpwstr>
  </property>
</Properties>
</file>