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9E12D-0519-4B7F-8AFA-B3DA963B4C27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94C2-902F-4129-99C9-501B29CF2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1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9E12D-0519-4B7F-8AFA-B3DA963B4C27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94C2-902F-4129-99C9-501B29CF2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773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9E12D-0519-4B7F-8AFA-B3DA963B4C27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94C2-902F-4129-99C9-501B29CF2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577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9E12D-0519-4B7F-8AFA-B3DA963B4C27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94C2-902F-4129-99C9-501B29CF2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57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9E12D-0519-4B7F-8AFA-B3DA963B4C27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94C2-902F-4129-99C9-501B29CF2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579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9E12D-0519-4B7F-8AFA-B3DA963B4C27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94C2-902F-4129-99C9-501B29CF2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26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9E12D-0519-4B7F-8AFA-B3DA963B4C27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94C2-902F-4129-99C9-501B29CF2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001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9E12D-0519-4B7F-8AFA-B3DA963B4C27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94C2-902F-4129-99C9-501B29CF2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81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9E12D-0519-4B7F-8AFA-B3DA963B4C27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94C2-902F-4129-99C9-501B29CF2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2712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9E12D-0519-4B7F-8AFA-B3DA963B4C27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94C2-902F-4129-99C9-501B29CF2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47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9E12D-0519-4B7F-8AFA-B3DA963B4C27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94C2-902F-4129-99C9-501B29CF2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05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9E12D-0519-4B7F-8AFA-B3DA963B4C27}" type="datetimeFigureOut">
              <a:rPr lang="en-GB" smtClean="0"/>
              <a:t>04/04/2016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294C2-902F-4129-99C9-501B29CF2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668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med rundade hörn 3"/>
          <p:cNvSpPr/>
          <p:nvPr/>
        </p:nvSpPr>
        <p:spPr>
          <a:xfrm>
            <a:off x="4666211" y="5497311"/>
            <a:ext cx="2859579" cy="70658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 smtClean="0">
                <a:solidFill>
                  <a:schemeClr val="bg2">
                    <a:lumMod val="25000"/>
                  </a:schemeClr>
                </a:solidFill>
              </a:rPr>
              <a:t>Beställning - </a:t>
            </a:r>
            <a:r>
              <a:rPr lang="sv-SE" sz="2000" i="1" dirty="0" smtClean="0">
                <a:solidFill>
                  <a:schemeClr val="bg2">
                    <a:lumMod val="25000"/>
                  </a:schemeClr>
                </a:solidFill>
              </a:rPr>
              <a:t>Öppenvård</a:t>
            </a:r>
            <a:endParaRPr lang="sv-SE" sz="2000" i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38" y="556953"/>
            <a:ext cx="7477125" cy="511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93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8337" y="76200"/>
            <a:ext cx="8315325" cy="67056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9378788" y="5372077"/>
            <a:ext cx="597315" cy="2606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ktangel 5"/>
          <p:cNvSpPr/>
          <p:nvPr/>
        </p:nvSpPr>
        <p:spPr>
          <a:xfrm>
            <a:off x="8955117" y="4847821"/>
            <a:ext cx="506668" cy="2606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år 8"/>
          <p:cNvSpPr/>
          <p:nvPr/>
        </p:nvSpPr>
        <p:spPr>
          <a:xfrm rot="16200000">
            <a:off x="10429906" y="2384162"/>
            <a:ext cx="1008891" cy="1916497"/>
          </a:xfrm>
          <a:prstGeom prst="teardrop">
            <a:avLst>
              <a:gd name="adj" fmla="val 126062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/>
          <p:cNvSpPr/>
          <p:nvPr/>
        </p:nvSpPr>
        <p:spPr>
          <a:xfrm>
            <a:off x="10131552" y="3154445"/>
            <a:ext cx="1626824" cy="3687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 smtClean="0">
                <a:solidFill>
                  <a:schemeClr val="tx1"/>
                </a:solidFill>
              </a:rPr>
              <a:t>Beställningsdetaljer</a:t>
            </a:r>
            <a:endParaRPr lang="sv-SE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150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8337" y="66675"/>
            <a:ext cx="8315325" cy="6724650"/>
          </a:xfrm>
          <a:prstGeom prst="rect">
            <a:avLst/>
          </a:prstGeom>
        </p:spPr>
      </p:pic>
      <p:sp>
        <p:nvSpPr>
          <p:cNvPr id="6" name="Tår 5"/>
          <p:cNvSpPr/>
          <p:nvPr/>
        </p:nvSpPr>
        <p:spPr>
          <a:xfrm rot="16200000">
            <a:off x="6235774" y="3973645"/>
            <a:ext cx="1795547" cy="3090184"/>
          </a:xfrm>
          <a:prstGeom prst="teardrop">
            <a:avLst>
              <a:gd name="adj" fmla="val 121668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5973385" y="4908892"/>
            <a:ext cx="2281306" cy="11562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 smtClean="0">
                <a:solidFill>
                  <a:schemeClr val="tx1"/>
                </a:solidFill>
              </a:rPr>
              <a:t>Fyll i vårdtagarens </a:t>
            </a:r>
            <a:r>
              <a:rPr lang="sv-SE" sz="1400" b="1" dirty="0" smtClean="0">
                <a:solidFill>
                  <a:schemeClr val="tx1"/>
                </a:solidFill>
              </a:rPr>
              <a:t>personnummer</a:t>
            </a:r>
            <a:r>
              <a:rPr lang="sv-SE" sz="1400" dirty="0" smtClean="0">
                <a:solidFill>
                  <a:schemeClr val="tx1"/>
                </a:solidFill>
              </a:rPr>
              <a:t> eller tryck på ”</a:t>
            </a:r>
            <a:r>
              <a:rPr lang="sv-SE" sz="1400" b="1" dirty="0" smtClean="0">
                <a:solidFill>
                  <a:schemeClr val="tx1"/>
                </a:solidFill>
              </a:rPr>
              <a:t>registrera vårdtagare</a:t>
            </a:r>
            <a:r>
              <a:rPr lang="sv-SE" sz="1400" dirty="0" smtClean="0">
                <a:solidFill>
                  <a:schemeClr val="tx1"/>
                </a:solidFill>
              </a:rPr>
              <a:t>” om denne inte är inlagd i systemet</a:t>
            </a:r>
            <a:endParaRPr lang="sv-SE" sz="1400" dirty="0">
              <a:solidFill>
                <a:schemeClr val="tx1"/>
              </a:solidFill>
            </a:endParaRPr>
          </a:p>
        </p:txBody>
      </p:sp>
      <p:cxnSp>
        <p:nvCxnSpPr>
          <p:cNvPr id="8" name="Vinklad koppling 7"/>
          <p:cNvCxnSpPr>
            <a:stCxn id="6" idx="7"/>
          </p:cNvCxnSpPr>
          <p:nvPr/>
        </p:nvCxnSpPr>
        <p:spPr>
          <a:xfrm rot="10800000">
            <a:off x="3108961" y="2231136"/>
            <a:ext cx="2144705" cy="2195298"/>
          </a:xfrm>
          <a:prstGeom prst="bentConnector2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Vinklad koppling 9"/>
          <p:cNvCxnSpPr>
            <a:stCxn id="6" idx="7"/>
          </p:cNvCxnSpPr>
          <p:nvPr/>
        </p:nvCxnSpPr>
        <p:spPr>
          <a:xfrm rot="10800000">
            <a:off x="5138929" y="2231136"/>
            <a:ext cx="114737" cy="2195298"/>
          </a:xfrm>
          <a:prstGeom prst="bentConnector2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9372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3100" y="71437"/>
            <a:ext cx="8305800" cy="6715125"/>
          </a:xfrm>
          <a:prstGeom prst="rect">
            <a:avLst/>
          </a:prstGeom>
        </p:spPr>
      </p:pic>
      <p:sp>
        <p:nvSpPr>
          <p:cNvPr id="5" name="Tår 4"/>
          <p:cNvSpPr/>
          <p:nvPr/>
        </p:nvSpPr>
        <p:spPr>
          <a:xfrm rot="16200000">
            <a:off x="5566945" y="4843898"/>
            <a:ext cx="1008891" cy="1916497"/>
          </a:xfrm>
          <a:prstGeom prst="teardrop">
            <a:avLst>
              <a:gd name="adj" fmla="val 126062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 5"/>
          <p:cNvSpPr/>
          <p:nvPr/>
        </p:nvSpPr>
        <p:spPr>
          <a:xfrm>
            <a:off x="5316029" y="5614181"/>
            <a:ext cx="1579386" cy="3687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 smtClean="0">
                <a:solidFill>
                  <a:schemeClr val="tx1"/>
                </a:solidFill>
              </a:rPr>
              <a:t>Välj terapiområde</a:t>
            </a:r>
            <a:endParaRPr lang="sv-SE" sz="1400" b="1" dirty="0">
              <a:solidFill>
                <a:schemeClr val="tx1"/>
              </a:solidFill>
            </a:endParaRPr>
          </a:p>
        </p:txBody>
      </p:sp>
      <p:sp>
        <p:nvSpPr>
          <p:cNvPr id="7" name="Rektangel med rundade hörn 6"/>
          <p:cNvSpPr/>
          <p:nvPr/>
        </p:nvSpPr>
        <p:spPr>
          <a:xfrm>
            <a:off x="2154720" y="2945782"/>
            <a:ext cx="2636736" cy="818945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8" name="Vinklad koppling 7"/>
          <p:cNvCxnSpPr>
            <a:stCxn id="5" idx="7"/>
          </p:cNvCxnSpPr>
          <p:nvPr/>
        </p:nvCxnSpPr>
        <p:spPr>
          <a:xfrm rot="10800000">
            <a:off x="3221037" y="3764728"/>
            <a:ext cx="1642366" cy="1401505"/>
          </a:xfrm>
          <a:prstGeom prst="bentConnector3">
            <a:avLst>
              <a:gd name="adj1" fmla="val 99546"/>
            </a:avLst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Vinklad koppling 8"/>
          <p:cNvCxnSpPr>
            <a:stCxn id="5" idx="7"/>
          </p:cNvCxnSpPr>
          <p:nvPr/>
        </p:nvCxnSpPr>
        <p:spPr>
          <a:xfrm rot="10800000" flipH="1">
            <a:off x="4863402" y="3764728"/>
            <a:ext cx="1205989" cy="1401505"/>
          </a:xfrm>
          <a:prstGeom prst="bentConnector4">
            <a:avLst>
              <a:gd name="adj1" fmla="val -18955"/>
              <a:gd name="adj2" fmla="val 61500"/>
            </a:avLst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3430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3100" y="57150"/>
            <a:ext cx="8305800" cy="6743700"/>
          </a:xfrm>
          <a:prstGeom prst="rect">
            <a:avLst/>
          </a:prstGeom>
        </p:spPr>
      </p:pic>
      <p:sp>
        <p:nvSpPr>
          <p:cNvPr id="7" name="Rektangel med rundade hörn 6"/>
          <p:cNvSpPr/>
          <p:nvPr/>
        </p:nvSpPr>
        <p:spPr>
          <a:xfrm>
            <a:off x="4726522" y="4897991"/>
            <a:ext cx="2698406" cy="1228490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8" name="Vinklad koppling 7"/>
          <p:cNvCxnSpPr>
            <a:endCxn id="7" idx="1"/>
          </p:cNvCxnSpPr>
          <p:nvPr/>
        </p:nvCxnSpPr>
        <p:spPr>
          <a:xfrm rot="16200000" flipH="1">
            <a:off x="4343735" y="5129449"/>
            <a:ext cx="409884" cy="355690"/>
          </a:xfrm>
          <a:prstGeom prst="bentConnector2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år 14"/>
          <p:cNvSpPr/>
          <p:nvPr/>
        </p:nvSpPr>
        <p:spPr>
          <a:xfrm>
            <a:off x="210312" y="5170518"/>
            <a:ext cx="3841238" cy="955964"/>
          </a:xfrm>
          <a:prstGeom prst="teardrop">
            <a:avLst>
              <a:gd name="adj" fmla="val 11616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/>
          <p:cNvSpPr/>
          <p:nvPr/>
        </p:nvSpPr>
        <p:spPr>
          <a:xfrm>
            <a:off x="546181" y="5387977"/>
            <a:ext cx="3169500" cy="5210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 smtClean="0">
                <a:solidFill>
                  <a:schemeClr val="tx1"/>
                </a:solidFill>
              </a:rPr>
              <a:t>Tryck på ”</a:t>
            </a:r>
            <a:r>
              <a:rPr lang="sv-SE" sz="1400" b="1" dirty="0" smtClean="0">
                <a:solidFill>
                  <a:schemeClr val="tx1"/>
                </a:solidFill>
              </a:rPr>
              <a:t>Gå direkt till produktval”</a:t>
            </a:r>
            <a:endParaRPr lang="sv-SE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585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6229" y="7599"/>
            <a:ext cx="6499543" cy="6842802"/>
          </a:xfrm>
          <a:prstGeom prst="rect">
            <a:avLst/>
          </a:prstGeom>
        </p:spPr>
      </p:pic>
      <p:sp>
        <p:nvSpPr>
          <p:cNvPr id="5" name="Tår 4"/>
          <p:cNvSpPr/>
          <p:nvPr/>
        </p:nvSpPr>
        <p:spPr>
          <a:xfrm>
            <a:off x="116268" y="5162918"/>
            <a:ext cx="3865418" cy="1687483"/>
          </a:xfrm>
          <a:prstGeom prst="teardrop">
            <a:avLst>
              <a:gd name="adj" fmla="val 11616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 5"/>
          <p:cNvSpPr/>
          <p:nvPr/>
        </p:nvSpPr>
        <p:spPr>
          <a:xfrm>
            <a:off x="702458" y="5746136"/>
            <a:ext cx="3169500" cy="5210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 smtClean="0">
                <a:solidFill>
                  <a:schemeClr val="tx1"/>
                </a:solidFill>
              </a:rPr>
              <a:t>Välj den önskade produkten/produkterna genom att trycka på </a:t>
            </a:r>
            <a:r>
              <a:rPr lang="sv-SE" sz="1400" b="1" dirty="0" smtClean="0">
                <a:solidFill>
                  <a:schemeClr val="tx1"/>
                </a:solidFill>
              </a:rPr>
              <a:t>”Välj produkt”</a:t>
            </a:r>
            <a:r>
              <a:rPr lang="sv-SE" sz="1400" dirty="0" smtClean="0">
                <a:solidFill>
                  <a:schemeClr val="tx1"/>
                </a:solidFill>
              </a:rPr>
              <a:t>. </a:t>
            </a:r>
            <a:r>
              <a:rPr lang="sv-SE" sz="1100" i="1" dirty="0" smtClean="0">
                <a:solidFill>
                  <a:schemeClr val="tx1"/>
                </a:solidFill>
              </a:rPr>
              <a:t>Produkten läggs till ”Valda produkter” och </a:t>
            </a:r>
            <a:r>
              <a:rPr lang="sv-SE" sz="1100" i="1" dirty="0" smtClean="0">
                <a:solidFill>
                  <a:schemeClr val="tx1"/>
                </a:solidFill>
              </a:rPr>
              <a:t>texten </a:t>
            </a:r>
            <a:r>
              <a:rPr lang="sv-SE" sz="1100" i="1" dirty="0" smtClean="0">
                <a:solidFill>
                  <a:schemeClr val="tx1"/>
                </a:solidFill>
              </a:rPr>
              <a:t>byts ut mot en grön bock</a:t>
            </a:r>
            <a:r>
              <a:rPr lang="sv-SE" sz="1100" b="1" i="1" dirty="0" smtClean="0">
                <a:solidFill>
                  <a:schemeClr val="tx1"/>
                </a:solidFill>
              </a:rPr>
              <a:t>. </a:t>
            </a:r>
          </a:p>
          <a:p>
            <a:r>
              <a:rPr lang="sv-SE" sz="1400" dirty="0" smtClean="0">
                <a:solidFill>
                  <a:schemeClr val="tx1"/>
                </a:solidFill>
              </a:rPr>
              <a:t>Tryck på </a:t>
            </a:r>
            <a:r>
              <a:rPr lang="sv-SE" sz="1400" b="1" dirty="0" smtClean="0">
                <a:solidFill>
                  <a:schemeClr val="tx1"/>
                </a:solidFill>
              </a:rPr>
              <a:t>”Fortsätt”</a:t>
            </a:r>
            <a:r>
              <a:rPr lang="sv-SE" sz="1400" dirty="0" smtClean="0">
                <a:solidFill>
                  <a:schemeClr val="tx1"/>
                </a:solidFill>
              </a:rPr>
              <a:t> när du är klar med produktvalet.</a:t>
            </a:r>
            <a:endParaRPr lang="sv-SE" sz="1400" b="1" dirty="0">
              <a:solidFill>
                <a:schemeClr val="tx1"/>
              </a:solidFill>
            </a:endParaRPr>
          </a:p>
        </p:txBody>
      </p:sp>
      <p:cxnSp>
        <p:nvCxnSpPr>
          <p:cNvPr id="8" name="Vinklad koppling 7"/>
          <p:cNvCxnSpPr>
            <a:stCxn id="5" idx="7"/>
            <a:endCxn id="9" idx="1"/>
          </p:cNvCxnSpPr>
          <p:nvPr/>
        </p:nvCxnSpPr>
        <p:spPr>
          <a:xfrm rot="5400000" flipH="1" flipV="1">
            <a:off x="4818198" y="1333697"/>
            <a:ext cx="3168752" cy="4216892"/>
          </a:xfrm>
          <a:prstGeom prst="bentConnector2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ktangel med rundade hörn 8"/>
          <p:cNvSpPr/>
          <p:nvPr/>
        </p:nvSpPr>
        <p:spPr>
          <a:xfrm>
            <a:off x="8511020" y="1724649"/>
            <a:ext cx="754704" cy="266236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med rundade hörn 9"/>
          <p:cNvSpPr/>
          <p:nvPr/>
        </p:nvSpPr>
        <p:spPr>
          <a:xfrm>
            <a:off x="8511021" y="4306824"/>
            <a:ext cx="753306" cy="219456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med rundade hörn 10"/>
          <p:cNvSpPr/>
          <p:nvPr/>
        </p:nvSpPr>
        <p:spPr>
          <a:xfrm>
            <a:off x="8940257" y="4623444"/>
            <a:ext cx="325467" cy="259247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/>
          <p:cNvSpPr/>
          <p:nvPr/>
        </p:nvSpPr>
        <p:spPr>
          <a:xfrm>
            <a:off x="7429434" y="3683647"/>
            <a:ext cx="582883" cy="10694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752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8337" y="71437"/>
            <a:ext cx="8315325" cy="6715125"/>
          </a:xfrm>
          <a:prstGeom prst="rect">
            <a:avLst/>
          </a:prstGeom>
        </p:spPr>
      </p:pic>
      <p:sp>
        <p:nvSpPr>
          <p:cNvPr id="5" name="Tår 4"/>
          <p:cNvSpPr/>
          <p:nvPr/>
        </p:nvSpPr>
        <p:spPr>
          <a:xfrm>
            <a:off x="2123902" y="4221201"/>
            <a:ext cx="4298178" cy="1637607"/>
          </a:xfrm>
          <a:prstGeom prst="teardrop">
            <a:avLst>
              <a:gd name="adj" fmla="val 11616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 5"/>
          <p:cNvSpPr/>
          <p:nvPr/>
        </p:nvSpPr>
        <p:spPr>
          <a:xfrm>
            <a:off x="2622697" y="4772500"/>
            <a:ext cx="3609739" cy="5210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 smtClean="0">
                <a:solidFill>
                  <a:schemeClr val="tx1"/>
                </a:solidFill>
              </a:rPr>
              <a:t>Tryck på </a:t>
            </a:r>
            <a:r>
              <a:rPr lang="sv-SE" sz="1400" b="1" dirty="0" smtClean="0">
                <a:solidFill>
                  <a:schemeClr val="tx1"/>
                </a:solidFill>
              </a:rPr>
              <a:t>”Klarmarkera produktval och fortsätt till beställning”</a:t>
            </a:r>
            <a:r>
              <a:rPr lang="sv-SE" sz="1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sv-SE" sz="1200" i="1" dirty="0" smtClean="0">
                <a:solidFill>
                  <a:schemeClr val="tx1"/>
                </a:solidFill>
              </a:rPr>
              <a:t>(Tips): </a:t>
            </a:r>
            <a:r>
              <a:rPr lang="sv-SE" sz="1200" i="1" dirty="0" smtClean="0">
                <a:solidFill>
                  <a:schemeClr val="tx1"/>
                </a:solidFill>
              </a:rPr>
              <a:t>Fyll ut tidpunkt, period samt frekvens för att få hjälp med att schemalägga produkten</a:t>
            </a:r>
            <a:endParaRPr lang="sv-SE" sz="1100" i="1" dirty="0" smtClean="0">
              <a:solidFill>
                <a:schemeClr val="tx1"/>
              </a:solidFill>
            </a:endParaRPr>
          </a:p>
        </p:txBody>
      </p:sp>
      <p:sp>
        <p:nvSpPr>
          <p:cNvPr id="7" name="Rektangel med rundade hörn 6"/>
          <p:cNvSpPr/>
          <p:nvPr/>
        </p:nvSpPr>
        <p:spPr>
          <a:xfrm>
            <a:off x="5101314" y="3575330"/>
            <a:ext cx="3100854" cy="382764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8" name="Vinklad koppling 7"/>
          <p:cNvCxnSpPr>
            <a:stCxn id="5" idx="7"/>
            <a:endCxn id="7" idx="2"/>
          </p:cNvCxnSpPr>
          <p:nvPr/>
        </p:nvCxnSpPr>
        <p:spPr>
          <a:xfrm rot="16200000" flipV="1">
            <a:off x="6645253" y="3964583"/>
            <a:ext cx="130739" cy="1177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180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8337" y="57150"/>
            <a:ext cx="8315325" cy="6743700"/>
          </a:xfrm>
          <a:prstGeom prst="rect">
            <a:avLst/>
          </a:prstGeom>
        </p:spPr>
      </p:pic>
      <p:sp>
        <p:nvSpPr>
          <p:cNvPr id="5" name="Tår 4"/>
          <p:cNvSpPr/>
          <p:nvPr/>
        </p:nvSpPr>
        <p:spPr>
          <a:xfrm>
            <a:off x="3175462" y="4767995"/>
            <a:ext cx="3773978" cy="1637607"/>
          </a:xfrm>
          <a:prstGeom prst="teardrop">
            <a:avLst>
              <a:gd name="adj" fmla="val 11616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 5"/>
          <p:cNvSpPr/>
          <p:nvPr/>
        </p:nvSpPr>
        <p:spPr>
          <a:xfrm>
            <a:off x="3674258" y="5319294"/>
            <a:ext cx="3169500" cy="5210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 smtClean="0">
                <a:solidFill>
                  <a:schemeClr val="tx1"/>
                </a:solidFill>
              </a:rPr>
              <a:t>Ange antal (i </a:t>
            </a:r>
            <a:r>
              <a:rPr lang="sv-SE" sz="1400" dirty="0" err="1" smtClean="0">
                <a:solidFill>
                  <a:schemeClr val="tx1"/>
                </a:solidFill>
              </a:rPr>
              <a:t>st</a:t>
            </a:r>
            <a:r>
              <a:rPr lang="sv-SE" sz="1400" dirty="0" smtClean="0">
                <a:solidFill>
                  <a:schemeClr val="tx1"/>
                </a:solidFill>
              </a:rPr>
              <a:t>) och tryck på </a:t>
            </a:r>
            <a:r>
              <a:rPr lang="sv-SE" sz="1400" b="1" dirty="0" smtClean="0">
                <a:solidFill>
                  <a:schemeClr val="tx1"/>
                </a:solidFill>
              </a:rPr>
              <a:t>”Fortsätt”</a:t>
            </a:r>
            <a:r>
              <a:rPr lang="sv-SE" sz="1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sv-SE" sz="1200" i="1" dirty="0" smtClean="0">
                <a:solidFill>
                  <a:schemeClr val="tx1"/>
                </a:solidFill>
              </a:rPr>
              <a:t>(Tips): </a:t>
            </a:r>
            <a:r>
              <a:rPr lang="sv-SE" sz="1200" i="1" dirty="0" smtClean="0">
                <a:solidFill>
                  <a:schemeClr val="tx1"/>
                </a:solidFill>
              </a:rPr>
              <a:t>Fyll ut tidpunkt, period samt frekvens för att få hjälp med att räkna ut förbrukningsbehovet.</a:t>
            </a:r>
            <a:endParaRPr lang="sv-SE" sz="1100" i="1" dirty="0" smtClean="0">
              <a:solidFill>
                <a:schemeClr val="tx1"/>
              </a:solidFill>
            </a:endParaRPr>
          </a:p>
        </p:txBody>
      </p:sp>
      <p:sp>
        <p:nvSpPr>
          <p:cNvPr id="7" name="Rektangel med rundade hörn 6"/>
          <p:cNvSpPr/>
          <p:nvPr/>
        </p:nvSpPr>
        <p:spPr>
          <a:xfrm>
            <a:off x="9258761" y="3638399"/>
            <a:ext cx="889234" cy="382764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8" name="Vinklad koppling 7"/>
          <p:cNvCxnSpPr>
            <a:stCxn id="5" idx="7"/>
            <a:endCxn id="7" idx="2"/>
          </p:cNvCxnSpPr>
          <p:nvPr/>
        </p:nvCxnSpPr>
        <p:spPr>
          <a:xfrm rot="5400000" flipH="1" flipV="1">
            <a:off x="8171702" y="3103952"/>
            <a:ext cx="614464" cy="244888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1035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3100" y="61912"/>
            <a:ext cx="8305800" cy="6734175"/>
          </a:xfrm>
          <a:prstGeom prst="rect">
            <a:avLst/>
          </a:prstGeom>
        </p:spPr>
      </p:pic>
      <p:sp>
        <p:nvSpPr>
          <p:cNvPr id="5" name="Tår 4"/>
          <p:cNvSpPr/>
          <p:nvPr/>
        </p:nvSpPr>
        <p:spPr>
          <a:xfrm>
            <a:off x="2579842" y="5145500"/>
            <a:ext cx="4664067" cy="1246911"/>
          </a:xfrm>
          <a:prstGeom prst="teardrop">
            <a:avLst>
              <a:gd name="adj" fmla="val 11616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 5"/>
          <p:cNvSpPr/>
          <p:nvPr/>
        </p:nvSpPr>
        <p:spPr>
          <a:xfrm>
            <a:off x="3078639" y="5445129"/>
            <a:ext cx="3917024" cy="5210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 smtClean="0">
                <a:solidFill>
                  <a:schemeClr val="tx1"/>
                </a:solidFill>
              </a:rPr>
              <a:t>Tryck på </a:t>
            </a:r>
            <a:r>
              <a:rPr lang="sv-SE" sz="1400" b="1" dirty="0" smtClean="0">
                <a:solidFill>
                  <a:schemeClr val="tx1"/>
                </a:solidFill>
              </a:rPr>
              <a:t>”Skapa beställning”</a:t>
            </a:r>
            <a:r>
              <a:rPr lang="sv-SE" sz="1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sv-SE" sz="1200" i="1" dirty="0" smtClean="0">
                <a:solidFill>
                  <a:schemeClr val="tx1"/>
                </a:solidFill>
              </a:rPr>
              <a:t>(Tips) </a:t>
            </a:r>
            <a:r>
              <a:rPr lang="sv-SE" sz="1200" i="1" dirty="0" smtClean="0">
                <a:solidFill>
                  <a:schemeClr val="tx1"/>
                </a:solidFill>
              </a:rPr>
              <a:t>Ändrat leveransdatum och/eller ange önskad godsmärkning. </a:t>
            </a:r>
            <a:endParaRPr lang="sv-SE" sz="1200" i="1" dirty="0">
              <a:solidFill>
                <a:schemeClr val="tx1"/>
              </a:solidFill>
            </a:endParaRPr>
          </a:p>
        </p:txBody>
      </p:sp>
      <p:sp>
        <p:nvSpPr>
          <p:cNvPr id="7" name="Rektangel 6"/>
          <p:cNvSpPr/>
          <p:nvPr/>
        </p:nvSpPr>
        <p:spPr>
          <a:xfrm>
            <a:off x="9371493" y="3153133"/>
            <a:ext cx="641187" cy="1661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ktangel 7"/>
          <p:cNvSpPr/>
          <p:nvPr/>
        </p:nvSpPr>
        <p:spPr>
          <a:xfrm>
            <a:off x="8984397" y="2418565"/>
            <a:ext cx="641187" cy="166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ktangel 8"/>
          <p:cNvSpPr/>
          <p:nvPr/>
        </p:nvSpPr>
        <p:spPr>
          <a:xfrm>
            <a:off x="8140101" y="2418565"/>
            <a:ext cx="641187" cy="166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Vinklad koppling 9"/>
          <p:cNvCxnSpPr/>
          <p:nvPr/>
        </p:nvCxnSpPr>
        <p:spPr>
          <a:xfrm flipV="1">
            <a:off x="7620905" y="3886200"/>
            <a:ext cx="1750590" cy="115851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7064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4629" y="111919"/>
            <a:ext cx="7522743" cy="6634162"/>
          </a:xfrm>
          <a:prstGeom prst="rect">
            <a:avLst/>
          </a:prstGeom>
        </p:spPr>
      </p:pic>
      <p:sp>
        <p:nvSpPr>
          <p:cNvPr id="5" name="Tår 4"/>
          <p:cNvSpPr/>
          <p:nvPr/>
        </p:nvSpPr>
        <p:spPr>
          <a:xfrm rot="10800000">
            <a:off x="7760808" y="2532887"/>
            <a:ext cx="4190399" cy="1744839"/>
          </a:xfrm>
          <a:prstGeom prst="teardrop">
            <a:avLst>
              <a:gd name="adj" fmla="val 116166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 5"/>
          <p:cNvSpPr/>
          <p:nvPr/>
        </p:nvSpPr>
        <p:spPr>
          <a:xfrm>
            <a:off x="8180342" y="3158167"/>
            <a:ext cx="3448267" cy="5210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 smtClean="0">
                <a:solidFill>
                  <a:schemeClr val="tx1"/>
                </a:solidFill>
              </a:rPr>
              <a:t>Kontrollera de angivna leveransuppgifterna, tryck på </a:t>
            </a:r>
            <a:r>
              <a:rPr lang="sv-SE" sz="1400" b="1" dirty="0" smtClean="0">
                <a:solidFill>
                  <a:schemeClr val="tx1"/>
                </a:solidFill>
              </a:rPr>
              <a:t>”Godkänn och lägg beställning” </a:t>
            </a:r>
            <a:r>
              <a:rPr lang="sv-SE" sz="1100" i="1" dirty="0" smtClean="0">
                <a:solidFill>
                  <a:schemeClr val="tx1"/>
                </a:solidFill>
              </a:rPr>
              <a:t>(Tips) </a:t>
            </a:r>
            <a:r>
              <a:rPr lang="sv-SE" sz="1100" i="1" dirty="0" smtClean="0">
                <a:solidFill>
                  <a:schemeClr val="tx1"/>
                </a:solidFill>
              </a:rPr>
              <a:t>Redigera leveransinformation, leveransavisering (tele/sms). </a:t>
            </a:r>
          </a:p>
          <a:p>
            <a:r>
              <a:rPr lang="sv-SE" sz="1100" b="1" i="1" dirty="0" smtClean="0">
                <a:solidFill>
                  <a:schemeClr val="tx1"/>
                </a:solidFill>
              </a:rPr>
              <a:t>OBS: </a:t>
            </a:r>
            <a:r>
              <a:rPr lang="sv-SE" sz="1100" i="1" dirty="0" smtClean="0">
                <a:solidFill>
                  <a:schemeClr val="tx1"/>
                </a:solidFill>
              </a:rPr>
              <a:t>Du måste Bekräfta leveransinformationen!</a:t>
            </a:r>
            <a:endParaRPr lang="sv-SE" sz="1100" b="1" i="1" dirty="0">
              <a:solidFill>
                <a:schemeClr val="tx1"/>
              </a:solidFill>
            </a:endParaRPr>
          </a:p>
        </p:txBody>
      </p:sp>
      <p:cxnSp>
        <p:nvCxnSpPr>
          <p:cNvPr id="8" name="Vinklad koppling 7"/>
          <p:cNvCxnSpPr/>
          <p:nvPr/>
        </p:nvCxnSpPr>
        <p:spPr>
          <a:xfrm rot="16200000" flipH="1">
            <a:off x="7055320" y="4804448"/>
            <a:ext cx="1700784" cy="97985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ktangel 14"/>
          <p:cNvSpPr/>
          <p:nvPr/>
        </p:nvSpPr>
        <p:spPr>
          <a:xfrm>
            <a:off x="8951661" y="5539717"/>
            <a:ext cx="641188" cy="1387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ktangel 15"/>
          <p:cNvSpPr/>
          <p:nvPr/>
        </p:nvSpPr>
        <p:spPr>
          <a:xfrm>
            <a:off x="9086181" y="5884141"/>
            <a:ext cx="506668" cy="2606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ktangel med rundade hörn 16"/>
          <p:cNvSpPr/>
          <p:nvPr/>
        </p:nvSpPr>
        <p:spPr>
          <a:xfrm>
            <a:off x="7892278" y="6144768"/>
            <a:ext cx="1836938" cy="340823"/>
          </a:xfrm>
          <a:prstGeom prst="roundRect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6001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178</Words>
  <Application>Microsoft Office PowerPoint</Application>
  <PresentationFormat>Bredbild</PresentationFormat>
  <Paragraphs>15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Kostolny Jakob</dc:creator>
  <cp:lastModifiedBy>Kostolny Jakob</cp:lastModifiedBy>
  <cp:revision>7</cp:revision>
  <dcterms:created xsi:type="dcterms:W3CDTF">2016-04-04T05:19:21Z</dcterms:created>
  <dcterms:modified xsi:type="dcterms:W3CDTF">2016-04-04T05:52:48Z</dcterms:modified>
</cp:coreProperties>
</file>