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7"/>
  </p:notesMasterIdLst>
  <p:sldIdLst>
    <p:sldId id="256" r:id="rId4"/>
    <p:sldId id="257" r:id="rId5"/>
    <p:sldId id="264" r:id="rId6"/>
    <p:sldId id="258" r:id="rId7"/>
    <p:sldId id="259" r:id="rId8"/>
    <p:sldId id="260" r:id="rId9"/>
    <p:sldId id="263" r:id="rId10"/>
    <p:sldId id="265" r:id="rId11"/>
    <p:sldId id="261" r:id="rId12"/>
    <p:sldId id="262" r:id="rId13"/>
    <p:sldId id="267" r:id="rId14"/>
    <p:sldId id="266" r:id="rId15"/>
    <p:sldId id="268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3" autoAdjust="0"/>
    <p:restoredTop sz="79318" autoAdjust="0"/>
  </p:normalViewPr>
  <p:slideViewPr>
    <p:cSldViewPr snapToGrid="0" showGuides="1">
      <p:cViewPr varScale="1">
        <p:scale>
          <a:sx n="64" d="100"/>
          <a:sy n="64" d="100"/>
        </p:scale>
        <p:origin x="130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5A8A6-3784-4D2A-B2B2-DE93E43C82F5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229EB-9013-4037-B581-40CFE1E2F4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0758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Aktuellt – Något som man vill lyfta särskilt. </a:t>
            </a:r>
          </a:p>
          <a:p>
            <a:r>
              <a:rPr lang="sv-SE" dirty="0"/>
              <a:t>Vårt utbud – Detta erbjuder vi</a:t>
            </a:r>
          </a:p>
          <a:p>
            <a:r>
              <a:rPr lang="sv-SE" dirty="0"/>
              <a:t>Läs mer – </a:t>
            </a:r>
            <a:r>
              <a:rPr lang="sv-SE" dirty="0" err="1"/>
              <a:t>Exv</a:t>
            </a:r>
            <a:r>
              <a:rPr lang="sv-SE" dirty="0"/>
              <a:t> prisinformation, info om vårdval </a:t>
            </a:r>
            <a:r>
              <a:rPr lang="sv-SE" dirty="0" err="1"/>
              <a:t>etc</a:t>
            </a:r>
            <a:endParaRPr lang="sv-SE" dirty="0"/>
          </a:p>
          <a:p>
            <a:r>
              <a:rPr lang="sv-SE" dirty="0"/>
              <a:t>Relaterade mottagningar – Länkar till andra kontaktkort</a:t>
            </a:r>
          </a:p>
          <a:p>
            <a:r>
              <a:rPr lang="sv-SE" dirty="0"/>
              <a:t>Har du upptäckt ett fel: Går till 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229EB-9013-4037-B581-40CFE1E2F45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152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2022-06-03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2022-06-03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2022-06-03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nera.atlassian.net/wiki/spaces/OIN1VEFP/pages/3050800/Anv+ndarmanualer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sv-SE" dirty="0"/>
            </a:br>
            <a:r>
              <a:rPr lang="sv-SE" dirty="0"/>
              <a:t>E-tjänster</a:t>
            </a:r>
            <a:br>
              <a:rPr lang="sv-SE" dirty="0"/>
            </a:br>
            <a:r>
              <a:rPr lang="sv-SE" dirty="0"/>
              <a:t>1177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Liselott Sellstedt</a:t>
            </a:r>
          </a:p>
          <a:p>
            <a:r>
              <a:rPr lang="sv-SE" dirty="0"/>
              <a:t>Nätverksträff fysioterapeuter vårdvalet</a:t>
            </a:r>
          </a:p>
          <a:p>
            <a:r>
              <a:rPr lang="sv-SE" dirty="0"/>
              <a:t>2022-06-02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C24B9D9D-78E8-4090-9502-6E2082FF2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543" y="0"/>
            <a:ext cx="6342914" cy="6858000"/>
          </a:xfrm>
          <a:prstGeom prst="rect">
            <a:avLst/>
          </a:prstGeom>
        </p:spPr>
      </p:pic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2C68D76B-18CD-44E3-8500-79C1D4D8B9BF}"/>
              </a:ext>
            </a:extLst>
          </p:cNvPr>
          <p:cNvSpPr/>
          <p:nvPr/>
        </p:nvSpPr>
        <p:spPr>
          <a:xfrm>
            <a:off x="2924543" y="659219"/>
            <a:ext cx="2104657" cy="2115879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49D05B9C-0045-49C1-BFCA-C5D008BDE054}"/>
              </a:ext>
            </a:extLst>
          </p:cNvPr>
          <p:cNvSpPr/>
          <p:nvPr/>
        </p:nvSpPr>
        <p:spPr>
          <a:xfrm>
            <a:off x="4905745" y="659219"/>
            <a:ext cx="2104657" cy="2115879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78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5D66ACF-C9CE-403D-92D1-FBB55B3FE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5" y="176212"/>
            <a:ext cx="6953250" cy="650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411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FFCECB-8AFF-4251-A96D-015B3F286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F1DAF4-27C5-459B-918F-CE9888AE01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Användarmanualer - Personalverktyget 1177 Vårdguidens e-tjänster - </a:t>
            </a:r>
            <a:r>
              <a:rPr lang="sv-SE" dirty="0" err="1">
                <a:hlinkClick r:id="rId2"/>
              </a:rPr>
              <a:t>Confluence</a:t>
            </a:r>
            <a:r>
              <a:rPr lang="sv-SE" dirty="0">
                <a:hlinkClick r:id="rId2"/>
              </a:rPr>
              <a:t> (atlassian.net)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2351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1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CE66A2-91E0-443B-9CF4-19DA8A39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består 1177 av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CFEA9BD-F7B6-43A9-B718-1CAB7B40B8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Webbplats</a:t>
            </a:r>
          </a:p>
          <a:p>
            <a:r>
              <a:rPr lang="sv-SE" dirty="0"/>
              <a:t>Mottagningens kontaktkort</a:t>
            </a:r>
          </a:p>
          <a:p>
            <a:r>
              <a:rPr lang="sv-SE" dirty="0"/>
              <a:t>Inloggade tjänster</a:t>
            </a:r>
          </a:p>
          <a:p>
            <a:r>
              <a:rPr lang="sv-SE" dirty="0"/>
              <a:t>Telefoni</a:t>
            </a:r>
          </a:p>
        </p:txBody>
      </p:sp>
    </p:spTree>
    <p:extLst>
      <p:ext uri="{BB962C8B-B14F-4D97-AF65-F5344CB8AC3E}">
        <p14:creationId xmlns:p14="http://schemas.microsoft.com/office/powerpoint/2010/main" val="565464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557D17-F06C-4CFE-ACD9-1694C9EB2D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Kontaktkorten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868108D-96EB-4DD2-8F92-6CB3D8DE73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5054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A8E250-074F-494D-8493-50C1DF3D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Kontaktkorten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52CFA46-2948-4306-A525-99C9593A5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HSA/LIV-katalogen</a:t>
            </a:r>
          </a:p>
          <a:p>
            <a:r>
              <a:rPr lang="sv-SE" dirty="0"/>
              <a:t>E-tjänster - Personalverktyget</a:t>
            </a:r>
          </a:p>
          <a:p>
            <a:r>
              <a:rPr lang="sv-SE" dirty="0" err="1"/>
              <a:t>Kontaktskortsadmin</a:t>
            </a:r>
            <a:r>
              <a:rPr lang="sv-SE" dirty="0"/>
              <a:t>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073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BF93FCBE-AB1F-4CB0-B535-834AB351F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9626" y="0"/>
            <a:ext cx="6872748" cy="6858000"/>
          </a:xfrm>
          <a:prstGeom prst="rect">
            <a:avLst/>
          </a:prstGeom>
        </p:spPr>
      </p:pic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58395452-A559-4FD6-9FDA-2669E10BA57F}"/>
              </a:ext>
            </a:extLst>
          </p:cNvPr>
          <p:cNvSpPr/>
          <p:nvPr/>
        </p:nvSpPr>
        <p:spPr>
          <a:xfrm>
            <a:off x="2877339" y="3550298"/>
            <a:ext cx="4689788" cy="3307702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6B5B647D-4844-4687-A5CC-1F15CEF2710A}"/>
              </a:ext>
            </a:extLst>
          </p:cNvPr>
          <p:cNvSpPr/>
          <p:nvPr/>
        </p:nvSpPr>
        <p:spPr>
          <a:xfrm>
            <a:off x="2877339" y="2267339"/>
            <a:ext cx="4689788" cy="1161661"/>
          </a:xfrm>
          <a:prstGeom prst="round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325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619CB657-B79D-4C65-9C23-FC949E37A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5137" y="1681162"/>
            <a:ext cx="6181725" cy="3495675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21DDB542-0914-4FC0-B4E4-68077F95D84F}"/>
              </a:ext>
            </a:extLst>
          </p:cNvPr>
          <p:cNvSpPr txBox="1"/>
          <p:nvPr/>
        </p:nvSpPr>
        <p:spPr>
          <a:xfrm>
            <a:off x="3097762" y="970384"/>
            <a:ext cx="5514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Kontaktkortsadmin.</a:t>
            </a:r>
          </a:p>
        </p:txBody>
      </p:sp>
    </p:spTree>
    <p:extLst>
      <p:ext uri="{BB962C8B-B14F-4D97-AF65-F5344CB8AC3E}">
        <p14:creationId xmlns:p14="http://schemas.microsoft.com/office/powerpoint/2010/main" val="383041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87BF82-C3A0-40EF-865F-10FE9B3A7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Basutbud av e-tjänster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F31970-BF92-4D01-8C42-56D74D9B0B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Måste vi ha det? Ja</a:t>
            </a:r>
          </a:p>
          <a:p>
            <a:r>
              <a:rPr lang="sv-SE" dirty="0"/>
              <a:t>Finns ett beslutat basutbud? Nej</a:t>
            </a:r>
          </a:p>
          <a:p>
            <a:r>
              <a:rPr lang="sv-SE" dirty="0"/>
              <a:t>Det finns behov av att ta fram ett gemensamt basutbud för vårdval fysioterapi.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6036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83AF56-114C-4F0F-8D6E-AA33A7447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Personalverktyget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523035F-1F1B-4958-BDDF-5DC650B764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357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AA0667-ECC1-4C85-824A-01D4E2A5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Personalverktyget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57AA627-40BE-4A06-B653-CCCBCB2672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Besvara inkommande ärenden från e-tjänsterna</a:t>
            </a:r>
          </a:p>
          <a:p>
            <a:r>
              <a:rPr lang="sv-SE" dirty="0"/>
              <a:t>Skicka ärenden till patienten</a:t>
            </a:r>
          </a:p>
        </p:txBody>
      </p:sp>
    </p:spTree>
    <p:extLst>
      <p:ext uri="{BB962C8B-B14F-4D97-AF65-F5344CB8AC3E}">
        <p14:creationId xmlns:p14="http://schemas.microsoft.com/office/powerpoint/2010/main" val="308275151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185</TotalTime>
  <Words>127</Words>
  <Application>Microsoft Office PowerPoint</Application>
  <PresentationFormat>Bredbild</PresentationFormat>
  <Paragraphs>30</Paragraphs>
  <Slides>13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Region Varmland</vt:lpstr>
      <vt:lpstr>Region Varmland Grå</vt:lpstr>
      <vt:lpstr>Stor rubrik</vt:lpstr>
      <vt:lpstr> E-tjänster 1177</vt:lpstr>
      <vt:lpstr>Vad består 1177 av</vt:lpstr>
      <vt:lpstr>Kontaktkorten</vt:lpstr>
      <vt:lpstr>Kontaktkorten</vt:lpstr>
      <vt:lpstr>PowerPoint-presentation</vt:lpstr>
      <vt:lpstr>PowerPoint-presentation</vt:lpstr>
      <vt:lpstr>Basutbud av e-tjänster</vt:lpstr>
      <vt:lpstr>Personalverktyget</vt:lpstr>
      <vt:lpstr>Personalverktyget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1177</dc:title>
  <dc:creator>Liselott Sellstedt</dc:creator>
  <cp:lastModifiedBy>Åsa Hedeberg</cp:lastModifiedBy>
  <cp:revision>2</cp:revision>
  <dcterms:created xsi:type="dcterms:W3CDTF">2022-06-02T05:34:44Z</dcterms:created>
  <dcterms:modified xsi:type="dcterms:W3CDTF">2022-06-03T07:43:05Z</dcterms:modified>
</cp:coreProperties>
</file>