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25" r:id="rId5"/>
    <p:sldMasterId id="2147483738" r:id="rId6"/>
    <p:sldMasterId id="2147483756" r:id="rId7"/>
    <p:sldMasterId id="2147483809" r:id="rId8"/>
    <p:sldMasterId id="2147483886" r:id="rId9"/>
    <p:sldMasterId id="2147483878" r:id="rId10"/>
    <p:sldMasterId id="2147483902" r:id="rId11"/>
  </p:sldMasterIdLst>
  <p:notesMasterIdLst>
    <p:notesMasterId r:id="rId20"/>
  </p:notesMasterIdLst>
  <p:sldIdLst>
    <p:sldId id="4240" r:id="rId12"/>
    <p:sldId id="4213" r:id="rId13"/>
    <p:sldId id="4307" r:id="rId14"/>
    <p:sldId id="4309" r:id="rId15"/>
    <p:sldId id="4361" r:id="rId16"/>
    <p:sldId id="4362" r:id="rId17"/>
    <p:sldId id="4308" r:id="rId18"/>
    <p:sldId id="4363" r:id="rId1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DEDF"/>
    <a:srgbClr val="F1E6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48BC88-7407-4339-A9A1-A27123C4B886}" v="5" dt="2022-06-02T11:30:47.4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802" autoAdjust="0"/>
  </p:normalViewPr>
  <p:slideViewPr>
    <p:cSldViewPr snapToGrid="0">
      <p:cViewPr varScale="1">
        <p:scale>
          <a:sx n="71" d="100"/>
          <a:sy n="71" d="100"/>
        </p:scale>
        <p:origin x="85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19898-ADB0-4A16-BA03-D8DED8E1132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3E47CD-0096-45C3-8A90-F5E64352D96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139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3E47CD-0096-45C3-8A90-F5E64352D96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9185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318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F1D986-7A63-4B5F-8278-48CF5706FF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31839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228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67562C-5E1E-4364-8843-4D8F04E78E29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560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1200" dirty="0">
              <a:solidFill>
                <a:schemeClr val="accent6">
                  <a:lumMod val="50000"/>
                </a:schemeClr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1DEBA-7FA8-4AEC-9714-16DD9630B08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05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E1A0B-54AE-4895-8C53-AE1E376F8F17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8406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3E47CD-0096-45C3-8A90-F5E64352D961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53492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1DEBA-7FA8-4AEC-9714-16DD9630B08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902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1DEBA-7FA8-4AEC-9714-16DD9630B080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0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4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fisch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F0B5FB07-BA97-4774-A5FA-4C4A5DCDC0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sv-SE" noProof="0"/>
              <a:t>Klicka på ikonen för att lägga till en bild</a:t>
            </a:r>
          </a:p>
        </p:txBody>
      </p:sp>
      <p:sp>
        <p:nvSpPr>
          <p:cNvPr id="8" name="Platshållare för text 3">
            <a:extLst>
              <a:ext uri="{FF2B5EF4-FFF2-40B4-BE49-F238E27FC236}">
                <a16:creationId xmlns:a16="http://schemas.microsoft.com/office/drawing/2014/main" id="{5BE3FB8B-742E-4783-9841-F7CE67DE4AB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35618" y="5743946"/>
            <a:ext cx="9323294" cy="747106"/>
          </a:xfrm>
        </p:spPr>
        <p:txBody>
          <a:bodyPr rtlCol="0"/>
          <a:lstStyle>
            <a:lvl1pPr marL="0" indent="0" algn="ctr">
              <a:buNone/>
              <a:defRPr sz="4392" b="0">
                <a:solidFill>
                  <a:schemeClr val="bg1"/>
                </a:solidFill>
              </a:defRPr>
            </a:lvl1pPr>
            <a:lvl2pPr marL="788889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2pPr>
            <a:lvl3pPr marL="1577778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3pPr>
            <a:lvl4pPr marL="2366667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4pPr>
            <a:lvl5pPr marL="3155556" indent="0">
              <a:buNone/>
              <a:defRPr sz="3137" b="1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 rtl="0"/>
            <a:r>
              <a:rPr lang="sv-SE" noProof="0"/>
              <a:t>Klicka för att redigera text</a:t>
            </a:r>
          </a:p>
        </p:txBody>
      </p:sp>
      <p:sp>
        <p:nvSpPr>
          <p:cNvPr id="10" name="Rubrik 7">
            <a:extLst>
              <a:ext uri="{FF2B5EF4-FFF2-40B4-BE49-F238E27FC236}">
                <a16:creationId xmlns:a16="http://schemas.microsoft.com/office/drawing/2014/main" id="{393A34A7-DA02-449B-9D49-C9A628DFF5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76979" y="4472272"/>
            <a:ext cx="9466729" cy="1137285"/>
          </a:xfrm>
        </p:spPr>
        <p:txBody>
          <a:bodyPr rtlCol="0" anchor="ctr"/>
          <a:lstStyle>
            <a:lvl1pPr algn="ctr">
              <a:lnSpc>
                <a:spcPct val="80000"/>
              </a:lnSpc>
              <a:defRPr sz="8471" spc="-235">
                <a:solidFill>
                  <a:schemeClr val="accent1"/>
                </a:solidFill>
              </a:defRPr>
            </a:lvl1pPr>
          </a:lstStyle>
          <a:p>
            <a:pPr rtl="0"/>
            <a:r>
              <a:rPr lang="sv-SE" noProof="0"/>
              <a:t>Klicka här för att lägga till en rubrik</a:t>
            </a:r>
          </a:p>
        </p:txBody>
      </p:sp>
    </p:spTree>
    <p:extLst>
      <p:ext uri="{BB962C8B-B14F-4D97-AF65-F5344CB8AC3E}">
        <p14:creationId xmlns:p14="http://schemas.microsoft.com/office/powerpoint/2010/main" val="19209936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168">
          <p15:clr>
            <a:srgbClr val="FBAE40"/>
          </p15:clr>
        </p15:guide>
        <p15:guide id="4" pos="563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3482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142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7328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6325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861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1995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25937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713153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5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D04217-096C-8C41-B8B9-7C99E73C3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1E2ECEF-DD64-DC4C-9CCA-51373CCED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974716F-49FD-FE41-BEA4-C9C08C5795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41F1C-AE97-1042-A605-A26AC7A6732B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58E8613-B7CB-E840-86DC-0A72BE7C9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BA1FD9A-7C6D-6E43-B740-A834FD65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2F783-B37B-8840-B7D4-059361EEC02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5239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 för banderol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4" name="Frihandsfigur: Figur 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176169" y="486294"/>
            <a:ext cx="10040471" cy="3117273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6" name="Frihandsfigur: Figur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176169" y="3616036"/>
            <a:ext cx="10040471" cy="3117273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9" name="Ellips 8">
            <a:extLst>
              <a:ext uri="{FF2B5EF4-FFF2-40B4-BE49-F238E27FC236}">
                <a16:creationId xmlns:a16="http://schemas.microsoft.com/office/drawing/2014/main" id="{1671AA43-AD38-409B-BE34-F73524E4DBE8}"/>
              </a:ext>
            </a:extLst>
          </p:cNvPr>
          <p:cNvSpPr/>
          <p:nvPr/>
        </p:nvSpPr>
        <p:spPr>
          <a:xfrm>
            <a:off x="9839661" y="1966999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8FF7EF30-B4B3-4D05-BAF4-B95CF056AC50}"/>
              </a:ext>
            </a:extLst>
          </p:cNvPr>
          <p:cNvSpPr/>
          <p:nvPr/>
        </p:nvSpPr>
        <p:spPr>
          <a:xfrm>
            <a:off x="9839661" y="5096741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3" name="Frihandsfigur: Figur 2">
            <a:extLst>
              <a:ext uri="{FF2B5EF4-FFF2-40B4-BE49-F238E27FC236}">
                <a16:creationId xmlns:a16="http://schemas.microsoft.com/office/drawing/2014/main" id="{CE5848F2-5B3B-47CA-9AC3-01E1BE7BB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168" y="3621232"/>
            <a:ext cx="10040468" cy="1553441"/>
          </a:xfrm>
          <a:custGeom>
            <a:avLst/>
            <a:gdLst>
              <a:gd name="connsiteX0" fmla="*/ 2596836 w 6400798"/>
              <a:gd name="connsiteY0" fmla="*/ 2278380 h 2278380"/>
              <a:gd name="connsiteX1" fmla="*/ 6400798 w 6400798"/>
              <a:gd name="connsiteY1" fmla="*/ 2278380 h 2278380"/>
              <a:gd name="connsiteX2" fmla="*/ 6400798 w 6400798"/>
              <a:gd name="connsiteY2" fmla="*/ 0 h 2278380"/>
              <a:gd name="connsiteX3" fmla="*/ 2453639 w 6400798"/>
              <a:gd name="connsiteY3" fmla="*/ 0 h 2278380"/>
              <a:gd name="connsiteX4" fmla="*/ 0 w 6400798"/>
              <a:gd name="connsiteY4" fmla="*/ 2278377 h 2278380"/>
              <a:gd name="connsiteX5" fmla="*/ 2596836 w 6400798"/>
              <a:gd name="connsiteY5" fmla="*/ 2278377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8" h="2278380">
                <a:moveTo>
                  <a:pt x="2596836" y="2278380"/>
                </a:moveTo>
                <a:lnTo>
                  <a:pt x="6400798" y="2278380"/>
                </a:lnTo>
                <a:lnTo>
                  <a:pt x="6400798" y="0"/>
                </a:lnTo>
                <a:lnTo>
                  <a:pt x="2453639" y="0"/>
                </a:lnTo>
                <a:lnTo>
                  <a:pt x="0" y="2278377"/>
                </a:lnTo>
                <a:lnTo>
                  <a:pt x="2596836" y="2278377"/>
                </a:lnTo>
                <a:close/>
              </a:path>
            </a:pathLst>
          </a:cu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5" name="Frihandsfigur: Figur 4">
            <a:extLst>
              <a:ext uri="{FF2B5EF4-FFF2-40B4-BE49-F238E27FC236}">
                <a16:creationId xmlns:a16="http://schemas.microsoft.com/office/drawing/2014/main" id="{01CDC6A2-043D-4509-A6A5-ACCE9EBE6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168" y="486888"/>
            <a:ext cx="10040468" cy="1553441"/>
          </a:xfrm>
          <a:custGeom>
            <a:avLst/>
            <a:gdLst>
              <a:gd name="connsiteX0" fmla="*/ 2596836 w 6400798"/>
              <a:gd name="connsiteY0" fmla="*/ 2278380 h 2278380"/>
              <a:gd name="connsiteX1" fmla="*/ 6400798 w 6400798"/>
              <a:gd name="connsiteY1" fmla="*/ 2278380 h 2278380"/>
              <a:gd name="connsiteX2" fmla="*/ 6400798 w 6400798"/>
              <a:gd name="connsiteY2" fmla="*/ 0 h 2278380"/>
              <a:gd name="connsiteX3" fmla="*/ 2453639 w 6400798"/>
              <a:gd name="connsiteY3" fmla="*/ 0 h 2278380"/>
              <a:gd name="connsiteX4" fmla="*/ 0 w 6400798"/>
              <a:gd name="connsiteY4" fmla="*/ 2278377 h 2278380"/>
              <a:gd name="connsiteX5" fmla="*/ 2596836 w 6400798"/>
              <a:gd name="connsiteY5" fmla="*/ 2278377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8" h="2278380">
                <a:moveTo>
                  <a:pt x="2596836" y="2278380"/>
                </a:moveTo>
                <a:lnTo>
                  <a:pt x="6400798" y="2278380"/>
                </a:lnTo>
                <a:lnTo>
                  <a:pt x="6400798" y="0"/>
                </a:lnTo>
                <a:lnTo>
                  <a:pt x="2453639" y="0"/>
                </a:lnTo>
                <a:lnTo>
                  <a:pt x="0" y="2278377"/>
                </a:lnTo>
                <a:lnTo>
                  <a:pt x="2596836" y="2278377"/>
                </a:lnTo>
                <a:close/>
              </a:path>
            </a:pathLst>
          </a:cu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DEAFD88B-0770-4DD8-819D-76D8C8D8517E}"/>
              </a:ext>
            </a:extLst>
          </p:cNvPr>
          <p:cNvSpPr/>
          <p:nvPr userDrawn="1"/>
        </p:nvSpPr>
        <p:spPr>
          <a:xfrm>
            <a:off x="9839661" y="1966999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6" name="Ellips 15">
            <a:extLst>
              <a:ext uri="{FF2B5EF4-FFF2-40B4-BE49-F238E27FC236}">
                <a16:creationId xmlns:a16="http://schemas.microsoft.com/office/drawing/2014/main" id="{07A4A910-5590-4DA1-90AF-E9170EB3EA66}"/>
              </a:ext>
            </a:extLst>
          </p:cNvPr>
          <p:cNvSpPr/>
          <p:nvPr userDrawn="1"/>
        </p:nvSpPr>
        <p:spPr>
          <a:xfrm>
            <a:off x="9839661" y="5096741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4" name="Platshållare för bild 4">
            <a:extLst>
              <a:ext uri="{FF2B5EF4-FFF2-40B4-BE49-F238E27FC236}">
                <a16:creationId xmlns:a16="http://schemas.microsoft.com/office/drawing/2014/main" id="{CDEFDD7E-B3B7-4B79-834C-BBAE2B1A1C3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5999435" y="-465187"/>
            <a:ext cx="2182091" cy="5020235"/>
          </a:xfrm>
        </p:spPr>
        <p:txBody>
          <a:bodyPr rtlCol="0"/>
          <a:lstStyle>
            <a:lvl1pPr marL="0" indent="0">
              <a:buNone/>
              <a:defRPr sz="3137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5" name="Platshållare för bild 4">
            <a:extLst>
              <a:ext uri="{FF2B5EF4-FFF2-40B4-BE49-F238E27FC236}">
                <a16:creationId xmlns:a16="http://schemas.microsoft.com/office/drawing/2014/main" id="{35E943F6-5103-4C42-9E72-645FA422204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5999435" y="2664555"/>
            <a:ext cx="2182091" cy="5020235"/>
          </a:xfrm>
        </p:spPr>
        <p:txBody>
          <a:bodyPr rtlCol="0"/>
          <a:lstStyle>
            <a:lvl1pPr marL="0" indent="0">
              <a:buNone/>
              <a:defRPr sz="3137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0538F40C-C1CB-480F-8C59-E5465BF3C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0654" y="2934410"/>
            <a:ext cx="552469" cy="24788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0843037F-F2C1-4124-8B4B-66F59F48ED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2652053" y="3171100"/>
            <a:ext cx="116898" cy="38847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7F0AD39-8FEB-4C96-9D3A-93D14D32440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1637" y="3375961"/>
            <a:ext cx="164353" cy="7143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EF431508-8D09-42B2-AA5D-93EF6152EE1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0899" y="578436"/>
            <a:ext cx="164353" cy="7143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4CD99711-5F9F-4E02-81B8-9EB86978FF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170" y="614476"/>
            <a:ext cx="380872" cy="17089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F735A4C4-3135-4636-8357-B477787A04A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3322203" y="766521"/>
            <a:ext cx="116898" cy="38847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076C6955-E76A-4C51-B947-02D7261E5D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9455" y="6379791"/>
            <a:ext cx="552469" cy="2478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B0CAEBBC-1579-47F6-88F3-D15070CC5E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3202979" y="6063897"/>
            <a:ext cx="116898" cy="3884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16B7149D-CB64-4706-B3D3-0BCD3EA5EA2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9217" y="6524058"/>
            <a:ext cx="164353" cy="7143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2C21EB31-7965-46D3-938B-DAD4C45EFE5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9328" y="4038444"/>
            <a:ext cx="164353" cy="7143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194001D-459D-4002-B133-DBEA377BC5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6750" y="3762573"/>
            <a:ext cx="380872" cy="17089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5D097A4E-8CB2-4014-B114-347C0E63B17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3535363" y="3706294"/>
            <a:ext cx="116898" cy="3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593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336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C2CE-CDA3-40A4-8A89-409DDD466E10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855-F177-47A9-9DD3-FEAEC6207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59344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587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380937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8540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767660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263894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9D2C-415A-4E87-B1CA-A29D1436FA41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54C-BA6C-40BB-9C0A-7DC1EBA874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317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41517175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580379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619266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iv för bandero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40F97-B5E2-43E6-94E3-11210208A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4" name="Frihandsfigur: Figur 3">
            <a:extLst>
              <a:ext uri="{FF2B5EF4-FFF2-40B4-BE49-F238E27FC236}">
                <a16:creationId xmlns:a16="http://schemas.microsoft.com/office/drawing/2014/main" id="{852FF770-E9E7-4961-A6E6-3A1FA60F5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176169" y="486294"/>
            <a:ext cx="10040471" cy="3117273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6" name="Frihandsfigur: Figur 5">
            <a:extLst>
              <a:ext uri="{FF2B5EF4-FFF2-40B4-BE49-F238E27FC236}">
                <a16:creationId xmlns:a16="http://schemas.microsoft.com/office/drawing/2014/main" id="{AEFA4310-3158-40D4-B511-91943451D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1176169" y="3616036"/>
            <a:ext cx="10040471" cy="3117273"/>
          </a:xfrm>
          <a:custGeom>
            <a:avLst/>
            <a:gdLst>
              <a:gd name="connsiteX0" fmla="*/ 1898699 w 4680000"/>
              <a:gd name="connsiteY0" fmla="*/ 3600002 h 3600002"/>
              <a:gd name="connsiteX1" fmla="*/ 4679998 w 4680000"/>
              <a:gd name="connsiteY1" fmla="*/ 3600002 h 3600002"/>
              <a:gd name="connsiteX2" fmla="*/ 4679998 w 4680000"/>
              <a:gd name="connsiteY2" fmla="*/ 1800002 h 3600002"/>
              <a:gd name="connsiteX3" fmla="*/ 4680000 w 4680000"/>
              <a:gd name="connsiteY3" fmla="*/ 1800000 h 3600002"/>
              <a:gd name="connsiteX4" fmla="*/ 4679998 w 4680000"/>
              <a:gd name="connsiteY4" fmla="*/ 1799998 h 3600002"/>
              <a:gd name="connsiteX5" fmla="*/ 4679998 w 4680000"/>
              <a:gd name="connsiteY5" fmla="*/ 2 h 3600002"/>
              <a:gd name="connsiteX6" fmla="*/ 2880002 w 4680000"/>
              <a:gd name="connsiteY6" fmla="*/ 2 h 3600002"/>
              <a:gd name="connsiteX7" fmla="*/ 2880000 w 4680000"/>
              <a:gd name="connsiteY7" fmla="*/ 0 h 3600002"/>
              <a:gd name="connsiteX8" fmla="*/ 0 w 4680000"/>
              <a:gd name="connsiteY8" fmla="*/ 0 h 3600002"/>
              <a:gd name="connsiteX9" fmla="*/ 1800000 w 4680000"/>
              <a:gd name="connsiteY9" fmla="*/ 1800000 h 3600002"/>
              <a:gd name="connsiteX10" fmla="*/ 0 w 4680000"/>
              <a:gd name="connsiteY10" fmla="*/ 3600000 h 3600002"/>
              <a:gd name="connsiteX11" fmla="*/ 1898699 w 4680000"/>
              <a:gd name="connsiteY11" fmla="*/ 3600000 h 3600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680000" h="3600002">
                <a:moveTo>
                  <a:pt x="1898699" y="3600002"/>
                </a:moveTo>
                <a:lnTo>
                  <a:pt x="4679998" y="3600002"/>
                </a:lnTo>
                <a:lnTo>
                  <a:pt x="4679998" y="1800002"/>
                </a:lnTo>
                <a:lnTo>
                  <a:pt x="4680000" y="1800000"/>
                </a:lnTo>
                <a:lnTo>
                  <a:pt x="4679998" y="1799998"/>
                </a:lnTo>
                <a:lnTo>
                  <a:pt x="4679998" y="2"/>
                </a:lnTo>
                <a:lnTo>
                  <a:pt x="2880002" y="2"/>
                </a:lnTo>
                <a:lnTo>
                  <a:pt x="2880000" y="0"/>
                </a:lnTo>
                <a:lnTo>
                  <a:pt x="0" y="0"/>
                </a:lnTo>
                <a:lnTo>
                  <a:pt x="1800000" y="1800000"/>
                </a:lnTo>
                <a:lnTo>
                  <a:pt x="0" y="3600000"/>
                </a:lnTo>
                <a:lnTo>
                  <a:pt x="1898699" y="3600000"/>
                </a:lnTo>
                <a:close/>
              </a:path>
            </a:pathLst>
          </a:custGeom>
          <a:solidFill>
            <a:schemeClr val="accent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96331755-C933-4C05-B844-C7B353680A11}"/>
              </a:ext>
            </a:extLst>
          </p:cNvPr>
          <p:cNvSpPr/>
          <p:nvPr/>
        </p:nvSpPr>
        <p:spPr>
          <a:xfrm>
            <a:off x="9839661" y="1966999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0" name="Ellips 9">
            <a:extLst>
              <a:ext uri="{FF2B5EF4-FFF2-40B4-BE49-F238E27FC236}">
                <a16:creationId xmlns:a16="http://schemas.microsoft.com/office/drawing/2014/main" id="{FDD1684C-EC8F-4329-A2BD-999D30AD79F0}"/>
              </a:ext>
            </a:extLst>
          </p:cNvPr>
          <p:cNvSpPr/>
          <p:nvPr/>
        </p:nvSpPr>
        <p:spPr>
          <a:xfrm>
            <a:off x="9839661" y="5096741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8" name="Frihandsfigur: Figur 17">
            <a:extLst>
              <a:ext uri="{FF2B5EF4-FFF2-40B4-BE49-F238E27FC236}">
                <a16:creationId xmlns:a16="http://schemas.microsoft.com/office/drawing/2014/main" id="{C188FF4C-412C-465B-AF9E-4DA9E625D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168" y="491490"/>
            <a:ext cx="10040468" cy="1553441"/>
          </a:xfrm>
          <a:custGeom>
            <a:avLst/>
            <a:gdLst>
              <a:gd name="connsiteX0" fmla="*/ 2596836 w 6400798"/>
              <a:gd name="connsiteY0" fmla="*/ 2278380 h 2278380"/>
              <a:gd name="connsiteX1" fmla="*/ 6400798 w 6400798"/>
              <a:gd name="connsiteY1" fmla="*/ 2278380 h 2278380"/>
              <a:gd name="connsiteX2" fmla="*/ 6400798 w 6400798"/>
              <a:gd name="connsiteY2" fmla="*/ 0 h 2278380"/>
              <a:gd name="connsiteX3" fmla="*/ 2453639 w 6400798"/>
              <a:gd name="connsiteY3" fmla="*/ 0 h 2278380"/>
              <a:gd name="connsiteX4" fmla="*/ 0 w 6400798"/>
              <a:gd name="connsiteY4" fmla="*/ 2278377 h 2278380"/>
              <a:gd name="connsiteX5" fmla="*/ 2596836 w 6400798"/>
              <a:gd name="connsiteY5" fmla="*/ 2278377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8" h="2278380">
                <a:moveTo>
                  <a:pt x="2596836" y="2278380"/>
                </a:moveTo>
                <a:lnTo>
                  <a:pt x="6400798" y="2278380"/>
                </a:lnTo>
                <a:lnTo>
                  <a:pt x="6400798" y="0"/>
                </a:lnTo>
                <a:lnTo>
                  <a:pt x="2453639" y="0"/>
                </a:lnTo>
                <a:lnTo>
                  <a:pt x="0" y="2278377"/>
                </a:lnTo>
                <a:lnTo>
                  <a:pt x="2596836" y="2278377"/>
                </a:lnTo>
                <a:close/>
              </a:path>
            </a:pathLst>
          </a:cu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D404EC7-C622-4280-ABEF-D5229F8927F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5400000">
            <a:off x="5999435" y="-465187"/>
            <a:ext cx="2182091" cy="5020235"/>
          </a:xfrm>
        </p:spPr>
        <p:txBody>
          <a:bodyPr rtlCol="0"/>
          <a:lstStyle>
            <a:lvl1pPr marL="0" indent="0">
              <a:buNone/>
              <a:defRPr sz="3137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6" name="Frihandsfigur: Figur 15">
            <a:extLst>
              <a:ext uri="{FF2B5EF4-FFF2-40B4-BE49-F238E27FC236}">
                <a16:creationId xmlns:a16="http://schemas.microsoft.com/office/drawing/2014/main" id="{EBD3B85E-0E3F-4DC6-A276-34AADBA7E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 flipH="1">
            <a:off x="1176168" y="3621232"/>
            <a:ext cx="10040468" cy="1553441"/>
          </a:xfrm>
          <a:custGeom>
            <a:avLst/>
            <a:gdLst>
              <a:gd name="connsiteX0" fmla="*/ 2596836 w 6400798"/>
              <a:gd name="connsiteY0" fmla="*/ 2278380 h 2278380"/>
              <a:gd name="connsiteX1" fmla="*/ 6400798 w 6400798"/>
              <a:gd name="connsiteY1" fmla="*/ 2278380 h 2278380"/>
              <a:gd name="connsiteX2" fmla="*/ 6400798 w 6400798"/>
              <a:gd name="connsiteY2" fmla="*/ 0 h 2278380"/>
              <a:gd name="connsiteX3" fmla="*/ 2453639 w 6400798"/>
              <a:gd name="connsiteY3" fmla="*/ 0 h 2278380"/>
              <a:gd name="connsiteX4" fmla="*/ 0 w 6400798"/>
              <a:gd name="connsiteY4" fmla="*/ 2278377 h 2278380"/>
              <a:gd name="connsiteX5" fmla="*/ 2596836 w 6400798"/>
              <a:gd name="connsiteY5" fmla="*/ 2278377 h 22783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00798" h="2278380">
                <a:moveTo>
                  <a:pt x="2596836" y="2278380"/>
                </a:moveTo>
                <a:lnTo>
                  <a:pt x="6400798" y="2278380"/>
                </a:lnTo>
                <a:lnTo>
                  <a:pt x="6400798" y="0"/>
                </a:lnTo>
                <a:lnTo>
                  <a:pt x="2453639" y="0"/>
                </a:lnTo>
                <a:lnTo>
                  <a:pt x="0" y="2278377"/>
                </a:lnTo>
                <a:lnTo>
                  <a:pt x="2596836" y="2278377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sv-SE" sz="1967" noProof="0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2259FEE2-C9AB-4E64-BDCF-E4B534266F65}"/>
              </a:ext>
            </a:extLst>
          </p:cNvPr>
          <p:cNvSpPr/>
          <p:nvPr userDrawn="1"/>
        </p:nvSpPr>
        <p:spPr>
          <a:xfrm>
            <a:off x="9839661" y="5096741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C040F8B8-1160-447F-BBD0-B65275F6C306}"/>
              </a:ext>
            </a:extLst>
          </p:cNvPr>
          <p:cNvSpPr/>
          <p:nvPr userDrawn="1"/>
        </p:nvSpPr>
        <p:spPr>
          <a:xfrm>
            <a:off x="9839661" y="1966999"/>
            <a:ext cx="358588" cy="1558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1" name="Platshållare för bild 4">
            <a:extLst>
              <a:ext uri="{FF2B5EF4-FFF2-40B4-BE49-F238E27FC236}">
                <a16:creationId xmlns:a16="http://schemas.microsoft.com/office/drawing/2014/main" id="{57208BC7-11DE-4A71-AE8A-CC995830AE7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5400000">
            <a:off x="5999435" y="2664555"/>
            <a:ext cx="2182091" cy="5020235"/>
          </a:xfrm>
        </p:spPr>
        <p:txBody>
          <a:bodyPr rtlCol="0"/>
          <a:lstStyle>
            <a:lvl1pPr marL="0" indent="0">
              <a:buNone/>
              <a:defRPr sz="3137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C23A0709-2150-4FB9-BCBE-190E918429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80654" y="2934410"/>
            <a:ext cx="552469" cy="247882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70575C54-B45B-429F-9BDF-9E8775EC821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2652053" y="3171100"/>
            <a:ext cx="116898" cy="388471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4A747200-B529-40A6-99FF-BF4016D156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11637" y="3375961"/>
            <a:ext cx="164353" cy="71438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370111A4-89EC-4CAB-8FE0-5CBFE8F190C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520899" y="578436"/>
            <a:ext cx="164353" cy="71438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EB54D75B-C0CB-4DFC-9525-CCCC5A2983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9170" y="614476"/>
            <a:ext cx="380872" cy="170890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97A6000E-B7BF-4A35-8CCF-DEA3F246218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3322203" y="766521"/>
            <a:ext cx="116898" cy="388471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90B4F8C7-D384-40D8-B8CB-3DDBF0E01C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9455" y="6379791"/>
            <a:ext cx="552469" cy="24788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916DD322-335B-48B6-AC99-25219D68E0A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3202979" y="6063897"/>
            <a:ext cx="116898" cy="388471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AFAD15C-5225-436A-938E-EB763B5A38F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9217" y="6524058"/>
            <a:ext cx="164353" cy="71438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74DF5936-9981-4EFF-8A57-FFBEE090C09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99328" y="4038444"/>
            <a:ext cx="164353" cy="71438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DB608323-3D7C-4B39-B699-F6E21F4FE2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36750" y="3762573"/>
            <a:ext cx="380872" cy="17089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D4B39A65-03FD-45B5-82CF-29BDB945FD5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3535363" y="3706294"/>
            <a:ext cx="116898" cy="38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7424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7117473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5869274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535321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774697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/>
              <a:t>Klicka på ikonen för att lägga till en bild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795521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004284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249060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00958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1830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8714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årtdekoration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47661C17-9712-4F4F-A5F8-6EB593BCD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23" name="Ellips 22" descr="Tårtdekoration">
            <a:extLst>
              <a:ext uri="{FF2B5EF4-FFF2-40B4-BE49-F238E27FC236}">
                <a16:creationId xmlns:a16="http://schemas.microsoft.com/office/drawing/2014/main" id="{84350E53-2D66-4C95-851B-6F8375557924}"/>
              </a:ext>
            </a:extLst>
          </p:cNvPr>
          <p:cNvSpPr/>
          <p:nvPr/>
        </p:nvSpPr>
        <p:spPr>
          <a:xfrm>
            <a:off x="893663" y="3609046"/>
            <a:ext cx="2868706" cy="12469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4" name="Ellips 23" descr="Tårtdekoration">
            <a:extLst>
              <a:ext uri="{FF2B5EF4-FFF2-40B4-BE49-F238E27FC236}">
                <a16:creationId xmlns:a16="http://schemas.microsoft.com/office/drawing/2014/main" id="{81A59A68-32AA-40C1-8902-F6D9E8A66C15}"/>
              </a:ext>
            </a:extLst>
          </p:cNvPr>
          <p:cNvSpPr/>
          <p:nvPr/>
        </p:nvSpPr>
        <p:spPr>
          <a:xfrm>
            <a:off x="4649175" y="3609046"/>
            <a:ext cx="2868706" cy="12469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5" name="Ellips 24" descr="Tårtdekoration">
            <a:extLst>
              <a:ext uri="{FF2B5EF4-FFF2-40B4-BE49-F238E27FC236}">
                <a16:creationId xmlns:a16="http://schemas.microsoft.com/office/drawing/2014/main" id="{6C6C6E34-06EC-40C7-A41F-441350A8EABB}"/>
              </a:ext>
            </a:extLst>
          </p:cNvPr>
          <p:cNvSpPr/>
          <p:nvPr/>
        </p:nvSpPr>
        <p:spPr>
          <a:xfrm>
            <a:off x="8435869" y="3609046"/>
            <a:ext cx="2868706" cy="124690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7" name="Ellips 26" descr="Tårtdekoration">
            <a:extLst>
              <a:ext uri="{FF2B5EF4-FFF2-40B4-BE49-F238E27FC236}">
                <a16:creationId xmlns:a16="http://schemas.microsoft.com/office/drawing/2014/main" id="{02A66142-2442-4396-98D5-D25267988AAD}"/>
              </a:ext>
            </a:extLst>
          </p:cNvPr>
          <p:cNvSpPr/>
          <p:nvPr/>
        </p:nvSpPr>
        <p:spPr>
          <a:xfrm>
            <a:off x="893659" y="5220908"/>
            <a:ext cx="2868706" cy="12469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8" name="Ellips 27" descr="Tårtdekoration">
            <a:extLst>
              <a:ext uri="{FF2B5EF4-FFF2-40B4-BE49-F238E27FC236}">
                <a16:creationId xmlns:a16="http://schemas.microsoft.com/office/drawing/2014/main" id="{A788F8FE-8AE2-404F-8CF4-EBC429EEC8F2}"/>
              </a:ext>
            </a:extLst>
          </p:cNvPr>
          <p:cNvSpPr/>
          <p:nvPr/>
        </p:nvSpPr>
        <p:spPr>
          <a:xfrm>
            <a:off x="4649175" y="5226329"/>
            <a:ext cx="2868706" cy="12469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9" name="Ellips 28" descr="Tårtdekoration">
            <a:extLst>
              <a:ext uri="{FF2B5EF4-FFF2-40B4-BE49-F238E27FC236}">
                <a16:creationId xmlns:a16="http://schemas.microsoft.com/office/drawing/2014/main" id="{4359A6DD-D6E9-4095-BCE8-EC0F5FEDBC50}"/>
              </a:ext>
            </a:extLst>
          </p:cNvPr>
          <p:cNvSpPr/>
          <p:nvPr/>
        </p:nvSpPr>
        <p:spPr>
          <a:xfrm>
            <a:off x="8448338" y="5226329"/>
            <a:ext cx="2868706" cy="124690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72" name="Ellips 71" descr="Tårtdekoration">
            <a:extLst>
              <a:ext uri="{FF2B5EF4-FFF2-40B4-BE49-F238E27FC236}">
                <a16:creationId xmlns:a16="http://schemas.microsoft.com/office/drawing/2014/main" id="{2B5E8671-59BE-4A3A-8A39-0738A3C72DC8}"/>
              </a:ext>
            </a:extLst>
          </p:cNvPr>
          <p:cNvSpPr/>
          <p:nvPr/>
        </p:nvSpPr>
        <p:spPr>
          <a:xfrm>
            <a:off x="897255" y="388151"/>
            <a:ext cx="2868706" cy="1246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73" name="Ellips 72" descr="Tårtdekoration">
            <a:extLst>
              <a:ext uri="{FF2B5EF4-FFF2-40B4-BE49-F238E27FC236}">
                <a16:creationId xmlns:a16="http://schemas.microsoft.com/office/drawing/2014/main" id="{03B58B71-A713-4FA5-86C1-F7C6432EEB60}"/>
              </a:ext>
            </a:extLst>
          </p:cNvPr>
          <p:cNvSpPr/>
          <p:nvPr/>
        </p:nvSpPr>
        <p:spPr>
          <a:xfrm>
            <a:off x="4649175" y="388151"/>
            <a:ext cx="2868706" cy="1246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74" name="Ellips 73" descr="Tårtdekoration">
            <a:extLst>
              <a:ext uri="{FF2B5EF4-FFF2-40B4-BE49-F238E27FC236}">
                <a16:creationId xmlns:a16="http://schemas.microsoft.com/office/drawing/2014/main" id="{EFF8AE7B-ECA9-4600-9DBF-90F2CF34AD51}"/>
              </a:ext>
            </a:extLst>
          </p:cNvPr>
          <p:cNvSpPr/>
          <p:nvPr/>
        </p:nvSpPr>
        <p:spPr>
          <a:xfrm>
            <a:off x="8418912" y="388151"/>
            <a:ext cx="2868706" cy="12469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75" name="Ellips 74" descr="Tårtdekoration">
            <a:extLst>
              <a:ext uri="{FF2B5EF4-FFF2-40B4-BE49-F238E27FC236}">
                <a16:creationId xmlns:a16="http://schemas.microsoft.com/office/drawing/2014/main" id="{100FD3C8-5D13-4D49-AB8C-A8AD16D60480}"/>
              </a:ext>
            </a:extLst>
          </p:cNvPr>
          <p:cNvSpPr/>
          <p:nvPr/>
        </p:nvSpPr>
        <p:spPr>
          <a:xfrm>
            <a:off x="897261" y="2000013"/>
            <a:ext cx="2868706" cy="12469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76" name="Ellips 75" descr="Tårtdekoration">
            <a:extLst>
              <a:ext uri="{FF2B5EF4-FFF2-40B4-BE49-F238E27FC236}">
                <a16:creationId xmlns:a16="http://schemas.microsoft.com/office/drawing/2014/main" id="{722D6DEB-2EC5-426B-8BE0-36FBB3957B80}"/>
              </a:ext>
            </a:extLst>
          </p:cNvPr>
          <p:cNvSpPr/>
          <p:nvPr/>
        </p:nvSpPr>
        <p:spPr>
          <a:xfrm>
            <a:off x="4670556" y="2000013"/>
            <a:ext cx="2868706" cy="12469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77" name="Ellips 76" descr="Tårtdekoration">
            <a:extLst>
              <a:ext uri="{FF2B5EF4-FFF2-40B4-BE49-F238E27FC236}">
                <a16:creationId xmlns:a16="http://schemas.microsoft.com/office/drawing/2014/main" id="{AE0A2464-620B-4759-AFE2-0F13C8EBA7E9}"/>
              </a:ext>
            </a:extLst>
          </p:cNvPr>
          <p:cNvSpPr/>
          <p:nvPr/>
        </p:nvSpPr>
        <p:spPr>
          <a:xfrm>
            <a:off x="8418904" y="2000013"/>
            <a:ext cx="2868706" cy="124690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" name="Ellips 1" descr="Tårtdekoration">
            <a:extLst>
              <a:ext uri="{FF2B5EF4-FFF2-40B4-BE49-F238E27FC236}">
                <a16:creationId xmlns:a16="http://schemas.microsoft.com/office/drawing/2014/main" id="{C70D4217-200F-4270-9205-5C0DE368618E}"/>
              </a:ext>
            </a:extLst>
          </p:cNvPr>
          <p:cNvSpPr/>
          <p:nvPr userDrawn="1"/>
        </p:nvSpPr>
        <p:spPr>
          <a:xfrm>
            <a:off x="1145640" y="496114"/>
            <a:ext cx="2371939" cy="10309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5" name="Ellips 4" descr="Tårtdekoration">
            <a:extLst>
              <a:ext uri="{FF2B5EF4-FFF2-40B4-BE49-F238E27FC236}">
                <a16:creationId xmlns:a16="http://schemas.microsoft.com/office/drawing/2014/main" id="{8B8A546F-86E8-4F5D-BE9A-D85909FA3F21}"/>
              </a:ext>
            </a:extLst>
          </p:cNvPr>
          <p:cNvSpPr/>
          <p:nvPr userDrawn="1"/>
        </p:nvSpPr>
        <p:spPr>
          <a:xfrm>
            <a:off x="8667297" y="496114"/>
            <a:ext cx="2371939" cy="103098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6" name="Ellips 5" descr="Tårtdekoration">
            <a:extLst>
              <a:ext uri="{FF2B5EF4-FFF2-40B4-BE49-F238E27FC236}">
                <a16:creationId xmlns:a16="http://schemas.microsoft.com/office/drawing/2014/main" id="{D055F6EA-0A24-43EF-BB83-16E388916F15}"/>
              </a:ext>
            </a:extLst>
          </p:cNvPr>
          <p:cNvSpPr/>
          <p:nvPr userDrawn="1"/>
        </p:nvSpPr>
        <p:spPr>
          <a:xfrm>
            <a:off x="4910031" y="2107975"/>
            <a:ext cx="2371939" cy="10309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7" name="Ellips 6" descr="Tårtdekoration">
            <a:extLst>
              <a:ext uri="{FF2B5EF4-FFF2-40B4-BE49-F238E27FC236}">
                <a16:creationId xmlns:a16="http://schemas.microsoft.com/office/drawing/2014/main" id="{6FE22477-CD9C-4AAF-921A-86FA111F78C0}"/>
              </a:ext>
            </a:extLst>
          </p:cNvPr>
          <p:cNvSpPr/>
          <p:nvPr userDrawn="1"/>
        </p:nvSpPr>
        <p:spPr>
          <a:xfrm>
            <a:off x="1142048" y="3717010"/>
            <a:ext cx="2371939" cy="1030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8" name="Ellips 7" descr="Tårtdekoration">
            <a:extLst>
              <a:ext uri="{FF2B5EF4-FFF2-40B4-BE49-F238E27FC236}">
                <a16:creationId xmlns:a16="http://schemas.microsoft.com/office/drawing/2014/main" id="{C0A5C437-A912-4B26-9A1E-54C62DF885E7}"/>
              </a:ext>
            </a:extLst>
          </p:cNvPr>
          <p:cNvSpPr/>
          <p:nvPr userDrawn="1"/>
        </p:nvSpPr>
        <p:spPr>
          <a:xfrm>
            <a:off x="8684253" y="3717010"/>
            <a:ext cx="2371939" cy="10309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9" name="Ellips 8" descr="Tårtdekoration">
            <a:extLst>
              <a:ext uri="{FF2B5EF4-FFF2-40B4-BE49-F238E27FC236}">
                <a16:creationId xmlns:a16="http://schemas.microsoft.com/office/drawing/2014/main" id="{F8051C9C-939E-478E-A81C-C47B745D7FE2}"/>
              </a:ext>
            </a:extLst>
          </p:cNvPr>
          <p:cNvSpPr/>
          <p:nvPr userDrawn="1"/>
        </p:nvSpPr>
        <p:spPr>
          <a:xfrm>
            <a:off x="4910031" y="5334293"/>
            <a:ext cx="2371939" cy="1030985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8B08068F-6D7E-4931-BFC6-F300A65B4C1B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269564" y="543108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0" name="Platshållare för bild 3">
            <a:extLst>
              <a:ext uri="{FF2B5EF4-FFF2-40B4-BE49-F238E27FC236}">
                <a16:creationId xmlns:a16="http://schemas.microsoft.com/office/drawing/2014/main" id="{B73ABE97-D4D6-4115-9317-0B02ADC0F89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30322" y="538288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1" name="Platshållare för bild 3">
            <a:extLst>
              <a:ext uri="{FF2B5EF4-FFF2-40B4-BE49-F238E27FC236}">
                <a16:creationId xmlns:a16="http://schemas.microsoft.com/office/drawing/2014/main" id="{FF6814E3-9421-4BE5-8FB3-C61B01FB7AE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714245" y="554769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2" name="Platshållare för bild 3">
            <a:extLst>
              <a:ext uri="{FF2B5EF4-FFF2-40B4-BE49-F238E27FC236}">
                <a16:creationId xmlns:a16="http://schemas.microsoft.com/office/drawing/2014/main" id="{15DC3D6F-66DF-4F42-96B5-41C76AAFAB74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282154" y="2177926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3" name="Platshållare för bild 3">
            <a:extLst>
              <a:ext uri="{FF2B5EF4-FFF2-40B4-BE49-F238E27FC236}">
                <a16:creationId xmlns:a16="http://schemas.microsoft.com/office/drawing/2014/main" id="{E86BEC81-EC88-4DE3-B516-B71567B8A23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067850" y="2173105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4" name="Platshållare för bild 3">
            <a:extLst>
              <a:ext uri="{FF2B5EF4-FFF2-40B4-BE49-F238E27FC236}">
                <a16:creationId xmlns:a16="http://schemas.microsoft.com/office/drawing/2014/main" id="{C889B774-6784-4BA5-BC24-FB353B2D8B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726821" y="2189586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5" name="Platshållare för bild 3">
            <a:extLst>
              <a:ext uri="{FF2B5EF4-FFF2-40B4-BE49-F238E27FC236}">
                <a16:creationId xmlns:a16="http://schemas.microsoft.com/office/drawing/2014/main" id="{C3B09184-8F32-4625-9649-FBEE0AC7016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282152" y="3774937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6" name="Platshållare för bild 3">
            <a:extLst>
              <a:ext uri="{FF2B5EF4-FFF2-40B4-BE49-F238E27FC236}">
                <a16:creationId xmlns:a16="http://schemas.microsoft.com/office/drawing/2014/main" id="{B99EC3BF-38B9-4113-BB4D-8A3DB1FC70D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042905" y="3770117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7" name="Platshållare för bild 3">
            <a:extLst>
              <a:ext uri="{FF2B5EF4-FFF2-40B4-BE49-F238E27FC236}">
                <a16:creationId xmlns:a16="http://schemas.microsoft.com/office/drawing/2014/main" id="{C8B955DC-4C89-4461-8E90-E5EAE4C822A8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739291" y="3775660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8" name="Platshållare för bild 3">
            <a:extLst>
              <a:ext uri="{FF2B5EF4-FFF2-40B4-BE49-F238E27FC236}">
                <a16:creationId xmlns:a16="http://schemas.microsoft.com/office/drawing/2014/main" id="{A20ACB0A-1966-4094-A12E-9A8B9AAEA1A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294731" y="5376942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39" name="Platshållare för bild 3">
            <a:extLst>
              <a:ext uri="{FF2B5EF4-FFF2-40B4-BE49-F238E27FC236}">
                <a16:creationId xmlns:a16="http://schemas.microsoft.com/office/drawing/2014/main" id="{A0757AEB-7533-4BD4-8411-5F3F540358D4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5055489" y="5377542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40" name="Platshållare för bild 3">
            <a:extLst>
              <a:ext uri="{FF2B5EF4-FFF2-40B4-BE49-F238E27FC236}">
                <a16:creationId xmlns:a16="http://schemas.microsoft.com/office/drawing/2014/main" id="{6385EAAA-B209-4D45-A644-2C5FCD3E85A5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64344" y="5383085"/>
            <a:ext cx="2151529" cy="935182"/>
          </a:xfrm>
        </p:spPr>
        <p:txBody>
          <a:bodyPr rtlCol="0"/>
          <a:lstStyle>
            <a:lvl1pPr marL="0" indent="0">
              <a:buNone/>
              <a:defRPr sz="1569"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</p:spTree>
    <p:extLst>
      <p:ext uri="{BB962C8B-B14F-4D97-AF65-F5344CB8AC3E}">
        <p14:creationId xmlns:p14="http://schemas.microsoft.com/office/powerpoint/2010/main" val="9177369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orient="horz" pos="936">
          <p15:clr>
            <a:srgbClr val="FBAE40"/>
          </p15:clr>
        </p15:guide>
        <p15:guide id="13" orient="horz" pos="2424">
          <p15:clr>
            <a:srgbClr val="FBAE40"/>
          </p15:clr>
        </p15:guide>
        <p15:guide id="14" orient="horz" pos="3912">
          <p15:clr>
            <a:srgbClr val="FBAE40"/>
          </p15:clr>
        </p15:guide>
        <p15:guide id="15" orient="horz" pos="5400">
          <p15:clr>
            <a:srgbClr val="FBAE40"/>
          </p15:clr>
        </p15:guide>
        <p15:guide id="16" pos="2153">
          <p15:clr>
            <a:srgbClr val="FBAE40"/>
          </p15:clr>
        </p15:guide>
        <p15:guide id="17" pos="9111">
          <p15:clr>
            <a:srgbClr val="FBAE40"/>
          </p15:clr>
        </p15:guide>
        <p15:guide id="18" pos="5632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671769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98447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98031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83910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89395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3AF806-06CE-4DA9-9C7D-7992D79DF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7A9892BD-7EA7-4A9E-B538-707A8DF20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E4344DA-10D2-4C74-B2DE-D9BFB367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AC2CE-CDA3-40A4-8A89-409DDD466E10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1937D64-724B-44D6-A23D-0DC2903C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F666CDB-1C44-4D45-BDD7-BF08358B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6F855-F177-47A9-9DD3-FEAEC62074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3647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C8D17A-4C7F-4B02-AD3E-5C5F955BA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1CF39BD-0F9B-4FFC-9AB9-D6107A0D91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31AA556-0E8B-4EF2-BD15-E9834BBE8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1CCDA-6E96-415E-B0AA-A968841800E1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61C6D0E-4978-4FED-93AF-7A9A1140A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657917-2B65-4401-A874-5F088E92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898EB-535C-4B34-82E8-AA11F65839D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6374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BB310E-B81E-4DA3-B469-34713A8F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1C01265-07E8-4A50-87CD-D1693E2EE7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65AF774-52AC-4082-BBF8-ADDA10C2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337F0F6-6230-48AD-8001-2DCC01F45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2827F4-508B-49FD-BBBB-0011722BB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092697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1222445-05D3-4A42-BE6C-4019E1BC2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EA30103-2DE3-43B0-960C-548FE808A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A89C096-B259-43C6-84D0-716897DEB0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D97996D-98D8-4C9B-B97B-FC8E88AF5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0B7FC-8DD1-423E-8EF4-94D7897E47A9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DB6A3B6-8E6B-4994-AA52-DAB3238A6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E8638DA6-5824-4544-9C9D-BCC58B415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911972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F65C31-EC7E-491F-9FE2-8C700D24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22EB7E0-2E1C-4EDA-A52A-8DF0D105A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D2500AC-89C7-4D30-AC92-F12EE88015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972AF9A-205C-44EB-B6B9-952D4DB4FC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C0B12743-8B7E-4D0C-9C39-41FB920C90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517C8498-B961-4181-AF22-322B63EF1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B37DF774-7F7E-4633-A161-0DCFC137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1E8AC0-0877-4E86-91B6-859F50D6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933121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äggdec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lips 9">
            <a:extLst>
              <a:ext uri="{FF2B5EF4-FFF2-40B4-BE49-F238E27FC236}">
                <a16:creationId xmlns:a16="http://schemas.microsoft.com/office/drawing/2014/main" id="{3431C119-6034-45F4-ADFE-6193DF0F57E8}"/>
              </a:ext>
            </a:extLst>
          </p:cNvPr>
          <p:cNvSpPr/>
          <p:nvPr/>
        </p:nvSpPr>
        <p:spPr>
          <a:xfrm>
            <a:off x="6282122" y="661697"/>
            <a:ext cx="5737412" cy="249381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8" name="Ellips 7">
            <a:extLst>
              <a:ext uri="{FF2B5EF4-FFF2-40B4-BE49-F238E27FC236}">
                <a16:creationId xmlns:a16="http://schemas.microsoft.com/office/drawing/2014/main" id="{209664A7-F890-49FE-9487-D0CC8F2FD740}"/>
              </a:ext>
            </a:extLst>
          </p:cNvPr>
          <p:cNvSpPr/>
          <p:nvPr/>
        </p:nvSpPr>
        <p:spPr>
          <a:xfrm>
            <a:off x="186466" y="671311"/>
            <a:ext cx="5737412" cy="249381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9" name="Ellips 18">
            <a:extLst>
              <a:ext uri="{FF2B5EF4-FFF2-40B4-BE49-F238E27FC236}">
                <a16:creationId xmlns:a16="http://schemas.microsoft.com/office/drawing/2014/main" id="{A3A32B2F-7CE6-4D88-B5A6-6A896D5BA429}"/>
              </a:ext>
            </a:extLst>
          </p:cNvPr>
          <p:cNvSpPr/>
          <p:nvPr/>
        </p:nvSpPr>
        <p:spPr>
          <a:xfrm>
            <a:off x="192216" y="3582844"/>
            <a:ext cx="5737412" cy="249381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1" name="Ellips 20">
            <a:extLst>
              <a:ext uri="{FF2B5EF4-FFF2-40B4-BE49-F238E27FC236}">
                <a16:creationId xmlns:a16="http://schemas.microsoft.com/office/drawing/2014/main" id="{E90C12A0-A5B1-495E-96F2-B88BB8DBB580}"/>
              </a:ext>
            </a:extLst>
          </p:cNvPr>
          <p:cNvSpPr/>
          <p:nvPr/>
        </p:nvSpPr>
        <p:spPr>
          <a:xfrm>
            <a:off x="6262372" y="3573230"/>
            <a:ext cx="5737412" cy="249381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AE5E9DEA-4B96-4BAF-8334-2950A54395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Ellips 2">
            <a:extLst>
              <a:ext uri="{FF2B5EF4-FFF2-40B4-BE49-F238E27FC236}">
                <a16:creationId xmlns:a16="http://schemas.microsoft.com/office/drawing/2014/main" id="{561ABDF0-AF5C-4F03-9F37-DC638C57A821}"/>
              </a:ext>
            </a:extLst>
          </p:cNvPr>
          <p:cNvSpPr/>
          <p:nvPr userDrawn="1"/>
        </p:nvSpPr>
        <p:spPr>
          <a:xfrm>
            <a:off x="621428" y="860372"/>
            <a:ext cx="4867490" cy="21156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5" name="Ellips 4">
            <a:extLst>
              <a:ext uri="{FF2B5EF4-FFF2-40B4-BE49-F238E27FC236}">
                <a16:creationId xmlns:a16="http://schemas.microsoft.com/office/drawing/2014/main" id="{574531C5-35B0-41CC-BA8C-D7AF01543FBD}"/>
              </a:ext>
            </a:extLst>
          </p:cNvPr>
          <p:cNvSpPr/>
          <p:nvPr userDrawn="1"/>
        </p:nvSpPr>
        <p:spPr>
          <a:xfrm>
            <a:off x="627179" y="3771905"/>
            <a:ext cx="4867490" cy="21156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42F98E0E-7DCC-45C6-AD9B-2745A1DC8A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8993" y="987060"/>
            <a:ext cx="4303059" cy="18703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3" name="Platshållare för bild 11">
            <a:extLst>
              <a:ext uri="{FF2B5EF4-FFF2-40B4-BE49-F238E27FC236}">
                <a16:creationId xmlns:a16="http://schemas.microsoft.com/office/drawing/2014/main" id="{51F1A92B-0371-48C3-873A-1ADD42679E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005592" y="983038"/>
            <a:ext cx="4303059" cy="18703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4" name="Platshållare för bild 11">
            <a:extLst>
              <a:ext uri="{FF2B5EF4-FFF2-40B4-BE49-F238E27FC236}">
                <a16:creationId xmlns:a16="http://schemas.microsoft.com/office/drawing/2014/main" id="{476E35B1-649D-48BD-86A1-46480400ECF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73826" y="3912926"/>
            <a:ext cx="4303059" cy="18703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5" name="Platshållare för bild 11">
            <a:extLst>
              <a:ext uri="{FF2B5EF4-FFF2-40B4-BE49-F238E27FC236}">
                <a16:creationId xmlns:a16="http://schemas.microsoft.com/office/drawing/2014/main" id="{94D20671-B89A-400B-B175-2B9E78CC7B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99299" y="3900701"/>
            <a:ext cx="4303059" cy="1870364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E0D41E6A-CF15-4A41-B4D2-437474EED9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52697">
            <a:off x="7313391" y="1421326"/>
            <a:ext cx="290044" cy="130137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EC94B4F6-266D-4E71-AB30-D28D97D1E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9527386" y="988575"/>
            <a:ext cx="71716" cy="31172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3066301-5A1A-4729-94A4-4D07A9D9050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52697">
            <a:off x="8062951" y="1263350"/>
            <a:ext cx="158587" cy="9956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A9367B28-4B4C-4206-BAFC-4AC24C386F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8927780" y="1397481"/>
            <a:ext cx="71716" cy="31172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3DF13BA9-9FEF-4F43-AA46-80F451845A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52697">
            <a:off x="8630200" y="994541"/>
            <a:ext cx="354950" cy="15926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987C67F-DD2A-4876-98F2-9380DC7750B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8107540" y="1022775"/>
            <a:ext cx="71716" cy="3117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B28612C-4280-4C02-BF86-3AC9F379E7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7023707" y="1789590"/>
            <a:ext cx="71716" cy="3117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E4C71FDD-45E5-459C-BA5C-436F0BFA87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52697">
            <a:off x="7472981" y="4453918"/>
            <a:ext cx="290044" cy="130137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FA419AE2-69BD-415D-B28A-FB9A764B203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9332078" y="3910580"/>
            <a:ext cx="71716" cy="31172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A8B3E5CC-FCE0-4E1D-B913-A129841FDD9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152697">
            <a:off x="7867643" y="4185356"/>
            <a:ext cx="158587" cy="99567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E7197756-DDB8-4BF5-827A-37A83865F3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8732471" y="4319487"/>
            <a:ext cx="71716" cy="31172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970F4CAF-E77D-44E5-8E0C-0CEE206150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1152697">
            <a:off x="8434892" y="3916547"/>
            <a:ext cx="354950" cy="159260"/>
          </a:xfrm>
          <a:prstGeom prst="rect">
            <a:avLst/>
          </a:prstGeom>
        </p:spPr>
      </p:pic>
      <p:pic>
        <p:nvPicPr>
          <p:cNvPr id="30" name="Grafik 29">
            <a:extLst>
              <a:ext uri="{FF2B5EF4-FFF2-40B4-BE49-F238E27FC236}">
                <a16:creationId xmlns:a16="http://schemas.microsoft.com/office/drawing/2014/main" id="{35B17E64-27AD-489D-A743-0EB85DE40A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7912232" y="3944782"/>
            <a:ext cx="71716" cy="31172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DCDE551A-7BCD-40F6-B1D8-9AF7984D57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6828399" y="4711596"/>
            <a:ext cx="71716" cy="31172"/>
          </a:xfrm>
          <a:prstGeom prst="rect">
            <a:avLst/>
          </a:prstGeom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55C28615-B255-40A4-8C08-67CC3D3145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1152697">
            <a:off x="7223621" y="4289341"/>
            <a:ext cx="71716" cy="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938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6240">
          <p15:clr>
            <a:srgbClr val="FBAE40"/>
          </p15:clr>
        </p15:guide>
        <p15:guide id="8" orient="horz" pos="1776">
          <p15:clr>
            <a:srgbClr val="FBAE40"/>
          </p15:clr>
        </p15:guide>
        <p15:guide id="9" orient="horz" pos="4464">
          <p15:clr>
            <a:srgbClr val="FBAE40"/>
          </p15:clr>
        </p15:guide>
        <p15:guide id="10" pos="2816">
          <p15:clr>
            <a:srgbClr val="FBAE40"/>
          </p15:clr>
        </p15:guide>
        <p15:guide id="11" pos="8448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FA3C250-F286-4E7C-BBD1-44BD9C15A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BA5F0140-F575-4BEF-975F-0BBC2CCE5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70C2C39A-EDF0-42B6-84B9-53DEE357A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C394FDA-AA73-4FCD-85BF-8E73A5EAA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191817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DC2AFAE-24A9-47F4-8D9E-E98E13D5E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C9D2C-415A-4E87-B1CA-A29D1436FA41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4A1280E-14FD-4375-8A7A-213BEC31F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30942FBA-4496-42C0-A1EF-7DF643856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3354C-BA6C-40BB-9C0A-7DC1EBA874F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8920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EC94A4C-7F96-46E1-B63A-27C4E258D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458C5F3-05E8-41E8-8F78-DB84295212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2A59177-41AA-4676-BB46-E1F343555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497528-0081-4D7A-B591-FCC87CD53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657DC13-3192-4953-B85E-D8ACEF02E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01C09F-448E-4418-B4F2-15F690219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6744993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8D8019-6373-46FF-A546-9D0CA5E17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C935B1D1-E95F-4B30-9817-3D36434A5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A8E2157-0C2B-4E78-879F-E72C82F87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5752A978-E7A5-465D-B395-E735D4987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F9A791E5-AB6D-40D0-AE2D-9333636E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3B8EF9B-5BE3-4F4F-A578-665E7284B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67023139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06E055F-43D0-4B14-A1E5-4D60B7A5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748BA899-7E6C-46AC-A5C7-54F0469D2B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40BA6F8-6116-47A1-A7A2-AEBB0D9C9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512DA71-8CF3-44EF-92AA-AAE36BF34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1791445-6E27-4422-ABFB-7B3055E2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38064454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AE85BB6-EB6B-499C-ACFF-E87C5D93F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6DB52687-75C1-4FCE-AC10-814382B521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4B70AFC-822F-49DD-B202-31E41E7F1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212712D-845B-4D82-AADD-FABC435D7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2DFAE62-DED9-40F7-9DB2-44A977BC3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8272411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70607-77FD-174C-AA85-EB98C1A0507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D2AD4-ACA0-6647-977F-EB8735FB4103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</p:spTree>
    <p:extLst>
      <p:ext uri="{BB962C8B-B14F-4D97-AF65-F5344CB8AC3E}">
        <p14:creationId xmlns:p14="http://schemas.microsoft.com/office/powerpoint/2010/main" val="42172257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_G6Q157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26" b="8175"/>
          <a:stretch/>
        </p:blipFill>
        <p:spPr>
          <a:xfrm>
            <a:off x="0" y="0"/>
            <a:ext cx="12192000" cy="6193563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DD2854C-FE6D-47C6-859E-58D8C41190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53533" y="725685"/>
            <a:ext cx="9451793" cy="779905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5867" baseline="0">
                <a:solidFill>
                  <a:schemeClr val="accent1"/>
                </a:solidFill>
              </a:defRPr>
            </a:lvl1pPr>
          </a:lstStyle>
          <a:p>
            <a:r>
              <a:rPr lang="sv-SE" noProof="0" dirty="0"/>
              <a:t>Plats för rubrik</a:t>
            </a:r>
          </a:p>
        </p:txBody>
      </p:sp>
      <p:sp>
        <p:nvSpPr>
          <p:cNvPr id="12" name="Platshållare för text 5">
            <a:extLst>
              <a:ext uri="{FF2B5EF4-FFF2-40B4-BE49-F238E27FC236}">
                <a16:creationId xmlns:a16="http://schemas.microsoft.com/office/drawing/2014/main" id="{8811C341-B019-4EF1-A431-5BC2B38FEBB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066" y="1601403"/>
            <a:ext cx="5663455" cy="4050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667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noProof="0"/>
              <a:t>Plats för underrubrik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53B71D3E-0F09-4AB7-AA97-5D7B3349B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79B454-770E-4F1B-AAD8-BCABD42B9C7D}" type="datetime1">
              <a:rPr lang="sv-SE" smtClean="0"/>
              <a:t>2022-06-20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D8F08E38-EAB7-43A8-9F7F-00C3F924A7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23705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accent1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478" y="6356351"/>
            <a:ext cx="1741893" cy="274639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A07E6AB9-E2CD-4FC1-95E1-8AF2BA59F7B6}"/>
              </a:ext>
            </a:extLst>
          </p:cNvPr>
          <p:cNvSpPr/>
          <p:nvPr userDrawn="1"/>
        </p:nvSpPr>
        <p:spPr>
          <a:xfrm>
            <a:off x="0" y="-1"/>
            <a:ext cx="12192000" cy="619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accent4"/>
              </a:solidFill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FCD5E9F6-063C-4852-BE08-0CAD2A8D26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1151" y="1566822"/>
            <a:ext cx="7269701" cy="3059925"/>
          </a:xfrm>
        </p:spPr>
        <p:txBody>
          <a:bodyPr>
            <a:normAutofit/>
          </a:bodyPr>
          <a:lstStyle>
            <a:lvl1pPr>
              <a:lnSpc>
                <a:spcPts val="6667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9869DE30-6C76-4CF0-A258-30D4EA9002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CCF0D82E-8EB8-494A-A431-1FD6F082F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15031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ktangel 20">
            <a:extLst>
              <a:ext uri="{FF2B5EF4-FFF2-40B4-BE49-F238E27FC236}">
                <a16:creationId xmlns:a16="http://schemas.microsoft.com/office/drawing/2014/main" id="{BFC7F8B8-8286-445E-9854-14C26AEC9B4B}"/>
              </a:ext>
            </a:extLst>
          </p:cNvPr>
          <p:cNvSpPr/>
          <p:nvPr userDrawn="1"/>
        </p:nvSpPr>
        <p:spPr>
          <a:xfrm>
            <a:off x="0" y="-1"/>
            <a:ext cx="12192000" cy="619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accent4"/>
              </a:solidFill>
            </a:endParaRPr>
          </a:p>
        </p:txBody>
      </p:sp>
      <p:sp>
        <p:nvSpPr>
          <p:cNvPr id="9" name="Rektangel 8"/>
          <p:cNvSpPr/>
          <p:nvPr userDrawn="1"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accent1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478" y="6356351"/>
            <a:ext cx="1741893" cy="274639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C75E9A32-11A6-4DFE-BC85-75A7ADD3E0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1151" y="1866309"/>
            <a:ext cx="7269701" cy="1036427"/>
          </a:xfrm>
        </p:spPr>
        <p:txBody>
          <a:bodyPr>
            <a:normAutofit/>
          </a:bodyPr>
          <a:lstStyle>
            <a:lvl1pPr>
              <a:lnSpc>
                <a:spcPts val="6667"/>
              </a:lnSpc>
              <a:defRPr sz="640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20" name="Platshållare för text 5">
            <a:extLst>
              <a:ext uri="{FF2B5EF4-FFF2-40B4-BE49-F238E27FC236}">
                <a16:creationId xmlns:a16="http://schemas.microsoft.com/office/drawing/2014/main" id="{C9567D2C-2AC9-4A65-8E45-7D4F8BAF5B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1685" y="2869212"/>
            <a:ext cx="7421033" cy="362897"/>
          </a:xfrm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noProof="0"/>
              <a:t>Plats för underrubrik</a:t>
            </a:r>
          </a:p>
        </p:txBody>
      </p:sp>
      <p:sp>
        <p:nvSpPr>
          <p:cNvPr id="12" name="Platshållare för datum 3">
            <a:extLst>
              <a:ext uri="{FF2B5EF4-FFF2-40B4-BE49-F238E27FC236}">
                <a16:creationId xmlns:a16="http://schemas.microsoft.com/office/drawing/2014/main" id="{BD364AD9-8510-42BD-8740-BC48F4C867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13" name="Platshållare för sidfot 4">
            <a:extLst>
              <a:ext uri="{FF2B5EF4-FFF2-40B4-BE49-F238E27FC236}">
                <a16:creationId xmlns:a16="http://schemas.microsoft.com/office/drawing/2014/main" id="{B98C57E1-0909-41B8-81E7-427CA0C65F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687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lacerings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Rektangulär 208">
            <a:extLst>
              <a:ext uri="{FF2B5EF4-FFF2-40B4-BE49-F238E27FC236}">
                <a16:creationId xmlns:a16="http://schemas.microsoft.com/office/drawing/2014/main" id="{AC2B773C-DEDA-4581-8B15-D23922C399E9}"/>
              </a:ext>
            </a:extLst>
          </p:cNvPr>
          <p:cNvSpPr/>
          <p:nvPr userDrawn="1"/>
        </p:nvSpPr>
        <p:spPr>
          <a:xfrm>
            <a:off x="717177" y="2057400"/>
            <a:ext cx="5020235" cy="1236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10" name="Rektangulär 209">
            <a:extLst>
              <a:ext uri="{FF2B5EF4-FFF2-40B4-BE49-F238E27FC236}">
                <a16:creationId xmlns:a16="http://schemas.microsoft.com/office/drawing/2014/main" id="{0CF17198-3B93-45CE-A98E-E3662773BDAD}"/>
              </a:ext>
            </a:extLst>
          </p:cNvPr>
          <p:cNvSpPr/>
          <p:nvPr userDrawn="1"/>
        </p:nvSpPr>
        <p:spPr>
          <a:xfrm>
            <a:off x="717177" y="5159086"/>
            <a:ext cx="5020235" cy="12365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11" name="Rektangulär 210">
            <a:extLst>
              <a:ext uri="{FF2B5EF4-FFF2-40B4-BE49-F238E27FC236}">
                <a16:creationId xmlns:a16="http://schemas.microsoft.com/office/drawing/2014/main" id="{7500C41B-8887-4D30-8939-7DB4F15CA02D}"/>
              </a:ext>
            </a:extLst>
          </p:cNvPr>
          <p:cNvSpPr/>
          <p:nvPr userDrawn="1"/>
        </p:nvSpPr>
        <p:spPr>
          <a:xfrm>
            <a:off x="6468003" y="5159086"/>
            <a:ext cx="5020235" cy="12365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12" name="Rektangulär 211">
            <a:extLst>
              <a:ext uri="{FF2B5EF4-FFF2-40B4-BE49-F238E27FC236}">
                <a16:creationId xmlns:a16="http://schemas.microsoft.com/office/drawing/2014/main" id="{EC438C43-8F8B-44CF-8753-8CE0D616E2CB}"/>
              </a:ext>
            </a:extLst>
          </p:cNvPr>
          <p:cNvSpPr/>
          <p:nvPr userDrawn="1"/>
        </p:nvSpPr>
        <p:spPr>
          <a:xfrm>
            <a:off x="6454592" y="2057400"/>
            <a:ext cx="5020235" cy="12365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05" name="Rektangulär 204">
            <a:extLst>
              <a:ext uri="{FF2B5EF4-FFF2-40B4-BE49-F238E27FC236}">
                <a16:creationId xmlns:a16="http://schemas.microsoft.com/office/drawing/2014/main" id="{233C7419-B2F1-44D7-A3A7-CB8AB94E9FCE}"/>
              </a:ext>
            </a:extLst>
          </p:cNvPr>
          <p:cNvSpPr/>
          <p:nvPr userDrawn="1"/>
        </p:nvSpPr>
        <p:spPr>
          <a:xfrm>
            <a:off x="6454592" y="794906"/>
            <a:ext cx="5020235" cy="12865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06" name="Rektangulär 205">
            <a:extLst>
              <a:ext uri="{FF2B5EF4-FFF2-40B4-BE49-F238E27FC236}">
                <a16:creationId xmlns:a16="http://schemas.microsoft.com/office/drawing/2014/main" id="{86AF61A7-BD91-44CA-BD74-1033ECC14BFE}"/>
              </a:ext>
            </a:extLst>
          </p:cNvPr>
          <p:cNvSpPr/>
          <p:nvPr userDrawn="1"/>
        </p:nvSpPr>
        <p:spPr>
          <a:xfrm>
            <a:off x="717177" y="794906"/>
            <a:ext cx="5020235" cy="128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07" name="Rektangulär 206">
            <a:extLst>
              <a:ext uri="{FF2B5EF4-FFF2-40B4-BE49-F238E27FC236}">
                <a16:creationId xmlns:a16="http://schemas.microsoft.com/office/drawing/2014/main" id="{C8AF5832-47CC-42E1-8DDD-37FE59545A4C}"/>
              </a:ext>
            </a:extLst>
          </p:cNvPr>
          <p:cNvSpPr/>
          <p:nvPr userDrawn="1"/>
        </p:nvSpPr>
        <p:spPr>
          <a:xfrm>
            <a:off x="717177" y="3896592"/>
            <a:ext cx="5020235" cy="128659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208" name="Rektangulär 207">
            <a:extLst>
              <a:ext uri="{FF2B5EF4-FFF2-40B4-BE49-F238E27FC236}">
                <a16:creationId xmlns:a16="http://schemas.microsoft.com/office/drawing/2014/main" id="{1B302854-CBBC-4731-9686-1D3B4DE42247}"/>
              </a:ext>
            </a:extLst>
          </p:cNvPr>
          <p:cNvSpPr/>
          <p:nvPr userDrawn="1"/>
        </p:nvSpPr>
        <p:spPr>
          <a:xfrm>
            <a:off x="6468003" y="3896592"/>
            <a:ext cx="5020235" cy="12865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sz="1967" noProof="0"/>
          </a:p>
        </p:txBody>
      </p:sp>
      <p:sp>
        <p:nvSpPr>
          <p:cNvPr id="156" name="Platshållare för text 6">
            <a:extLst>
              <a:ext uri="{FF2B5EF4-FFF2-40B4-BE49-F238E27FC236}">
                <a16:creationId xmlns:a16="http://schemas.microsoft.com/office/drawing/2014/main" id="{1343B0B7-F0BA-4733-BF77-22120AE67BC6}"/>
              </a:ext>
            </a:extLst>
          </p:cNvPr>
          <p:cNvSpPr>
            <a:spLocks noGrp="1"/>
          </p:cNvSpPr>
          <p:nvPr>
            <p:ph type="body" sz="quarter" idx="80" hasCustomPrompt="1"/>
          </p:nvPr>
        </p:nvSpPr>
        <p:spPr>
          <a:xfrm>
            <a:off x="1306883" y="5567875"/>
            <a:ext cx="3872753" cy="313290"/>
          </a:xfrm>
        </p:spPr>
        <p:txBody>
          <a:bodyPr rtlCol="0" anchor="ctr"/>
          <a:lstStyle>
            <a:lvl1pPr marL="0" indent="0" algn="ctr">
              <a:buNone/>
              <a:defRPr sz="3137" b="1" spc="0">
                <a:solidFill>
                  <a:schemeClr val="accent1"/>
                </a:solidFill>
                <a:latin typeface="+mj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OM DU VILL REDIGERA TEXT</a:t>
            </a:r>
          </a:p>
        </p:txBody>
      </p:sp>
      <p:sp>
        <p:nvSpPr>
          <p:cNvPr id="157" name="Platshållare för text 6">
            <a:extLst>
              <a:ext uri="{FF2B5EF4-FFF2-40B4-BE49-F238E27FC236}">
                <a16:creationId xmlns:a16="http://schemas.microsoft.com/office/drawing/2014/main" id="{0999E09F-B090-4747-9B26-520319D7CE21}"/>
              </a:ext>
            </a:extLst>
          </p:cNvPr>
          <p:cNvSpPr>
            <a:spLocks noGrp="1"/>
          </p:cNvSpPr>
          <p:nvPr>
            <p:ph type="body" sz="quarter" idx="81" hasCustomPrompt="1"/>
          </p:nvPr>
        </p:nvSpPr>
        <p:spPr>
          <a:xfrm>
            <a:off x="1307843" y="5966385"/>
            <a:ext cx="3872753" cy="155864"/>
          </a:xfrm>
        </p:spPr>
        <p:txBody>
          <a:bodyPr rtlCol="0" anchor="ctr"/>
          <a:lstStyle>
            <a:lvl1pPr marL="0" indent="0" algn="ctr">
              <a:buNone/>
              <a:defRPr sz="1569" b="0" spc="0">
                <a:solidFill>
                  <a:schemeClr val="bg1"/>
                </a:solidFill>
                <a:latin typeface="+mn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för att redigera text</a:t>
            </a:r>
          </a:p>
        </p:txBody>
      </p:sp>
      <p:sp>
        <p:nvSpPr>
          <p:cNvPr id="158" name="Platshållare för text 6">
            <a:extLst>
              <a:ext uri="{FF2B5EF4-FFF2-40B4-BE49-F238E27FC236}">
                <a16:creationId xmlns:a16="http://schemas.microsoft.com/office/drawing/2014/main" id="{5FE4F53F-3B46-484F-8601-3C9F14690B35}"/>
              </a:ext>
            </a:extLst>
          </p:cNvPr>
          <p:cNvSpPr>
            <a:spLocks noGrp="1"/>
          </p:cNvSpPr>
          <p:nvPr>
            <p:ph type="body" sz="quarter" idx="82" hasCustomPrompt="1"/>
          </p:nvPr>
        </p:nvSpPr>
        <p:spPr>
          <a:xfrm>
            <a:off x="7029346" y="5568083"/>
            <a:ext cx="3872753" cy="313290"/>
          </a:xfrm>
        </p:spPr>
        <p:txBody>
          <a:bodyPr rtlCol="0" anchor="ctr"/>
          <a:lstStyle>
            <a:lvl1pPr marL="0" indent="0" algn="ctr">
              <a:buNone/>
              <a:defRPr sz="3137" b="1" spc="0">
                <a:solidFill>
                  <a:schemeClr val="accent4"/>
                </a:solidFill>
                <a:latin typeface="+mj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OM DU VILL REDIGERA TEXT</a:t>
            </a:r>
          </a:p>
        </p:txBody>
      </p:sp>
      <p:sp>
        <p:nvSpPr>
          <p:cNvPr id="159" name="Platshållare för text 6">
            <a:extLst>
              <a:ext uri="{FF2B5EF4-FFF2-40B4-BE49-F238E27FC236}">
                <a16:creationId xmlns:a16="http://schemas.microsoft.com/office/drawing/2014/main" id="{376FB709-FDA0-4032-B545-8532ABBF96EA}"/>
              </a:ext>
            </a:extLst>
          </p:cNvPr>
          <p:cNvSpPr>
            <a:spLocks noGrp="1"/>
          </p:cNvSpPr>
          <p:nvPr>
            <p:ph type="body" sz="quarter" idx="83" hasCustomPrompt="1"/>
          </p:nvPr>
        </p:nvSpPr>
        <p:spPr>
          <a:xfrm>
            <a:off x="7066664" y="5963430"/>
            <a:ext cx="3872753" cy="155864"/>
          </a:xfrm>
        </p:spPr>
        <p:txBody>
          <a:bodyPr rtlCol="0" anchor="ctr"/>
          <a:lstStyle>
            <a:lvl1pPr marL="0" indent="0" algn="ctr">
              <a:buNone/>
              <a:defRPr sz="1569" b="0" spc="0">
                <a:solidFill>
                  <a:schemeClr val="bg1"/>
                </a:solidFill>
                <a:latin typeface="+mn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för att redigera text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9A472EC-93CF-48A8-AA46-E39828EC6D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b="0"/>
            </a:lvl1pPr>
          </a:lstStyle>
          <a:p>
            <a:pPr rtl="0"/>
            <a:r>
              <a:rPr lang="sv-SE" noProof="0"/>
              <a:t>Klicka här för att ändra format</a:t>
            </a:r>
          </a:p>
        </p:txBody>
      </p:sp>
      <p:cxnSp>
        <p:nvCxnSpPr>
          <p:cNvPr id="76" name="Rak 75">
            <a:extLst>
              <a:ext uri="{FF2B5EF4-FFF2-40B4-BE49-F238E27FC236}">
                <a16:creationId xmlns:a16="http://schemas.microsoft.com/office/drawing/2014/main" id="{68C4E6F7-272E-4A8F-9B04-EBEF71E00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718" y="5140123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ak 76">
            <a:extLst>
              <a:ext uri="{FF2B5EF4-FFF2-40B4-BE49-F238E27FC236}">
                <a16:creationId xmlns:a16="http://schemas.microsoft.com/office/drawing/2014/main" id="{59D18458-E678-4F83-B20A-8315A8454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75228" y="5140123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ak 77">
            <a:extLst>
              <a:ext uri="{FF2B5EF4-FFF2-40B4-BE49-F238E27FC236}">
                <a16:creationId xmlns:a16="http://schemas.microsoft.com/office/drawing/2014/main" id="{977E8B4D-40CE-463F-B424-43FAB95A0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8096" y="2049455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ak 78">
            <a:extLst>
              <a:ext uri="{FF2B5EF4-FFF2-40B4-BE49-F238E27FC236}">
                <a16:creationId xmlns:a16="http://schemas.microsoft.com/office/drawing/2014/main" id="{15744ADD-6205-486B-8562-7E40E014A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575659" y="2049455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upp 79">
            <a:extLst>
              <a:ext uri="{FF2B5EF4-FFF2-40B4-BE49-F238E27FC236}">
                <a16:creationId xmlns:a16="http://schemas.microsoft.com/office/drawing/2014/main" id="{10400A09-D51E-4217-9BA6-676190CCCA14}"/>
              </a:ext>
            </a:extLst>
          </p:cNvPr>
          <p:cNvGrpSpPr/>
          <p:nvPr/>
        </p:nvGrpSpPr>
        <p:grpSpPr>
          <a:xfrm>
            <a:off x="349750" y="3738697"/>
            <a:ext cx="11483663" cy="160529"/>
            <a:chOff x="222965" y="5483422"/>
            <a:chExt cx="7320835" cy="235442"/>
          </a:xfrm>
        </p:grpSpPr>
        <p:grpSp>
          <p:nvGrpSpPr>
            <p:cNvPr id="81" name="Grupp 80">
              <a:extLst>
                <a:ext uri="{FF2B5EF4-FFF2-40B4-BE49-F238E27FC236}">
                  <a16:creationId xmlns:a16="http://schemas.microsoft.com/office/drawing/2014/main" id="{0F8FADAE-B126-450F-8A31-1B51BDD34DF3}"/>
                </a:ext>
              </a:extLst>
            </p:cNvPr>
            <p:cNvGrpSpPr/>
            <p:nvPr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91" name="Rak 90">
                <a:extLst>
                  <a:ext uri="{FF2B5EF4-FFF2-40B4-BE49-F238E27FC236}">
                    <a16:creationId xmlns:a16="http://schemas.microsoft.com/office/drawing/2014/main" id="{08140166-1B1C-4273-8B57-C9A08528E09E}"/>
                  </a:ext>
                </a:extLst>
              </p:cNvPr>
              <p:cNvCxnSpPr/>
              <p:nvPr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Rak 91">
                <a:extLst>
                  <a:ext uri="{FF2B5EF4-FFF2-40B4-BE49-F238E27FC236}">
                    <a16:creationId xmlns:a16="http://schemas.microsoft.com/office/drawing/2014/main" id="{AF6A4047-DF31-4D15-AC88-2D2EA9D4F40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upp 81">
              <a:extLst>
                <a:ext uri="{FF2B5EF4-FFF2-40B4-BE49-F238E27FC236}">
                  <a16:creationId xmlns:a16="http://schemas.microsoft.com/office/drawing/2014/main" id="{1534877D-26E0-4BC7-BFC8-85E7477A4945}"/>
                </a:ext>
              </a:extLst>
            </p:cNvPr>
            <p:cNvGrpSpPr/>
            <p:nvPr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89" name="Rak 88">
                <a:extLst>
                  <a:ext uri="{FF2B5EF4-FFF2-40B4-BE49-F238E27FC236}">
                    <a16:creationId xmlns:a16="http://schemas.microsoft.com/office/drawing/2014/main" id="{877DA045-30A5-43DA-913A-A86093389AD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Rak 89">
                <a:extLst>
                  <a:ext uri="{FF2B5EF4-FFF2-40B4-BE49-F238E27FC236}">
                    <a16:creationId xmlns:a16="http://schemas.microsoft.com/office/drawing/2014/main" id="{EA7B53C0-6386-4A0B-BB55-28DFD17FD8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3" name="Grupp 82">
              <a:extLst>
                <a:ext uri="{FF2B5EF4-FFF2-40B4-BE49-F238E27FC236}">
                  <a16:creationId xmlns:a16="http://schemas.microsoft.com/office/drawing/2014/main" id="{08E4BE37-A783-448F-B03D-5F8B5FC530F0}"/>
                </a:ext>
              </a:extLst>
            </p:cNvPr>
            <p:cNvGrpSpPr/>
            <p:nvPr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87" name="Rak 86">
                <a:extLst>
                  <a:ext uri="{FF2B5EF4-FFF2-40B4-BE49-F238E27FC236}">
                    <a16:creationId xmlns:a16="http://schemas.microsoft.com/office/drawing/2014/main" id="{453F8CBC-5CD5-4026-858F-52785AD0494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Rak 87">
                <a:extLst>
                  <a:ext uri="{FF2B5EF4-FFF2-40B4-BE49-F238E27FC236}">
                    <a16:creationId xmlns:a16="http://schemas.microsoft.com/office/drawing/2014/main" id="{41D1CEDB-7235-4583-9320-67EB664A38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upp 83">
              <a:extLst>
                <a:ext uri="{FF2B5EF4-FFF2-40B4-BE49-F238E27FC236}">
                  <a16:creationId xmlns:a16="http://schemas.microsoft.com/office/drawing/2014/main" id="{70080A18-7E60-4F72-B17C-B017445A9679}"/>
                </a:ext>
              </a:extLst>
            </p:cNvPr>
            <p:cNvGrpSpPr/>
            <p:nvPr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85" name="Rak 84">
                <a:extLst>
                  <a:ext uri="{FF2B5EF4-FFF2-40B4-BE49-F238E27FC236}">
                    <a16:creationId xmlns:a16="http://schemas.microsoft.com/office/drawing/2014/main" id="{19DBD76D-D3C4-4E5B-9AD4-34BC0EA63A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Rak 85">
                <a:extLst>
                  <a:ext uri="{FF2B5EF4-FFF2-40B4-BE49-F238E27FC236}">
                    <a16:creationId xmlns:a16="http://schemas.microsoft.com/office/drawing/2014/main" id="{F5FCE9D3-127A-4414-8224-B2B0E4724C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3" name="Grupp 92">
            <a:extLst>
              <a:ext uri="{FF2B5EF4-FFF2-40B4-BE49-F238E27FC236}">
                <a16:creationId xmlns:a16="http://schemas.microsoft.com/office/drawing/2014/main" id="{7369CA12-6573-43B7-8B01-0ED4F348515F}"/>
              </a:ext>
            </a:extLst>
          </p:cNvPr>
          <p:cNvGrpSpPr/>
          <p:nvPr/>
        </p:nvGrpSpPr>
        <p:grpSpPr>
          <a:xfrm>
            <a:off x="357344" y="3294016"/>
            <a:ext cx="11481829" cy="159279"/>
            <a:chOff x="227807" y="4831222"/>
            <a:chExt cx="7319666" cy="233609"/>
          </a:xfrm>
        </p:grpSpPr>
        <p:grpSp>
          <p:nvGrpSpPr>
            <p:cNvPr id="94" name="Grupp 93">
              <a:extLst>
                <a:ext uri="{FF2B5EF4-FFF2-40B4-BE49-F238E27FC236}">
                  <a16:creationId xmlns:a16="http://schemas.microsoft.com/office/drawing/2014/main" id="{FFDC2EDE-0284-44AB-AFA1-57DAD507F8B9}"/>
                </a:ext>
              </a:extLst>
            </p:cNvPr>
            <p:cNvGrpSpPr/>
            <p:nvPr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04" name="Rak 103">
                <a:extLst>
                  <a:ext uri="{FF2B5EF4-FFF2-40B4-BE49-F238E27FC236}">
                    <a16:creationId xmlns:a16="http://schemas.microsoft.com/office/drawing/2014/main" id="{69CF838D-4A0A-410D-B1ED-994F20DA3D06}"/>
                  </a:ext>
                </a:extLst>
              </p:cNvPr>
              <p:cNvCxnSpPr/>
              <p:nvPr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Rak 104">
                <a:extLst>
                  <a:ext uri="{FF2B5EF4-FFF2-40B4-BE49-F238E27FC236}">
                    <a16:creationId xmlns:a16="http://schemas.microsoft.com/office/drawing/2014/main" id="{798215B1-78D5-490F-B7F1-6D311518EB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5" name="Grupp 94">
              <a:extLst>
                <a:ext uri="{FF2B5EF4-FFF2-40B4-BE49-F238E27FC236}">
                  <a16:creationId xmlns:a16="http://schemas.microsoft.com/office/drawing/2014/main" id="{CF60BF5E-1DF8-4512-B045-A13BD41EF64C}"/>
                </a:ext>
              </a:extLst>
            </p:cNvPr>
            <p:cNvGrpSpPr/>
            <p:nvPr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02" name="Rak 101">
                <a:extLst>
                  <a:ext uri="{FF2B5EF4-FFF2-40B4-BE49-F238E27FC236}">
                    <a16:creationId xmlns:a16="http://schemas.microsoft.com/office/drawing/2014/main" id="{1AA68DDB-46EF-4057-B394-4CCFB22E986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Rak 102">
                <a:extLst>
                  <a:ext uri="{FF2B5EF4-FFF2-40B4-BE49-F238E27FC236}">
                    <a16:creationId xmlns:a16="http://schemas.microsoft.com/office/drawing/2014/main" id="{376FAA0F-F18B-4398-BEE6-12921736549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6" name="Grupp 95">
              <a:extLst>
                <a:ext uri="{FF2B5EF4-FFF2-40B4-BE49-F238E27FC236}">
                  <a16:creationId xmlns:a16="http://schemas.microsoft.com/office/drawing/2014/main" id="{AE912339-50A8-4E69-818D-3F9D71B7D4A3}"/>
                </a:ext>
              </a:extLst>
            </p:cNvPr>
            <p:cNvGrpSpPr/>
            <p:nvPr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00" name="Rak 99">
                <a:extLst>
                  <a:ext uri="{FF2B5EF4-FFF2-40B4-BE49-F238E27FC236}">
                    <a16:creationId xmlns:a16="http://schemas.microsoft.com/office/drawing/2014/main" id="{17BD2015-F8E7-4BF9-96BA-F62726DC01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ak 100">
                <a:extLst>
                  <a:ext uri="{FF2B5EF4-FFF2-40B4-BE49-F238E27FC236}">
                    <a16:creationId xmlns:a16="http://schemas.microsoft.com/office/drawing/2014/main" id="{5288B794-DD21-4DA9-B7A4-540F0ECCD6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upp 96">
              <a:extLst>
                <a:ext uri="{FF2B5EF4-FFF2-40B4-BE49-F238E27FC236}">
                  <a16:creationId xmlns:a16="http://schemas.microsoft.com/office/drawing/2014/main" id="{E4924D32-108B-49DD-9DB4-74C33E5AC7DB}"/>
                </a:ext>
              </a:extLst>
            </p:cNvPr>
            <p:cNvGrpSpPr/>
            <p:nvPr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98" name="Rak 97">
                <a:extLst>
                  <a:ext uri="{FF2B5EF4-FFF2-40B4-BE49-F238E27FC236}">
                    <a16:creationId xmlns:a16="http://schemas.microsoft.com/office/drawing/2014/main" id="{F46D15B5-5F7C-4A52-9CA6-91871DAA9B4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Rak 98">
                <a:extLst>
                  <a:ext uri="{FF2B5EF4-FFF2-40B4-BE49-F238E27FC236}">
                    <a16:creationId xmlns:a16="http://schemas.microsoft.com/office/drawing/2014/main" id="{FB390450-6AF0-41C6-AA1B-31C96555E8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06" name="Rak 105">
            <a:extLst>
              <a:ext uri="{FF2B5EF4-FFF2-40B4-BE49-F238E27FC236}">
                <a16:creationId xmlns:a16="http://schemas.microsoft.com/office/drawing/2014/main" id="{04DF530B-E460-495F-971E-8E5FE84C9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9130" y="5143500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upp 106">
            <a:extLst>
              <a:ext uri="{FF2B5EF4-FFF2-40B4-BE49-F238E27FC236}">
                <a16:creationId xmlns:a16="http://schemas.microsoft.com/office/drawing/2014/main" id="{C1F92658-CDF0-4A5A-9A24-7442366138AC}"/>
              </a:ext>
            </a:extLst>
          </p:cNvPr>
          <p:cNvGrpSpPr/>
          <p:nvPr/>
        </p:nvGrpSpPr>
        <p:grpSpPr>
          <a:xfrm>
            <a:off x="357344" y="6386706"/>
            <a:ext cx="11481829" cy="159279"/>
            <a:chOff x="227807" y="9346072"/>
            <a:chExt cx="7319666" cy="233609"/>
          </a:xfrm>
        </p:grpSpPr>
        <p:grpSp>
          <p:nvGrpSpPr>
            <p:cNvPr id="108" name="Grupp 107">
              <a:extLst>
                <a:ext uri="{FF2B5EF4-FFF2-40B4-BE49-F238E27FC236}">
                  <a16:creationId xmlns:a16="http://schemas.microsoft.com/office/drawing/2014/main" id="{98E56A8C-2C58-4789-97DF-1DD4CF0D7471}"/>
                </a:ext>
              </a:extLst>
            </p:cNvPr>
            <p:cNvGrpSpPr/>
            <p:nvPr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18" name="Rak 117">
                <a:extLst>
                  <a:ext uri="{FF2B5EF4-FFF2-40B4-BE49-F238E27FC236}">
                    <a16:creationId xmlns:a16="http://schemas.microsoft.com/office/drawing/2014/main" id="{A46DCE49-EEF7-4101-9A5E-3A2BF3870851}"/>
                  </a:ext>
                </a:extLst>
              </p:cNvPr>
              <p:cNvCxnSpPr/>
              <p:nvPr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Rak 118">
                <a:extLst>
                  <a:ext uri="{FF2B5EF4-FFF2-40B4-BE49-F238E27FC236}">
                    <a16:creationId xmlns:a16="http://schemas.microsoft.com/office/drawing/2014/main" id="{1D7CC2A1-48EB-4272-AC4F-7C72B14DB8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67DC8E0B-0960-42E7-B99A-DDB6C69E852E}"/>
                </a:ext>
              </a:extLst>
            </p:cNvPr>
            <p:cNvGrpSpPr/>
            <p:nvPr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16" name="Rak 115">
                <a:extLst>
                  <a:ext uri="{FF2B5EF4-FFF2-40B4-BE49-F238E27FC236}">
                    <a16:creationId xmlns:a16="http://schemas.microsoft.com/office/drawing/2014/main" id="{F83D7422-C5A2-4D7E-BACE-3DC627F3B2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Rak 116">
                <a:extLst>
                  <a:ext uri="{FF2B5EF4-FFF2-40B4-BE49-F238E27FC236}">
                    <a16:creationId xmlns:a16="http://schemas.microsoft.com/office/drawing/2014/main" id="{571C538C-BF67-4DD3-8511-60863479DE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0" name="Grupp 109">
              <a:extLst>
                <a:ext uri="{FF2B5EF4-FFF2-40B4-BE49-F238E27FC236}">
                  <a16:creationId xmlns:a16="http://schemas.microsoft.com/office/drawing/2014/main" id="{22D26B2B-88DF-47C0-8200-C4BA340E35A6}"/>
                </a:ext>
              </a:extLst>
            </p:cNvPr>
            <p:cNvGrpSpPr/>
            <p:nvPr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14" name="Rak 113">
                <a:extLst>
                  <a:ext uri="{FF2B5EF4-FFF2-40B4-BE49-F238E27FC236}">
                    <a16:creationId xmlns:a16="http://schemas.microsoft.com/office/drawing/2014/main" id="{C4FA7CB5-FD67-4263-AF99-440A421D33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Rak 114">
                <a:extLst>
                  <a:ext uri="{FF2B5EF4-FFF2-40B4-BE49-F238E27FC236}">
                    <a16:creationId xmlns:a16="http://schemas.microsoft.com/office/drawing/2014/main" id="{277E7B8F-186C-405F-94DD-2D87983B3C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Grupp 110">
              <a:extLst>
                <a:ext uri="{FF2B5EF4-FFF2-40B4-BE49-F238E27FC236}">
                  <a16:creationId xmlns:a16="http://schemas.microsoft.com/office/drawing/2014/main" id="{57A6636B-1AEF-4358-B52F-FE61054CF295}"/>
                </a:ext>
              </a:extLst>
            </p:cNvPr>
            <p:cNvGrpSpPr/>
            <p:nvPr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12" name="Rak 111">
                <a:extLst>
                  <a:ext uri="{FF2B5EF4-FFF2-40B4-BE49-F238E27FC236}">
                    <a16:creationId xmlns:a16="http://schemas.microsoft.com/office/drawing/2014/main" id="{5397846F-3865-478B-9156-C5FCD02A40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Rak 112">
                <a:extLst>
                  <a:ext uri="{FF2B5EF4-FFF2-40B4-BE49-F238E27FC236}">
                    <a16:creationId xmlns:a16="http://schemas.microsoft.com/office/drawing/2014/main" id="{98BD4876-7F6F-4CCE-829A-0708A795296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0" name="Grupp 119">
            <a:extLst>
              <a:ext uri="{FF2B5EF4-FFF2-40B4-BE49-F238E27FC236}">
                <a16:creationId xmlns:a16="http://schemas.microsoft.com/office/drawing/2014/main" id="{D12E078E-AEB3-48D7-A024-69A000BCECC1}"/>
              </a:ext>
            </a:extLst>
          </p:cNvPr>
          <p:cNvGrpSpPr/>
          <p:nvPr/>
        </p:nvGrpSpPr>
        <p:grpSpPr>
          <a:xfrm>
            <a:off x="353485" y="639204"/>
            <a:ext cx="11483663" cy="158962"/>
            <a:chOff x="222965" y="5485720"/>
            <a:chExt cx="7320835" cy="233144"/>
          </a:xfrm>
        </p:grpSpPr>
        <p:grpSp>
          <p:nvGrpSpPr>
            <p:cNvPr id="121" name="Grupp 120">
              <a:extLst>
                <a:ext uri="{FF2B5EF4-FFF2-40B4-BE49-F238E27FC236}">
                  <a16:creationId xmlns:a16="http://schemas.microsoft.com/office/drawing/2014/main" id="{F72A3A8E-8FD8-460F-B92C-665A82CFD644}"/>
                </a:ext>
              </a:extLst>
            </p:cNvPr>
            <p:cNvGrpSpPr/>
            <p:nvPr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31" name="Rak 130">
                <a:extLst>
                  <a:ext uri="{FF2B5EF4-FFF2-40B4-BE49-F238E27FC236}">
                    <a16:creationId xmlns:a16="http://schemas.microsoft.com/office/drawing/2014/main" id="{8C03225F-7C77-4D2C-9194-C74C72C75A42}"/>
                  </a:ext>
                </a:extLst>
              </p:cNvPr>
              <p:cNvCxnSpPr/>
              <p:nvPr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Rak 131">
                <a:extLst>
                  <a:ext uri="{FF2B5EF4-FFF2-40B4-BE49-F238E27FC236}">
                    <a16:creationId xmlns:a16="http://schemas.microsoft.com/office/drawing/2014/main" id="{E0D7021F-4979-43F1-B4BD-AFE2D67A0E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2" name="Grupp 121">
              <a:extLst>
                <a:ext uri="{FF2B5EF4-FFF2-40B4-BE49-F238E27FC236}">
                  <a16:creationId xmlns:a16="http://schemas.microsoft.com/office/drawing/2014/main" id="{4A46DFC3-9D0E-45BC-AC13-548C574B1919}"/>
                </a:ext>
              </a:extLst>
            </p:cNvPr>
            <p:cNvGrpSpPr/>
            <p:nvPr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129" name="Rak 128">
                <a:extLst>
                  <a:ext uri="{FF2B5EF4-FFF2-40B4-BE49-F238E27FC236}">
                    <a16:creationId xmlns:a16="http://schemas.microsoft.com/office/drawing/2014/main" id="{D38887A9-AB8E-4681-B2A6-595D989C67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Rak 129">
                <a:extLst>
                  <a:ext uri="{FF2B5EF4-FFF2-40B4-BE49-F238E27FC236}">
                    <a16:creationId xmlns:a16="http://schemas.microsoft.com/office/drawing/2014/main" id="{7B4A459C-726F-48AE-AC27-829B7C8E4B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3" name="Grupp 122">
              <a:extLst>
                <a:ext uri="{FF2B5EF4-FFF2-40B4-BE49-F238E27FC236}">
                  <a16:creationId xmlns:a16="http://schemas.microsoft.com/office/drawing/2014/main" id="{D8F9A461-E264-4361-BC74-1E06A80B691D}"/>
                </a:ext>
              </a:extLst>
            </p:cNvPr>
            <p:cNvGrpSpPr/>
            <p:nvPr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27" name="Rak 126">
                <a:extLst>
                  <a:ext uri="{FF2B5EF4-FFF2-40B4-BE49-F238E27FC236}">
                    <a16:creationId xmlns:a16="http://schemas.microsoft.com/office/drawing/2014/main" id="{48238B24-BE6E-47A5-9515-63A956F5DE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Rak 127">
                <a:extLst>
                  <a:ext uri="{FF2B5EF4-FFF2-40B4-BE49-F238E27FC236}">
                    <a16:creationId xmlns:a16="http://schemas.microsoft.com/office/drawing/2014/main" id="{6A91A1B8-51FF-4692-AD6E-B3BA63E65C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4" name="Grupp 123">
              <a:extLst>
                <a:ext uri="{FF2B5EF4-FFF2-40B4-BE49-F238E27FC236}">
                  <a16:creationId xmlns:a16="http://schemas.microsoft.com/office/drawing/2014/main" id="{D73C4E3A-B158-4F84-943B-E917E1B3A0A7}"/>
                </a:ext>
              </a:extLst>
            </p:cNvPr>
            <p:cNvGrpSpPr/>
            <p:nvPr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125" name="Rak 124">
                <a:extLst>
                  <a:ext uri="{FF2B5EF4-FFF2-40B4-BE49-F238E27FC236}">
                    <a16:creationId xmlns:a16="http://schemas.microsoft.com/office/drawing/2014/main" id="{BE51849C-FC19-4D39-B48B-B60A58EAB4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Rak 125">
                <a:extLst>
                  <a:ext uri="{FF2B5EF4-FFF2-40B4-BE49-F238E27FC236}">
                    <a16:creationId xmlns:a16="http://schemas.microsoft.com/office/drawing/2014/main" id="{3B667B74-533B-4C08-8201-B31258D31B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3" name="Platshållare för bild 94">
            <a:extLst>
              <a:ext uri="{FF2B5EF4-FFF2-40B4-BE49-F238E27FC236}">
                <a16:creationId xmlns:a16="http://schemas.microsoft.com/office/drawing/2014/main" id="{505024BD-4B77-49C4-BABE-22496711E120}"/>
              </a:ext>
            </a:extLst>
          </p:cNvPr>
          <p:cNvSpPr>
            <a:spLocks noGrp="1"/>
          </p:cNvSpPr>
          <p:nvPr>
            <p:ph type="pic" sz="quarter" idx="69" hasCustomPrompt="1"/>
          </p:nvPr>
        </p:nvSpPr>
        <p:spPr>
          <a:xfrm rot="10800000">
            <a:off x="1914325" y="1014758"/>
            <a:ext cx="2581835" cy="779318"/>
          </a:xfrm>
        </p:spPr>
        <p:txBody>
          <a:bodyPr rtlCol="0"/>
          <a:lstStyle>
            <a:lvl1pPr marL="0" indent="0">
              <a:buNone/>
              <a:defRPr sz="1569">
                <a:solidFill>
                  <a:schemeClr val="bg2"/>
                </a:solidFill>
              </a:defRPr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34" name="Platshållare för bild 94">
            <a:extLst>
              <a:ext uri="{FF2B5EF4-FFF2-40B4-BE49-F238E27FC236}">
                <a16:creationId xmlns:a16="http://schemas.microsoft.com/office/drawing/2014/main" id="{B2C7BCC8-5E01-44B7-BE0D-6EE653799BFD}"/>
              </a:ext>
            </a:extLst>
          </p:cNvPr>
          <p:cNvSpPr>
            <a:spLocks noGrp="1"/>
          </p:cNvSpPr>
          <p:nvPr>
            <p:ph type="pic" sz="quarter" idx="70" hasCustomPrompt="1"/>
          </p:nvPr>
        </p:nvSpPr>
        <p:spPr>
          <a:xfrm rot="10800000">
            <a:off x="7671931" y="1011032"/>
            <a:ext cx="2581835" cy="779318"/>
          </a:xfrm>
        </p:spPr>
        <p:txBody>
          <a:bodyPr rtlCol="0"/>
          <a:lstStyle>
            <a:lvl1pPr marL="0" indent="0">
              <a:buNone/>
              <a:defRPr sz="1569">
                <a:solidFill>
                  <a:schemeClr val="bg2"/>
                </a:solidFill>
              </a:defRPr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35" name="Platshållare för bild 150">
            <a:extLst>
              <a:ext uri="{FF2B5EF4-FFF2-40B4-BE49-F238E27FC236}">
                <a16:creationId xmlns:a16="http://schemas.microsoft.com/office/drawing/2014/main" id="{B9A686A8-12BA-483F-B0E2-863D8B9F12C1}"/>
              </a:ext>
            </a:extLst>
          </p:cNvPr>
          <p:cNvSpPr>
            <a:spLocks noGrp="1"/>
          </p:cNvSpPr>
          <p:nvPr>
            <p:ph type="pic" sz="quarter" idx="73" hasCustomPrompt="1"/>
          </p:nvPr>
        </p:nvSpPr>
        <p:spPr>
          <a:xfrm rot="10800000">
            <a:off x="1928162" y="4129463"/>
            <a:ext cx="2581835" cy="779318"/>
          </a:xfrm>
        </p:spPr>
        <p:txBody>
          <a:bodyPr rtlCol="0"/>
          <a:lstStyle>
            <a:lvl1pPr marL="0" indent="0">
              <a:buNone/>
              <a:defRPr sz="1569">
                <a:solidFill>
                  <a:schemeClr val="bg2"/>
                </a:solidFill>
              </a:defRPr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36" name="Platshållare för bild 150">
            <a:extLst>
              <a:ext uri="{FF2B5EF4-FFF2-40B4-BE49-F238E27FC236}">
                <a16:creationId xmlns:a16="http://schemas.microsoft.com/office/drawing/2014/main" id="{3D6F7256-564D-4157-B598-3A28C4EE96DA}"/>
              </a:ext>
            </a:extLst>
          </p:cNvPr>
          <p:cNvSpPr>
            <a:spLocks noGrp="1"/>
          </p:cNvSpPr>
          <p:nvPr>
            <p:ph type="pic" sz="quarter" idx="74" hasCustomPrompt="1"/>
          </p:nvPr>
        </p:nvSpPr>
        <p:spPr>
          <a:xfrm rot="10800000">
            <a:off x="7682061" y="4127273"/>
            <a:ext cx="2581835" cy="779318"/>
          </a:xfrm>
        </p:spPr>
        <p:txBody>
          <a:bodyPr rtlCol="0"/>
          <a:lstStyle>
            <a:lvl1pPr marL="0" indent="0">
              <a:buNone/>
              <a:defRPr sz="1569">
                <a:solidFill>
                  <a:schemeClr val="bg2"/>
                </a:solidFill>
              </a:defRPr>
            </a:lvl1pPr>
          </a:lstStyle>
          <a:p>
            <a:pPr rtl="0"/>
            <a:r>
              <a:rPr lang="sv-SE" noProof="0"/>
              <a:t>Klicka på ikonen för att lägga till bild</a:t>
            </a:r>
          </a:p>
        </p:txBody>
      </p:sp>
      <p:sp>
        <p:nvSpPr>
          <p:cNvPr id="137" name="Platshållare för text 6">
            <a:extLst>
              <a:ext uri="{FF2B5EF4-FFF2-40B4-BE49-F238E27FC236}">
                <a16:creationId xmlns:a16="http://schemas.microsoft.com/office/drawing/2014/main" id="{FEAE6A37-7C84-466C-BAF7-5CBCA8779653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305867" y="2472239"/>
            <a:ext cx="3872753" cy="313290"/>
          </a:xfrm>
        </p:spPr>
        <p:txBody>
          <a:bodyPr rtlCol="0" anchor="ctr"/>
          <a:lstStyle>
            <a:lvl1pPr marL="0" indent="0" algn="ctr">
              <a:buNone/>
              <a:defRPr sz="3137" b="1" spc="0">
                <a:solidFill>
                  <a:schemeClr val="accent4"/>
                </a:solidFill>
                <a:latin typeface="+mj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OM DU VILL REDIGERA TEXT</a:t>
            </a:r>
          </a:p>
        </p:txBody>
      </p:sp>
      <p:sp>
        <p:nvSpPr>
          <p:cNvPr id="138" name="Platshållare för text 6">
            <a:extLst>
              <a:ext uri="{FF2B5EF4-FFF2-40B4-BE49-F238E27FC236}">
                <a16:creationId xmlns:a16="http://schemas.microsoft.com/office/drawing/2014/main" id="{9AD4BE4C-FD7A-488C-9876-B0A0CEE9C8A5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6827" y="2870748"/>
            <a:ext cx="3872753" cy="155864"/>
          </a:xfrm>
        </p:spPr>
        <p:txBody>
          <a:bodyPr rtlCol="0" anchor="ctr"/>
          <a:lstStyle>
            <a:lvl1pPr marL="0" indent="0" algn="ctr">
              <a:buNone/>
              <a:defRPr sz="1569" b="0" spc="0">
                <a:solidFill>
                  <a:schemeClr val="bg1"/>
                </a:solidFill>
                <a:latin typeface="+mn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för att redigera text</a:t>
            </a:r>
          </a:p>
        </p:txBody>
      </p:sp>
      <p:sp>
        <p:nvSpPr>
          <p:cNvPr id="139" name="Platshållare för text 6">
            <a:extLst>
              <a:ext uri="{FF2B5EF4-FFF2-40B4-BE49-F238E27FC236}">
                <a16:creationId xmlns:a16="http://schemas.microsoft.com/office/drawing/2014/main" id="{3B8D1FBC-0D8A-485E-82F0-09803B13A555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7028329" y="2472447"/>
            <a:ext cx="3872753" cy="313290"/>
          </a:xfrm>
        </p:spPr>
        <p:txBody>
          <a:bodyPr rtlCol="0" anchor="ctr"/>
          <a:lstStyle>
            <a:lvl1pPr marL="0" indent="0" algn="ctr">
              <a:buNone/>
              <a:defRPr sz="3137" b="1" spc="0">
                <a:solidFill>
                  <a:schemeClr val="accent1"/>
                </a:solidFill>
                <a:latin typeface="+mj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OM DU VILL REDIGERA TEXT</a:t>
            </a:r>
          </a:p>
        </p:txBody>
      </p:sp>
      <p:sp>
        <p:nvSpPr>
          <p:cNvPr id="140" name="Platshållare för text 6">
            <a:extLst>
              <a:ext uri="{FF2B5EF4-FFF2-40B4-BE49-F238E27FC236}">
                <a16:creationId xmlns:a16="http://schemas.microsoft.com/office/drawing/2014/main" id="{F5F069D6-ECA6-433D-A8DF-8EF290475EF6}"/>
              </a:ext>
            </a:extLst>
          </p:cNvPr>
          <p:cNvSpPr>
            <a:spLocks noGrp="1"/>
          </p:cNvSpPr>
          <p:nvPr>
            <p:ph type="body" sz="quarter" idx="79" hasCustomPrompt="1"/>
          </p:nvPr>
        </p:nvSpPr>
        <p:spPr>
          <a:xfrm>
            <a:off x="7065647" y="2870748"/>
            <a:ext cx="3872753" cy="155864"/>
          </a:xfrm>
        </p:spPr>
        <p:txBody>
          <a:bodyPr rtlCol="0" anchor="ctr"/>
          <a:lstStyle>
            <a:lvl1pPr marL="0" indent="0" algn="ctr">
              <a:buNone/>
              <a:defRPr sz="1569" b="0" spc="0">
                <a:solidFill>
                  <a:schemeClr val="bg1"/>
                </a:solidFill>
                <a:latin typeface="+mn-lt"/>
              </a:defRPr>
            </a:lvl1pPr>
            <a:lvl2pPr marL="788889" indent="0">
              <a:buNone/>
              <a:defRPr sz="3765" b="1" spc="-235">
                <a:latin typeface="+mj-lt"/>
              </a:defRPr>
            </a:lvl2pPr>
            <a:lvl3pPr marL="1577778" indent="0">
              <a:buNone/>
              <a:defRPr sz="3765" b="1" spc="-235">
                <a:latin typeface="+mj-lt"/>
              </a:defRPr>
            </a:lvl3pPr>
            <a:lvl4pPr marL="2366667" indent="0">
              <a:buNone/>
              <a:defRPr sz="3765" b="1" spc="-235">
                <a:latin typeface="+mj-lt"/>
              </a:defRPr>
            </a:lvl4pPr>
            <a:lvl5pPr marL="3155556" indent="0">
              <a:buNone/>
              <a:defRPr sz="3765" b="1" spc="-235">
                <a:latin typeface="+mj-lt"/>
              </a:defRPr>
            </a:lvl5pPr>
          </a:lstStyle>
          <a:p>
            <a:pPr lvl="0" rtl="0"/>
            <a:r>
              <a:rPr lang="sv-SE" noProof="0"/>
              <a:t>Klicka för att redigera text</a:t>
            </a:r>
          </a:p>
        </p:txBody>
      </p:sp>
      <p:cxnSp>
        <p:nvCxnSpPr>
          <p:cNvPr id="142" name="Rak 141">
            <a:extLst>
              <a:ext uri="{FF2B5EF4-FFF2-40B4-BE49-F238E27FC236}">
                <a16:creationId xmlns:a16="http://schemas.microsoft.com/office/drawing/2014/main" id="{FF2C70BC-8778-46CA-9CB5-FA56BF8D6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09144" y="2051165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ak 72">
            <a:extLst>
              <a:ext uri="{FF2B5EF4-FFF2-40B4-BE49-F238E27FC236}">
                <a16:creationId xmlns:a16="http://schemas.microsoft.com/office/drawing/2014/main" id="{9D2D1FDC-E2F6-4181-8650-86FF78B60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718" y="5140123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ak 73">
            <a:extLst>
              <a:ext uri="{FF2B5EF4-FFF2-40B4-BE49-F238E27FC236}">
                <a16:creationId xmlns:a16="http://schemas.microsoft.com/office/drawing/2014/main" id="{3C9A3266-490D-4E77-8311-67A5E15C4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75228" y="5140123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ak 74">
            <a:extLst>
              <a:ext uri="{FF2B5EF4-FFF2-40B4-BE49-F238E27FC236}">
                <a16:creationId xmlns:a16="http://schemas.microsoft.com/office/drawing/2014/main" id="{54DD019C-843C-4C86-9D05-291858B5A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8096" y="2049455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Rak 140">
            <a:extLst>
              <a:ext uri="{FF2B5EF4-FFF2-40B4-BE49-F238E27FC236}">
                <a16:creationId xmlns:a16="http://schemas.microsoft.com/office/drawing/2014/main" id="{B4F47484-21D3-4EC3-BEF9-DA7A235D3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575659" y="2049455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upp 142">
            <a:extLst>
              <a:ext uri="{FF2B5EF4-FFF2-40B4-BE49-F238E27FC236}">
                <a16:creationId xmlns:a16="http://schemas.microsoft.com/office/drawing/2014/main" id="{2F25F3ED-E05D-41E4-9373-CB0D7936C756}"/>
              </a:ext>
            </a:extLst>
          </p:cNvPr>
          <p:cNvGrpSpPr/>
          <p:nvPr userDrawn="1"/>
        </p:nvGrpSpPr>
        <p:grpSpPr>
          <a:xfrm>
            <a:off x="349750" y="3738697"/>
            <a:ext cx="11483663" cy="160529"/>
            <a:chOff x="222965" y="5483422"/>
            <a:chExt cx="7320835" cy="235442"/>
          </a:xfrm>
        </p:grpSpPr>
        <p:grpSp>
          <p:nvGrpSpPr>
            <p:cNvPr id="144" name="Grupp 143">
              <a:extLst>
                <a:ext uri="{FF2B5EF4-FFF2-40B4-BE49-F238E27FC236}">
                  <a16:creationId xmlns:a16="http://schemas.microsoft.com/office/drawing/2014/main" id="{57965FC4-25D9-4FD3-9C1D-19521162058A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54" name="Rak 153">
                <a:extLst>
                  <a:ext uri="{FF2B5EF4-FFF2-40B4-BE49-F238E27FC236}">
                    <a16:creationId xmlns:a16="http://schemas.microsoft.com/office/drawing/2014/main" id="{E8B4DF2D-32A7-46D9-8B62-702D2FA9761A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Rak 154">
                <a:extLst>
                  <a:ext uri="{FF2B5EF4-FFF2-40B4-BE49-F238E27FC236}">
                    <a16:creationId xmlns:a16="http://schemas.microsoft.com/office/drawing/2014/main" id="{6C06368C-540A-427D-9E5B-04A80B5E93B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5" name="Grupp 144">
              <a:extLst>
                <a:ext uri="{FF2B5EF4-FFF2-40B4-BE49-F238E27FC236}">
                  <a16:creationId xmlns:a16="http://schemas.microsoft.com/office/drawing/2014/main" id="{B1464659-90B5-44AD-861C-8BB04A5832DC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152" name="Rak 151">
                <a:extLst>
                  <a:ext uri="{FF2B5EF4-FFF2-40B4-BE49-F238E27FC236}">
                    <a16:creationId xmlns:a16="http://schemas.microsoft.com/office/drawing/2014/main" id="{916AE12C-384A-47F9-90D1-9FE7501B48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Rak 152">
                <a:extLst>
                  <a:ext uri="{FF2B5EF4-FFF2-40B4-BE49-F238E27FC236}">
                    <a16:creationId xmlns:a16="http://schemas.microsoft.com/office/drawing/2014/main" id="{7CA12880-32D2-4975-9D10-1658B91286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6" name="Grupp 145">
              <a:extLst>
                <a:ext uri="{FF2B5EF4-FFF2-40B4-BE49-F238E27FC236}">
                  <a16:creationId xmlns:a16="http://schemas.microsoft.com/office/drawing/2014/main" id="{6704B3C1-F496-4131-BD56-6838FB3C92CB}"/>
                </a:ext>
              </a:extLst>
            </p:cNvPr>
            <p:cNvGrpSpPr/>
            <p:nvPr userDrawn="1"/>
          </p:nvGrpSpPr>
          <p:grpSpPr>
            <a:xfrm>
              <a:off x="7315200" y="5483422"/>
              <a:ext cx="228600" cy="228600"/>
              <a:chOff x="7315200" y="5483422"/>
              <a:chExt cx="228600" cy="228600"/>
            </a:xfrm>
          </p:grpSpPr>
          <p:cxnSp>
            <p:nvCxnSpPr>
              <p:cNvPr id="150" name="Rak 149">
                <a:extLst>
                  <a:ext uri="{FF2B5EF4-FFF2-40B4-BE49-F238E27FC236}">
                    <a16:creationId xmlns:a16="http://schemas.microsoft.com/office/drawing/2014/main" id="{738FB5C9-924A-4ACA-A2C2-698B195973F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Rak 150">
                <a:extLst>
                  <a:ext uri="{FF2B5EF4-FFF2-40B4-BE49-F238E27FC236}">
                    <a16:creationId xmlns:a16="http://schemas.microsoft.com/office/drawing/2014/main" id="{DF9E7986-D9E4-46A7-96C8-A7147A1E36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rupp 146">
              <a:extLst>
                <a:ext uri="{FF2B5EF4-FFF2-40B4-BE49-F238E27FC236}">
                  <a16:creationId xmlns:a16="http://schemas.microsoft.com/office/drawing/2014/main" id="{B58A5369-BDE0-46E3-9E88-8035DE5ADB48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148" name="Rak 147">
                <a:extLst>
                  <a:ext uri="{FF2B5EF4-FFF2-40B4-BE49-F238E27FC236}">
                    <a16:creationId xmlns:a16="http://schemas.microsoft.com/office/drawing/2014/main" id="{460F0E09-E803-4869-AF08-5D00D681BFF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Rak 148">
                <a:extLst>
                  <a:ext uri="{FF2B5EF4-FFF2-40B4-BE49-F238E27FC236}">
                    <a16:creationId xmlns:a16="http://schemas.microsoft.com/office/drawing/2014/main" id="{B28ECA75-1294-481F-8E1C-40EE8F8531B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0" name="Grupp 159">
            <a:extLst>
              <a:ext uri="{FF2B5EF4-FFF2-40B4-BE49-F238E27FC236}">
                <a16:creationId xmlns:a16="http://schemas.microsoft.com/office/drawing/2014/main" id="{344CA94E-93FB-46DB-ABA8-67782EF68DDD}"/>
              </a:ext>
            </a:extLst>
          </p:cNvPr>
          <p:cNvGrpSpPr/>
          <p:nvPr userDrawn="1"/>
        </p:nvGrpSpPr>
        <p:grpSpPr>
          <a:xfrm>
            <a:off x="357344" y="3294016"/>
            <a:ext cx="11481829" cy="159279"/>
            <a:chOff x="227807" y="4831222"/>
            <a:chExt cx="7319666" cy="233609"/>
          </a:xfrm>
        </p:grpSpPr>
        <p:grpSp>
          <p:nvGrpSpPr>
            <p:cNvPr id="161" name="Grupp 160">
              <a:extLst>
                <a:ext uri="{FF2B5EF4-FFF2-40B4-BE49-F238E27FC236}">
                  <a16:creationId xmlns:a16="http://schemas.microsoft.com/office/drawing/2014/main" id="{3CD4A917-3EA7-4735-9D85-AFE325C2B75C}"/>
                </a:ext>
              </a:extLst>
            </p:cNvPr>
            <p:cNvGrpSpPr/>
            <p:nvPr userDrawn="1"/>
          </p:nvGrpSpPr>
          <p:grpSpPr>
            <a:xfrm rot="16200000">
              <a:off x="226776" y="4835200"/>
              <a:ext cx="230662" cy="228600"/>
              <a:chOff x="226538" y="5490264"/>
              <a:chExt cx="230662" cy="228600"/>
            </a:xfrm>
          </p:grpSpPr>
          <p:cxnSp>
            <p:nvCxnSpPr>
              <p:cNvPr id="171" name="Rak 170">
                <a:extLst>
                  <a:ext uri="{FF2B5EF4-FFF2-40B4-BE49-F238E27FC236}">
                    <a16:creationId xmlns:a16="http://schemas.microsoft.com/office/drawing/2014/main" id="{852F54A4-838B-41F7-B10D-1C3DF3EB1CE6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Rak 171">
                <a:extLst>
                  <a:ext uri="{FF2B5EF4-FFF2-40B4-BE49-F238E27FC236}">
                    <a16:creationId xmlns:a16="http://schemas.microsoft.com/office/drawing/2014/main" id="{3EF262D4-F3CF-472A-A8F0-8EBD14F45C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upp 161">
              <a:extLst>
                <a:ext uri="{FF2B5EF4-FFF2-40B4-BE49-F238E27FC236}">
                  <a16:creationId xmlns:a16="http://schemas.microsoft.com/office/drawing/2014/main" id="{31F4DAB5-509A-40A3-8AD0-231418F66AEC}"/>
                </a:ext>
              </a:extLst>
            </p:cNvPr>
            <p:cNvGrpSpPr/>
            <p:nvPr userDrawn="1"/>
          </p:nvGrpSpPr>
          <p:grpSpPr>
            <a:xfrm rot="5400000">
              <a:off x="3659471" y="4830882"/>
              <a:ext cx="228600" cy="229280"/>
              <a:chOff x="3655023" y="5485720"/>
              <a:chExt cx="228600" cy="229280"/>
            </a:xfrm>
          </p:grpSpPr>
          <p:cxnSp>
            <p:nvCxnSpPr>
              <p:cNvPr id="169" name="Rak 168">
                <a:extLst>
                  <a:ext uri="{FF2B5EF4-FFF2-40B4-BE49-F238E27FC236}">
                    <a16:creationId xmlns:a16="http://schemas.microsoft.com/office/drawing/2014/main" id="{F4ACF190-578C-44A5-A21C-45FCAFE3167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Rak 169">
                <a:extLst>
                  <a:ext uri="{FF2B5EF4-FFF2-40B4-BE49-F238E27FC236}">
                    <a16:creationId xmlns:a16="http://schemas.microsoft.com/office/drawing/2014/main" id="{BD96DB19-9899-45C9-84C4-D1593312E4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3" name="Grupp 162">
              <a:extLst>
                <a:ext uri="{FF2B5EF4-FFF2-40B4-BE49-F238E27FC236}">
                  <a16:creationId xmlns:a16="http://schemas.microsoft.com/office/drawing/2014/main" id="{AB56AB13-26F5-4DB2-8F60-A8E7F9F38333}"/>
                </a:ext>
              </a:extLst>
            </p:cNvPr>
            <p:cNvGrpSpPr/>
            <p:nvPr userDrawn="1"/>
          </p:nvGrpSpPr>
          <p:grpSpPr>
            <a:xfrm rot="16200000">
              <a:off x="3887648" y="4832970"/>
              <a:ext cx="228600" cy="228600"/>
              <a:chOff x="3886715" y="5486400"/>
              <a:chExt cx="228600" cy="228600"/>
            </a:xfrm>
          </p:grpSpPr>
          <p:cxnSp>
            <p:nvCxnSpPr>
              <p:cNvPr id="167" name="Rak 166">
                <a:extLst>
                  <a:ext uri="{FF2B5EF4-FFF2-40B4-BE49-F238E27FC236}">
                    <a16:creationId xmlns:a16="http://schemas.microsoft.com/office/drawing/2014/main" id="{72E92155-3951-4C88-AAB0-0F961D1D6F7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Rak 167">
                <a:extLst>
                  <a:ext uri="{FF2B5EF4-FFF2-40B4-BE49-F238E27FC236}">
                    <a16:creationId xmlns:a16="http://schemas.microsoft.com/office/drawing/2014/main" id="{FE3B7C65-C583-4DCC-91E7-DA52841646E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" name="Grupp 163">
              <a:extLst>
                <a:ext uri="{FF2B5EF4-FFF2-40B4-BE49-F238E27FC236}">
                  <a16:creationId xmlns:a16="http://schemas.microsoft.com/office/drawing/2014/main" id="{E8485399-7C8B-4C01-8E62-2FC21E335C78}"/>
                </a:ext>
              </a:extLst>
            </p:cNvPr>
            <p:cNvGrpSpPr/>
            <p:nvPr userDrawn="1"/>
          </p:nvGrpSpPr>
          <p:grpSpPr>
            <a:xfrm rot="5400000">
              <a:off x="7318873" y="4834907"/>
              <a:ext cx="228600" cy="228600"/>
              <a:chOff x="7312930" y="5483422"/>
              <a:chExt cx="228600" cy="228600"/>
            </a:xfrm>
          </p:grpSpPr>
          <p:cxnSp>
            <p:nvCxnSpPr>
              <p:cNvPr id="165" name="Rak 164">
                <a:extLst>
                  <a:ext uri="{FF2B5EF4-FFF2-40B4-BE49-F238E27FC236}">
                    <a16:creationId xmlns:a16="http://schemas.microsoft.com/office/drawing/2014/main" id="{71D787BA-C448-4B41-8F9C-D2C88E01B2E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Rak 165">
                <a:extLst>
                  <a:ext uri="{FF2B5EF4-FFF2-40B4-BE49-F238E27FC236}">
                    <a16:creationId xmlns:a16="http://schemas.microsoft.com/office/drawing/2014/main" id="{9B728452-2D49-405B-9A3B-C253510FF1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173" name="Rak 172">
            <a:extLst>
              <a:ext uri="{FF2B5EF4-FFF2-40B4-BE49-F238E27FC236}">
                <a16:creationId xmlns:a16="http://schemas.microsoft.com/office/drawing/2014/main" id="{2D11C1F9-B2E7-45F1-A4CC-8FF0E62EC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09130" y="5143500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F78F8AE1-30C4-494D-A886-D69A0FD78A59}"/>
              </a:ext>
            </a:extLst>
          </p:cNvPr>
          <p:cNvGrpSpPr/>
          <p:nvPr userDrawn="1"/>
        </p:nvGrpSpPr>
        <p:grpSpPr>
          <a:xfrm>
            <a:off x="357344" y="6386706"/>
            <a:ext cx="11481829" cy="159279"/>
            <a:chOff x="227807" y="9346072"/>
            <a:chExt cx="7319666" cy="233609"/>
          </a:xfrm>
        </p:grpSpPr>
        <p:grpSp>
          <p:nvGrpSpPr>
            <p:cNvPr id="175" name="Grupp 174">
              <a:extLst>
                <a:ext uri="{FF2B5EF4-FFF2-40B4-BE49-F238E27FC236}">
                  <a16:creationId xmlns:a16="http://schemas.microsoft.com/office/drawing/2014/main" id="{22847EC1-0436-4CFC-9A48-C104CF47E151}"/>
                </a:ext>
              </a:extLst>
            </p:cNvPr>
            <p:cNvGrpSpPr/>
            <p:nvPr userDrawn="1"/>
          </p:nvGrpSpPr>
          <p:grpSpPr>
            <a:xfrm rot="16200000">
              <a:off x="226776" y="9350050"/>
              <a:ext cx="230662" cy="228600"/>
              <a:chOff x="226538" y="5490264"/>
              <a:chExt cx="230662" cy="228600"/>
            </a:xfrm>
          </p:grpSpPr>
          <p:cxnSp>
            <p:nvCxnSpPr>
              <p:cNvPr id="185" name="Rak 184">
                <a:extLst>
                  <a:ext uri="{FF2B5EF4-FFF2-40B4-BE49-F238E27FC236}">
                    <a16:creationId xmlns:a16="http://schemas.microsoft.com/office/drawing/2014/main" id="{413215C1-B9BD-40E1-8746-33196585D9CE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Rak 185">
                <a:extLst>
                  <a:ext uri="{FF2B5EF4-FFF2-40B4-BE49-F238E27FC236}">
                    <a16:creationId xmlns:a16="http://schemas.microsoft.com/office/drawing/2014/main" id="{4FD32ED3-A268-452F-90BA-A48540658D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6" name="Grupp 175">
              <a:extLst>
                <a:ext uri="{FF2B5EF4-FFF2-40B4-BE49-F238E27FC236}">
                  <a16:creationId xmlns:a16="http://schemas.microsoft.com/office/drawing/2014/main" id="{D6AC308E-84A2-488E-BDBB-99BF23820EE6}"/>
                </a:ext>
              </a:extLst>
            </p:cNvPr>
            <p:cNvGrpSpPr/>
            <p:nvPr userDrawn="1"/>
          </p:nvGrpSpPr>
          <p:grpSpPr>
            <a:xfrm rot="5400000">
              <a:off x="3659471" y="9345732"/>
              <a:ext cx="228600" cy="229280"/>
              <a:chOff x="3655023" y="5485720"/>
              <a:chExt cx="228600" cy="229280"/>
            </a:xfrm>
          </p:grpSpPr>
          <p:cxnSp>
            <p:nvCxnSpPr>
              <p:cNvPr id="183" name="Rak 182">
                <a:extLst>
                  <a:ext uri="{FF2B5EF4-FFF2-40B4-BE49-F238E27FC236}">
                    <a16:creationId xmlns:a16="http://schemas.microsoft.com/office/drawing/2014/main" id="{BA4ED102-AE94-4484-A264-BCE3346EFF2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Rak 183">
                <a:extLst>
                  <a:ext uri="{FF2B5EF4-FFF2-40B4-BE49-F238E27FC236}">
                    <a16:creationId xmlns:a16="http://schemas.microsoft.com/office/drawing/2014/main" id="{1EB8623A-462E-4775-8D8D-EDE27A56C7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7" name="Grupp 176">
              <a:extLst>
                <a:ext uri="{FF2B5EF4-FFF2-40B4-BE49-F238E27FC236}">
                  <a16:creationId xmlns:a16="http://schemas.microsoft.com/office/drawing/2014/main" id="{C74D27A9-A56F-424F-82C3-6E34583334AC}"/>
                </a:ext>
              </a:extLst>
            </p:cNvPr>
            <p:cNvGrpSpPr/>
            <p:nvPr userDrawn="1"/>
          </p:nvGrpSpPr>
          <p:grpSpPr>
            <a:xfrm rot="16200000">
              <a:off x="3887648" y="9347820"/>
              <a:ext cx="228600" cy="228600"/>
              <a:chOff x="3886715" y="5486400"/>
              <a:chExt cx="228600" cy="228600"/>
            </a:xfrm>
          </p:grpSpPr>
          <p:cxnSp>
            <p:nvCxnSpPr>
              <p:cNvPr id="181" name="Rak 180">
                <a:extLst>
                  <a:ext uri="{FF2B5EF4-FFF2-40B4-BE49-F238E27FC236}">
                    <a16:creationId xmlns:a16="http://schemas.microsoft.com/office/drawing/2014/main" id="{9AB06A52-D4BC-40B8-9FDA-C6A5A7EC66E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Rak 181">
                <a:extLst>
                  <a:ext uri="{FF2B5EF4-FFF2-40B4-BE49-F238E27FC236}">
                    <a16:creationId xmlns:a16="http://schemas.microsoft.com/office/drawing/2014/main" id="{12421315-9A45-408D-97E2-F6F4F0A53E9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8" name="Grupp 177">
              <a:extLst>
                <a:ext uri="{FF2B5EF4-FFF2-40B4-BE49-F238E27FC236}">
                  <a16:creationId xmlns:a16="http://schemas.microsoft.com/office/drawing/2014/main" id="{99982B17-4413-489A-A6D3-9D8A0F206D65}"/>
                </a:ext>
              </a:extLst>
            </p:cNvPr>
            <p:cNvGrpSpPr/>
            <p:nvPr userDrawn="1"/>
          </p:nvGrpSpPr>
          <p:grpSpPr>
            <a:xfrm rot="5400000">
              <a:off x="7318873" y="9349757"/>
              <a:ext cx="228600" cy="228600"/>
              <a:chOff x="7312930" y="5483422"/>
              <a:chExt cx="228600" cy="228600"/>
            </a:xfrm>
          </p:grpSpPr>
          <p:cxnSp>
            <p:nvCxnSpPr>
              <p:cNvPr id="179" name="Rak 178">
                <a:extLst>
                  <a:ext uri="{FF2B5EF4-FFF2-40B4-BE49-F238E27FC236}">
                    <a16:creationId xmlns:a16="http://schemas.microsoft.com/office/drawing/2014/main" id="{62E274C9-90A4-4B27-BCBB-94F10E7C9FA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4219" y="5483422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Rak 179">
                <a:extLst>
                  <a:ext uri="{FF2B5EF4-FFF2-40B4-BE49-F238E27FC236}">
                    <a16:creationId xmlns:a16="http://schemas.microsoft.com/office/drawing/2014/main" id="{0C3EFFD1-CF11-4C84-9319-CEF069B428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2930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87" name="Grupp 186">
            <a:extLst>
              <a:ext uri="{FF2B5EF4-FFF2-40B4-BE49-F238E27FC236}">
                <a16:creationId xmlns:a16="http://schemas.microsoft.com/office/drawing/2014/main" id="{935EA09B-CA97-4028-85A4-52BCE4BC67EE}"/>
              </a:ext>
            </a:extLst>
          </p:cNvPr>
          <p:cNvGrpSpPr/>
          <p:nvPr userDrawn="1"/>
        </p:nvGrpSpPr>
        <p:grpSpPr>
          <a:xfrm>
            <a:off x="353485" y="639204"/>
            <a:ext cx="11483663" cy="158962"/>
            <a:chOff x="222965" y="5485720"/>
            <a:chExt cx="7320835" cy="233144"/>
          </a:xfrm>
        </p:grpSpPr>
        <p:grpSp>
          <p:nvGrpSpPr>
            <p:cNvPr id="188" name="Grupp 187">
              <a:extLst>
                <a:ext uri="{FF2B5EF4-FFF2-40B4-BE49-F238E27FC236}">
                  <a16:creationId xmlns:a16="http://schemas.microsoft.com/office/drawing/2014/main" id="{49AD705C-9429-4A5A-8BBE-2C531409FDAE}"/>
                </a:ext>
              </a:extLst>
            </p:cNvPr>
            <p:cNvGrpSpPr/>
            <p:nvPr userDrawn="1"/>
          </p:nvGrpSpPr>
          <p:grpSpPr>
            <a:xfrm>
              <a:off x="222965" y="5490264"/>
              <a:ext cx="230662" cy="228600"/>
              <a:chOff x="226538" y="5490264"/>
              <a:chExt cx="230662" cy="228600"/>
            </a:xfrm>
          </p:grpSpPr>
          <p:cxnSp>
            <p:nvCxnSpPr>
              <p:cNvPr id="198" name="Rak 197">
                <a:extLst>
                  <a:ext uri="{FF2B5EF4-FFF2-40B4-BE49-F238E27FC236}">
                    <a16:creationId xmlns:a16="http://schemas.microsoft.com/office/drawing/2014/main" id="{79AA1A31-2895-4296-9EB4-909FD0DA8560}"/>
                  </a:ext>
                </a:extLst>
              </p:cNvPr>
              <p:cNvCxnSpPr/>
              <p:nvPr userDrawn="1"/>
            </p:nvCxnSpPr>
            <p:spPr>
              <a:xfrm>
                <a:off x="457200" y="5490264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Rak 198">
                <a:extLst>
                  <a:ext uri="{FF2B5EF4-FFF2-40B4-BE49-F238E27FC236}">
                    <a16:creationId xmlns:a16="http://schemas.microsoft.com/office/drawing/2014/main" id="{46DD2C65-53DD-4344-A8E7-35243F25AF3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26538" y="5716191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upp 188">
              <a:extLst>
                <a:ext uri="{FF2B5EF4-FFF2-40B4-BE49-F238E27FC236}">
                  <a16:creationId xmlns:a16="http://schemas.microsoft.com/office/drawing/2014/main" id="{AD0B5BC6-2AC9-4014-8635-ACB035CB8B99}"/>
                </a:ext>
              </a:extLst>
            </p:cNvPr>
            <p:cNvGrpSpPr/>
            <p:nvPr userDrawn="1"/>
          </p:nvGrpSpPr>
          <p:grpSpPr>
            <a:xfrm>
              <a:off x="3656214" y="5485720"/>
              <a:ext cx="228600" cy="229280"/>
              <a:chOff x="3655023" y="5485720"/>
              <a:chExt cx="228600" cy="229280"/>
            </a:xfrm>
          </p:grpSpPr>
          <p:cxnSp>
            <p:nvCxnSpPr>
              <p:cNvPr id="196" name="Rak 195">
                <a:extLst>
                  <a:ext uri="{FF2B5EF4-FFF2-40B4-BE49-F238E27FC236}">
                    <a16:creationId xmlns:a16="http://schemas.microsoft.com/office/drawing/2014/main" id="{0C0D299B-46CE-4B25-A323-E629309333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7599" y="548572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Rak 196">
                <a:extLst>
                  <a:ext uri="{FF2B5EF4-FFF2-40B4-BE49-F238E27FC236}">
                    <a16:creationId xmlns:a16="http://schemas.microsoft.com/office/drawing/2014/main" id="{33772655-568A-4B09-BDBD-2CF9D99ACA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655023" y="571500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0" name="Grupp 189">
              <a:extLst>
                <a:ext uri="{FF2B5EF4-FFF2-40B4-BE49-F238E27FC236}">
                  <a16:creationId xmlns:a16="http://schemas.microsoft.com/office/drawing/2014/main" id="{4824BBC3-C181-4C35-A746-287857F20398}"/>
                </a:ext>
              </a:extLst>
            </p:cNvPr>
            <p:cNvGrpSpPr/>
            <p:nvPr userDrawn="1"/>
          </p:nvGrpSpPr>
          <p:grpSpPr>
            <a:xfrm>
              <a:off x="7315200" y="5489398"/>
              <a:ext cx="228600" cy="228600"/>
              <a:chOff x="7315200" y="5489398"/>
              <a:chExt cx="228600" cy="228600"/>
            </a:xfrm>
          </p:grpSpPr>
          <p:cxnSp>
            <p:nvCxnSpPr>
              <p:cNvPr id="194" name="Rak 193">
                <a:extLst>
                  <a:ext uri="{FF2B5EF4-FFF2-40B4-BE49-F238E27FC236}">
                    <a16:creationId xmlns:a16="http://schemas.microsoft.com/office/drawing/2014/main" id="{3957114D-5FE9-42FA-9BA5-5F0D6AD026C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6488" y="5489398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Rak 194">
                <a:extLst>
                  <a:ext uri="{FF2B5EF4-FFF2-40B4-BE49-F238E27FC236}">
                    <a16:creationId xmlns:a16="http://schemas.microsoft.com/office/drawing/2014/main" id="{B6AA1769-16A1-40BA-B822-3AD874C0488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7315200" y="5717666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1" name="Grupp 190">
              <a:extLst>
                <a:ext uri="{FF2B5EF4-FFF2-40B4-BE49-F238E27FC236}">
                  <a16:creationId xmlns:a16="http://schemas.microsoft.com/office/drawing/2014/main" id="{52732EDD-4B54-4492-8769-476B73C62F86}"/>
                </a:ext>
              </a:extLst>
            </p:cNvPr>
            <p:cNvGrpSpPr/>
            <p:nvPr userDrawn="1"/>
          </p:nvGrpSpPr>
          <p:grpSpPr>
            <a:xfrm>
              <a:off x="3887664" y="5490077"/>
              <a:ext cx="228600" cy="228600"/>
              <a:chOff x="3886715" y="5486400"/>
              <a:chExt cx="228600" cy="228600"/>
            </a:xfrm>
          </p:grpSpPr>
          <p:cxnSp>
            <p:nvCxnSpPr>
              <p:cNvPr id="192" name="Rak 191">
                <a:extLst>
                  <a:ext uri="{FF2B5EF4-FFF2-40B4-BE49-F238E27FC236}">
                    <a16:creationId xmlns:a16="http://schemas.microsoft.com/office/drawing/2014/main" id="{A215470A-04A8-4DD9-9800-DCC81C45ED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3886715" y="5711690"/>
                <a:ext cx="228600" cy="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Rak 192">
                <a:extLst>
                  <a:ext uri="{FF2B5EF4-FFF2-40B4-BE49-F238E27FC236}">
                    <a16:creationId xmlns:a16="http://schemas.microsoft.com/office/drawing/2014/main" id="{7419C183-A3F0-493B-A5BD-3E49F9588D9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114800" y="5486400"/>
                <a:ext cx="0" cy="228600"/>
              </a:xfrm>
              <a:prstGeom prst="lin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200" name="Rak 199">
            <a:extLst>
              <a:ext uri="{FF2B5EF4-FFF2-40B4-BE49-F238E27FC236}">
                <a16:creationId xmlns:a16="http://schemas.microsoft.com/office/drawing/2014/main" id="{C0A5FD43-E2B1-4579-84BB-26D88D3FE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09144" y="2051165"/>
            <a:ext cx="573741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3" name="Grafik 212">
            <a:extLst>
              <a:ext uri="{FF2B5EF4-FFF2-40B4-BE49-F238E27FC236}">
                <a16:creationId xmlns:a16="http://schemas.microsoft.com/office/drawing/2014/main" id="{C85337B6-509D-4000-B5A1-175C0A7753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3995" y="1770247"/>
            <a:ext cx="354950" cy="159260"/>
          </a:xfrm>
          <a:prstGeom prst="rect">
            <a:avLst/>
          </a:prstGeom>
        </p:spPr>
      </p:pic>
      <p:pic>
        <p:nvPicPr>
          <p:cNvPr id="214" name="Grafik 213">
            <a:extLst>
              <a:ext uri="{FF2B5EF4-FFF2-40B4-BE49-F238E27FC236}">
                <a16:creationId xmlns:a16="http://schemas.microsoft.com/office/drawing/2014/main" id="{FA85BB8B-E482-4884-962D-DA7CE12DA8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09700" y="1667743"/>
            <a:ext cx="71716" cy="31172"/>
          </a:xfrm>
          <a:prstGeom prst="rect">
            <a:avLst/>
          </a:prstGeom>
        </p:spPr>
      </p:pic>
      <p:pic>
        <p:nvPicPr>
          <p:cNvPr id="215" name="Grafik 214">
            <a:extLst>
              <a:ext uri="{FF2B5EF4-FFF2-40B4-BE49-F238E27FC236}">
                <a16:creationId xmlns:a16="http://schemas.microsoft.com/office/drawing/2014/main" id="{B3E69E6B-5606-485B-AD7C-CD98448B9D6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11027427" y="1583212"/>
            <a:ext cx="158587" cy="99567"/>
          </a:xfrm>
          <a:prstGeom prst="rect">
            <a:avLst/>
          </a:prstGeom>
        </p:spPr>
      </p:pic>
      <p:pic>
        <p:nvPicPr>
          <p:cNvPr id="216" name="Grafik 215">
            <a:extLst>
              <a:ext uri="{FF2B5EF4-FFF2-40B4-BE49-F238E27FC236}">
                <a16:creationId xmlns:a16="http://schemas.microsoft.com/office/drawing/2014/main" id="{2509846C-DF72-4DEE-BEBF-27C3ED3084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77534" y="1901012"/>
            <a:ext cx="71716" cy="31172"/>
          </a:xfrm>
          <a:prstGeom prst="rect">
            <a:avLst/>
          </a:prstGeom>
        </p:spPr>
      </p:pic>
      <p:pic>
        <p:nvPicPr>
          <p:cNvPr id="217" name="Grafik 216">
            <a:extLst>
              <a:ext uri="{FF2B5EF4-FFF2-40B4-BE49-F238E27FC236}">
                <a16:creationId xmlns:a16="http://schemas.microsoft.com/office/drawing/2014/main" id="{0A8B463C-B196-416C-B71B-73D0E825DB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0906" y="1748532"/>
            <a:ext cx="354950" cy="159260"/>
          </a:xfrm>
          <a:prstGeom prst="rect">
            <a:avLst/>
          </a:prstGeom>
        </p:spPr>
      </p:pic>
      <p:pic>
        <p:nvPicPr>
          <p:cNvPr id="218" name="Grafik 217">
            <a:extLst>
              <a:ext uri="{FF2B5EF4-FFF2-40B4-BE49-F238E27FC236}">
                <a16:creationId xmlns:a16="http://schemas.microsoft.com/office/drawing/2014/main" id="{8A2BC8F0-FE52-4F9E-8CE0-E7E11246DF9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56611" y="1646028"/>
            <a:ext cx="71716" cy="31172"/>
          </a:xfrm>
          <a:prstGeom prst="rect">
            <a:avLst/>
          </a:prstGeom>
        </p:spPr>
      </p:pic>
      <p:pic>
        <p:nvPicPr>
          <p:cNvPr id="219" name="Grafik 218">
            <a:extLst>
              <a:ext uri="{FF2B5EF4-FFF2-40B4-BE49-F238E27FC236}">
                <a16:creationId xmlns:a16="http://schemas.microsoft.com/office/drawing/2014/main" id="{FE354F5C-FD56-432E-8A59-CAFB33A3CF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5274338" y="1561497"/>
            <a:ext cx="158587" cy="99567"/>
          </a:xfrm>
          <a:prstGeom prst="rect">
            <a:avLst/>
          </a:prstGeom>
        </p:spPr>
      </p:pic>
      <p:pic>
        <p:nvPicPr>
          <p:cNvPr id="220" name="Grafik 219">
            <a:extLst>
              <a:ext uri="{FF2B5EF4-FFF2-40B4-BE49-F238E27FC236}">
                <a16:creationId xmlns:a16="http://schemas.microsoft.com/office/drawing/2014/main" id="{6424A36B-41A0-41D6-8510-D2A0661BD1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24445" y="1879298"/>
            <a:ext cx="71716" cy="31172"/>
          </a:xfrm>
          <a:prstGeom prst="rect">
            <a:avLst/>
          </a:prstGeom>
        </p:spPr>
      </p:pic>
      <p:pic>
        <p:nvPicPr>
          <p:cNvPr id="221" name="Grafik 220">
            <a:extLst>
              <a:ext uri="{FF2B5EF4-FFF2-40B4-BE49-F238E27FC236}">
                <a16:creationId xmlns:a16="http://schemas.microsoft.com/office/drawing/2014/main" id="{34DE9DD6-2777-4585-8A97-9AF832CABF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20294" y="4864982"/>
            <a:ext cx="354950" cy="159260"/>
          </a:xfrm>
          <a:prstGeom prst="rect">
            <a:avLst/>
          </a:prstGeom>
        </p:spPr>
      </p:pic>
      <p:pic>
        <p:nvPicPr>
          <p:cNvPr id="222" name="Grafik 221">
            <a:extLst>
              <a:ext uri="{FF2B5EF4-FFF2-40B4-BE49-F238E27FC236}">
                <a16:creationId xmlns:a16="http://schemas.microsoft.com/office/drawing/2014/main" id="{119E22CE-22E4-4641-9227-8CC6A72DA02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25999" y="4762477"/>
            <a:ext cx="71716" cy="31172"/>
          </a:xfrm>
          <a:prstGeom prst="rect">
            <a:avLst/>
          </a:prstGeom>
        </p:spPr>
      </p:pic>
      <p:pic>
        <p:nvPicPr>
          <p:cNvPr id="223" name="Grafik 222">
            <a:extLst>
              <a:ext uri="{FF2B5EF4-FFF2-40B4-BE49-F238E27FC236}">
                <a16:creationId xmlns:a16="http://schemas.microsoft.com/office/drawing/2014/main" id="{6C55BEC8-B7FE-4E29-B6C2-0BBA2565095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11043726" y="4677947"/>
            <a:ext cx="158587" cy="99567"/>
          </a:xfrm>
          <a:prstGeom prst="rect">
            <a:avLst/>
          </a:prstGeom>
        </p:spPr>
      </p:pic>
      <p:pic>
        <p:nvPicPr>
          <p:cNvPr id="224" name="Grafik 223">
            <a:extLst>
              <a:ext uri="{FF2B5EF4-FFF2-40B4-BE49-F238E27FC236}">
                <a16:creationId xmlns:a16="http://schemas.microsoft.com/office/drawing/2014/main" id="{768AC73B-C9A6-4FEF-8DB7-7679E35D67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93833" y="4995746"/>
            <a:ext cx="71716" cy="31172"/>
          </a:xfrm>
          <a:prstGeom prst="rect">
            <a:avLst/>
          </a:prstGeom>
        </p:spPr>
      </p:pic>
      <p:pic>
        <p:nvPicPr>
          <p:cNvPr id="225" name="Grafik 224">
            <a:extLst>
              <a:ext uri="{FF2B5EF4-FFF2-40B4-BE49-F238E27FC236}">
                <a16:creationId xmlns:a16="http://schemas.microsoft.com/office/drawing/2014/main" id="{757A1521-A2DC-408F-8CBB-52818121A1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09903" y="4857080"/>
            <a:ext cx="354950" cy="159260"/>
          </a:xfrm>
          <a:prstGeom prst="rect">
            <a:avLst/>
          </a:prstGeom>
        </p:spPr>
      </p:pic>
      <p:pic>
        <p:nvPicPr>
          <p:cNvPr id="226" name="Grafik 225">
            <a:extLst>
              <a:ext uri="{FF2B5EF4-FFF2-40B4-BE49-F238E27FC236}">
                <a16:creationId xmlns:a16="http://schemas.microsoft.com/office/drawing/2014/main" id="{2C976BFE-E6F8-481E-84DA-0F860B558AA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5607" y="4754576"/>
            <a:ext cx="71716" cy="31172"/>
          </a:xfrm>
          <a:prstGeom prst="rect">
            <a:avLst/>
          </a:prstGeom>
        </p:spPr>
      </p:pic>
      <p:pic>
        <p:nvPicPr>
          <p:cNvPr id="227" name="Grafik 226">
            <a:extLst>
              <a:ext uri="{FF2B5EF4-FFF2-40B4-BE49-F238E27FC236}">
                <a16:creationId xmlns:a16="http://schemas.microsoft.com/office/drawing/2014/main" id="{AA8BC3E9-E0C6-4579-A7AD-7C977612C4B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5233334" y="4670045"/>
            <a:ext cx="158587" cy="99567"/>
          </a:xfrm>
          <a:prstGeom prst="rect">
            <a:avLst/>
          </a:prstGeom>
        </p:spPr>
      </p:pic>
      <p:pic>
        <p:nvPicPr>
          <p:cNvPr id="228" name="Grafik 227">
            <a:extLst>
              <a:ext uri="{FF2B5EF4-FFF2-40B4-BE49-F238E27FC236}">
                <a16:creationId xmlns:a16="http://schemas.microsoft.com/office/drawing/2014/main" id="{2523748F-98CD-4E64-9B26-957979CE1DD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83441" y="4987845"/>
            <a:ext cx="71716" cy="31172"/>
          </a:xfrm>
          <a:prstGeom prst="rect">
            <a:avLst/>
          </a:prstGeom>
        </p:spPr>
      </p:pic>
      <p:pic>
        <p:nvPicPr>
          <p:cNvPr id="229" name="Grafik 228">
            <a:extLst>
              <a:ext uri="{FF2B5EF4-FFF2-40B4-BE49-F238E27FC236}">
                <a16:creationId xmlns:a16="http://schemas.microsoft.com/office/drawing/2014/main" id="{07FD0414-52EB-4B33-A8AE-E4A337E8E8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8261" y="4861212"/>
            <a:ext cx="354950" cy="159260"/>
          </a:xfrm>
          <a:prstGeom prst="rect">
            <a:avLst/>
          </a:prstGeom>
        </p:spPr>
      </p:pic>
      <p:pic>
        <p:nvPicPr>
          <p:cNvPr id="230" name="Grafik 229">
            <a:extLst>
              <a:ext uri="{FF2B5EF4-FFF2-40B4-BE49-F238E27FC236}">
                <a16:creationId xmlns:a16="http://schemas.microsoft.com/office/drawing/2014/main" id="{D0151BC3-E795-4BB5-9AE2-D908C380DEF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2553" y="4804640"/>
            <a:ext cx="71716" cy="31172"/>
          </a:xfrm>
          <a:prstGeom prst="rect">
            <a:avLst/>
          </a:prstGeom>
        </p:spPr>
      </p:pic>
      <p:pic>
        <p:nvPicPr>
          <p:cNvPr id="231" name="Grafik 230">
            <a:extLst>
              <a:ext uri="{FF2B5EF4-FFF2-40B4-BE49-F238E27FC236}">
                <a16:creationId xmlns:a16="http://schemas.microsoft.com/office/drawing/2014/main" id="{CAB445B8-4BA5-4AC0-9C4C-ADC9B9BC3D3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1052169" y="4640560"/>
            <a:ext cx="158587" cy="99567"/>
          </a:xfrm>
          <a:prstGeom prst="rect">
            <a:avLst/>
          </a:prstGeom>
        </p:spPr>
      </p:pic>
      <p:pic>
        <p:nvPicPr>
          <p:cNvPr id="232" name="Grafik 231">
            <a:extLst>
              <a:ext uri="{FF2B5EF4-FFF2-40B4-BE49-F238E27FC236}">
                <a16:creationId xmlns:a16="http://schemas.microsoft.com/office/drawing/2014/main" id="{B10AF991-F7D8-434C-8588-D60D8D2063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52622" y="5000008"/>
            <a:ext cx="71716" cy="31172"/>
          </a:xfrm>
          <a:prstGeom prst="rect">
            <a:avLst/>
          </a:prstGeom>
        </p:spPr>
      </p:pic>
      <p:pic>
        <p:nvPicPr>
          <p:cNvPr id="233" name="Grafik 232">
            <a:extLst>
              <a:ext uri="{FF2B5EF4-FFF2-40B4-BE49-F238E27FC236}">
                <a16:creationId xmlns:a16="http://schemas.microsoft.com/office/drawing/2014/main" id="{0AAA03C2-7B43-435E-BEF1-D492D0316E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47151" y="4861212"/>
            <a:ext cx="354950" cy="159260"/>
          </a:xfrm>
          <a:prstGeom prst="rect">
            <a:avLst/>
          </a:prstGeom>
        </p:spPr>
      </p:pic>
      <p:pic>
        <p:nvPicPr>
          <p:cNvPr id="234" name="Grafik 233">
            <a:extLst>
              <a:ext uri="{FF2B5EF4-FFF2-40B4-BE49-F238E27FC236}">
                <a16:creationId xmlns:a16="http://schemas.microsoft.com/office/drawing/2014/main" id="{F8BFB95A-E289-4137-BB83-FD77389CC30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1442" y="4804640"/>
            <a:ext cx="71716" cy="31172"/>
          </a:xfrm>
          <a:prstGeom prst="rect">
            <a:avLst/>
          </a:prstGeom>
        </p:spPr>
      </p:pic>
      <p:pic>
        <p:nvPicPr>
          <p:cNvPr id="235" name="Grafik 234">
            <a:extLst>
              <a:ext uri="{FF2B5EF4-FFF2-40B4-BE49-F238E27FC236}">
                <a16:creationId xmlns:a16="http://schemas.microsoft.com/office/drawing/2014/main" id="{8CD69EEF-47C9-45E2-9731-7ADF6C15936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6771058" y="4640560"/>
            <a:ext cx="158587" cy="99567"/>
          </a:xfrm>
          <a:prstGeom prst="rect">
            <a:avLst/>
          </a:prstGeom>
        </p:spPr>
      </p:pic>
      <p:pic>
        <p:nvPicPr>
          <p:cNvPr id="236" name="Grafik 235">
            <a:extLst>
              <a:ext uri="{FF2B5EF4-FFF2-40B4-BE49-F238E27FC236}">
                <a16:creationId xmlns:a16="http://schemas.microsoft.com/office/drawing/2014/main" id="{00D3AF91-BA3D-452A-9528-D73FFCBBC0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71511" y="5000008"/>
            <a:ext cx="71716" cy="31172"/>
          </a:xfrm>
          <a:prstGeom prst="rect">
            <a:avLst/>
          </a:prstGeom>
        </p:spPr>
      </p:pic>
      <p:pic>
        <p:nvPicPr>
          <p:cNvPr id="237" name="Grafik 236">
            <a:extLst>
              <a:ext uri="{FF2B5EF4-FFF2-40B4-BE49-F238E27FC236}">
                <a16:creationId xmlns:a16="http://schemas.microsoft.com/office/drawing/2014/main" id="{CC6F27FB-8621-45D4-B01E-01AB2DFD99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0637" y="1726526"/>
            <a:ext cx="354950" cy="159260"/>
          </a:xfrm>
          <a:prstGeom prst="rect">
            <a:avLst/>
          </a:prstGeom>
        </p:spPr>
      </p:pic>
      <p:pic>
        <p:nvPicPr>
          <p:cNvPr id="238" name="Grafik 237">
            <a:extLst>
              <a:ext uri="{FF2B5EF4-FFF2-40B4-BE49-F238E27FC236}">
                <a16:creationId xmlns:a16="http://schemas.microsoft.com/office/drawing/2014/main" id="{A5CEF6DE-305A-4299-9491-EC65AE3C1B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84928" y="1669955"/>
            <a:ext cx="71716" cy="31172"/>
          </a:xfrm>
          <a:prstGeom prst="rect">
            <a:avLst/>
          </a:prstGeom>
        </p:spPr>
      </p:pic>
      <p:pic>
        <p:nvPicPr>
          <p:cNvPr id="239" name="Grafik 238">
            <a:extLst>
              <a:ext uri="{FF2B5EF4-FFF2-40B4-BE49-F238E27FC236}">
                <a16:creationId xmlns:a16="http://schemas.microsoft.com/office/drawing/2014/main" id="{A4B21E61-9987-4D80-9402-766968AC9E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1014543" y="1505875"/>
            <a:ext cx="158587" cy="99567"/>
          </a:xfrm>
          <a:prstGeom prst="rect">
            <a:avLst/>
          </a:prstGeom>
        </p:spPr>
      </p:pic>
      <p:pic>
        <p:nvPicPr>
          <p:cNvPr id="240" name="Grafik 239">
            <a:extLst>
              <a:ext uri="{FF2B5EF4-FFF2-40B4-BE49-F238E27FC236}">
                <a16:creationId xmlns:a16="http://schemas.microsoft.com/office/drawing/2014/main" id="{5860ED9A-BBB1-4F53-B94A-4C4A6F84B4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14997" y="1865322"/>
            <a:ext cx="71716" cy="31172"/>
          </a:xfrm>
          <a:prstGeom prst="rect">
            <a:avLst/>
          </a:prstGeom>
        </p:spPr>
      </p:pic>
      <p:pic>
        <p:nvPicPr>
          <p:cNvPr id="241" name="Grafik 240">
            <a:extLst>
              <a:ext uri="{FF2B5EF4-FFF2-40B4-BE49-F238E27FC236}">
                <a16:creationId xmlns:a16="http://schemas.microsoft.com/office/drawing/2014/main" id="{645356C1-9D73-45A8-B200-D0E1164E88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38067" y="1769301"/>
            <a:ext cx="354950" cy="159260"/>
          </a:xfrm>
          <a:prstGeom prst="rect">
            <a:avLst/>
          </a:prstGeom>
        </p:spPr>
      </p:pic>
      <p:pic>
        <p:nvPicPr>
          <p:cNvPr id="242" name="Grafik 241">
            <a:extLst>
              <a:ext uri="{FF2B5EF4-FFF2-40B4-BE49-F238E27FC236}">
                <a16:creationId xmlns:a16="http://schemas.microsoft.com/office/drawing/2014/main" id="{96ABA858-31A9-4467-83D9-1A5CE960DD0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32358" y="1712730"/>
            <a:ext cx="71716" cy="31172"/>
          </a:xfrm>
          <a:prstGeom prst="rect">
            <a:avLst/>
          </a:prstGeom>
        </p:spPr>
      </p:pic>
      <p:pic>
        <p:nvPicPr>
          <p:cNvPr id="243" name="Grafik 242">
            <a:extLst>
              <a:ext uri="{FF2B5EF4-FFF2-40B4-BE49-F238E27FC236}">
                <a16:creationId xmlns:a16="http://schemas.microsoft.com/office/drawing/2014/main" id="{73D84A3F-4F53-45EB-9BFB-7B61C6CA4F7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9000000">
            <a:off x="6761974" y="1548650"/>
            <a:ext cx="158587" cy="99567"/>
          </a:xfrm>
          <a:prstGeom prst="rect">
            <a:avLst/>
          </a:prstGeom>
        </p:spPr>
      </p:pic>
      <p:pic>
        <p:nvPicPr>
          <p:cNvPr id="244" name="Grafik 243">
            <a:extLst>
              <a:ext uri="{FF2B5EF4-FFF2-40B4-BE49-F238E27FC236}">
                <a16:creationId xmlns:a16="http://schemas.microsoft.com/office/drawing/2014/main" id="{84D5F948-5052-477C-A38D-42A7964884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62427" y="1908097"/>
            <a:ext cx="71716" cy="3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56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2982">
          <p15:clr>
            <a:srgbClr val="FBAE40"/>
          </p15:clr>
        </p15:guide>
        <p15:guide id="7" pos="8282">
          <p15:clr>
            <a:srgbClr val="FBAE40"/>
          </p15:clr>
        </p15:guide>
        <p15:guide id="8" orient="horz" pos="4752">
          <p15:clr>
            <a:srgbClr val="FBAE40"/>
          </p15:clr>
        </p15:guide>
        <p15:guide id="9" orient="horz" pos="1896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alt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>
              <a:solidFill>
                <a:schemeClr val="accent1"/>
              </a:solidFill>
            </a:endParaRP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478" y="6356351"/>
            <a:ext cx="1741893" cy="274639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BD18103-CAAE-4B3E-AE06-3A981B9C9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61151" y="1566822"/>
            <a:ext cx="7269701" cy="3059925"/>
          </a:xfrm>
        </p:spPr>
        <p:txBody>
          <a:bodyPr>
            <a:normAutofit/>
          </a:bodyPr>
          <a:lstStyle>
            <a:lvl1pPr>
              <a:lnSpc>
                <a:spcPts val="6667"/>
              </a:lnSpc>
              <a:defRPr sz="64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74CE91B6-BEE5-4289-96E9-517D4FD6EA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78946E83-5A19-47C7-9603-C94295AA3D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92385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, rubrik, punktlist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bild 1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5076000" cy="6193367"/>
          </a:xfrm>
          <a:solidFill>
            <a:schemeClr val="tx1"/>
          </a:solidFill>
        </p:spPr>
        <p:txBody>
          <a:bodyPr tIns="1620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nedan </a:t>
            </a:r>
            <a:br>
              <a:rPr lang="sv-SE" dirty="0"/>
            </a:br>
            <a:r>
              <a:rPr lang="sv-SE" dirty="0"/>
              <a:t>för att infoga bild i storleken</a:t>
            </a:r>
            <a:br>
              <a:rPr lang="sv-SE" dirty="0"/>
            </a:br>
            <a:r>
              <a:rPr lang="sv-SE" dirty="0"/>
              <a:t>141 x 172 mm</a:t>
            </a:r>
          </a:p>
        </p:txBody>
      </p:sp>
      <p:sp>
        <p:nvSpPr>
          <p:cNvPr id="13" name="Rektangel 12"/>
          <p:cNvSpPr/>
          <p:nvPr/>
        </p:nvSpPr>
        <p:spPr>
          <a:xfrm>
            <a:off x="5067301" y="0"/>
            <a:ext cx="7124699" cy="619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933123" y="895557"/>
            <a:ext cx="5310957" cy="1155651"/>
          </a:xfrm>
        </p:spPr>
        <p:txBody>
          <a:bodyPr>
            <a:normAutofit/>
          </a:bodyPr>
          <a:lstStyle>
            <a:lvl1pPr>
              <a:lnSpc>
                <a:spcPts val="3733"/>
              </a:lnSpc>
              <a:defRPr sz="3733" baseline="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14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5932640" y="2062003"/>
            <a:ext cx="5310437" cy="3605241"/>
          </a:xfrm>
        </p:spPr>
        <p:txBody>
          <a:bodyPr>
            <a:normAutofit/>
          </a:bodyPr>
          <a:lstStyle>
            <a:lvl1pPr marL="235194" indent="-235194">
              <a:spcBef>
                <a:spcPts val="933"/>
              </a:spcBef>
              <a:buFont typeface="Arial"/>
              <a:buChar char="•"/>
              <a:defRPr sz="2133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B5628169-F856-4417-A0AE-E6626CBBD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79B454-770E-4F1B-AAD8-BCABD42B9C7D}" type="datetime1">
              <a:rPr lang="sv-SE" smtClean="0"/>
              <a:t>2022-06-20</a:t>
            </a:fld>
            <a:endParaRPr lang="sv-SE" dirty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D8ECA5B6-F9E6-45CF-BDD5-B9C924FEB0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6772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, rubrik, punktlista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12" name="Platshållare för bild 11"/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5076000" cy="6193367"/>
          </a:xfrm>
          <a:solidFill>
            <a:schemeClr val="tx1"/>
          </a:solidFill>
        </p:spPr>
        <p:txBody>
          <a:bodyPr tIns="1620000" anchor="t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på ikonen nedan </a:t>
            </a:r>
            <a:br>
              <a:rPr lang="sv-SE" dirty="0"/>
            </a:br>
            <a:r>
              <a:rPr lang="sv-SE" dirty="0"/>
              <a:t>för att infoga bild i storleken</a:t>
            </a:r>
            <a:br>
              <a:rPr lang="sv-SE" dirty="0"/>
            </a:br>
            <a:r>
              <a:rPr lang="sv-SE" dirty="0"/>
              <a:t>141 x 172 mm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99" y="6374835"/>
            <a:ext cx="340872" cy="272357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5933123" y="895557"/>
            <a:ext cx="5310957" cy="1155651"/>
          </a:xfrm>
        </p:spPr>
        <p:txBody>
          <a:bodyPr>
            <a:normAutofit/>
          </a:bodyPr>
          <a:lstStyle>
            <a:lvl1pPr>
              <a:lnSpc>
                <a:spcPts val="3733"/>
              </a:lnSpc>
              <a:defRPr sz="3733" baseline="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17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5932640" y="2062003"/>
            <a:ext cx="5310437" cy="3605241"/>
          </a:xfrm>
        </p:spPr>
        <p:txBody>
          <a:bodyPr>
            <a:normAutofit/>
          </a:bodyPr>
          <a:lstStyle>
            <a:lvl1pPr marL="235194" indent="-235194">
              <a:spcBef>
                <a:spcPts val="933"/>
              </a:spcBef>
              <a:buFont typeface="Arial"/>
              <a:buChar char="•"/>
              <a:defRPr sz="2133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F11DE2BB-608F-41E9-8456-C315EA6027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15" name="Platshållare för sidfot 4">
            <a:extLst>
              <a:ext uri="{FF2B5EF4-FFF2-40B4-BE49-F238E27FC236}">
                <a16:creationId xmlns:a16="http://schemas.microsoft.com/office/drawing/2014/main" id="{68717490-6F61-424C-93D0-2B3DCE7615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144052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, tex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 userDrawn="1"/>
        </p:nvSpPr>
        <p:spPr>
          <a:xfrm>
            <a:off x="0" y="-1"/>
            <a:ext cx="12192000" cy="619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9" name="Rektangel 8"/>
          <p:cNvSpPr/>
          <p:nvPr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4016" y="969200"/>
            <a:ext cx="9323968" cy="1155651"/>
          </a:xfrm>
        </p:spPr>
        <p:txBody>
          <a:bodyPr>
            <a:normAutofit/>
          </a:bodyPr>
          <a:lstStyle>
            <a:lvl1pPr>
              <a:lnSpc>
                <a:spcPts val="3733"/>
              </a:lnSpc>
              <a:defRPr sz="3733" baseline="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1434475" y="2124851"/>
            <a:ext cx="9323053" cy="3283748"/>
          </a:xfrm>
        </p:spPr>
        <p:txBody>
          <a:bodyPr>
            <a:normAutofit/>
          </a:bodyPr>
          <a:lstStyle>
            <a:lvl1pPr marL="0" indent="0">
              <a:buNone/>
              <a:defRPr sz="2133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99" y="6374835"/>
            <a:ext cx="340872" cy="272357"/>
          </a:xfrm>
          <a:prstGeom prst="rect">
            <a:avLst/>
          </a:prstGeom>
        </p:spPr>
      </p:pic>
      <p:sp>
        <p:nvSpPr>
          <p:cNvPr id="14" name="Platshållare för datum 3">
            <a:extLst>
              <a:ext uri="{FF2B5EF4-FFF2-40B4-BE49-F238E27FC236}">
                <a16:creationId xmlns:a16="http://schemas.microsoft.com/office/drawing/2014/main" id="{F419A82D-2D9C-4800-BC8C-60C286811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16" name="Platshållare för sidfot 4">
            <a:extLst>
              <a:ext uri="{FF2B5EF4-FFF2-40B4-BE49-F238E27FC236}">
                <a16:creationId xmlns:a16="http://schemas.microsoft.com/office/drawing/2014/main" id="{A7CF717A-3EC1-4664-86E5-234BBE6A5A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71322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99" y="6374835"/>
            <a:ext cx="340872" cy="272357"/>
          </a:xfrm>
          <a:prstGeom prst="rect">
            <a:avLst/>
          </a:prstGeom>
        </p:spPr>
      </p:pic>
      <p:sp>
        <p:nvSpPr>
          <p:cNvPr id="7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434474" y="2124850"/>
            <a:ext cx="9323053" cy="3283748"/>
          </a:xfrm>
        </p:spPr>
        <p:txBody>
          <a:bodyPr>
            <a:noAutofit/>
          </a:bodyPr>
          <a:lstStyle>
            <a:lvl1pPr marL="215995" indent="-215995"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sv-SE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434016" y="969200"/>
            <a:ext cx="9323968" cy="1155651"/>
          </a:xfrm>
        </p:spPr>
        <p:txBody>
          <a:bodyPr>
            <a:normAutofit/>
          </a:bodyPr>
          <a:lstStyle>
            <a:lvl1pPr>
              <a:lnSpc>
                <a:spcPts val="3733"/>
              </a:lnSpc>
              <a:defRPr sz="3733" baseline="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3210C56B-E85C-48E2-B5AA-9C9E9754F0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3B9FA85E-B58A-4516-97FB-9D649F9CA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85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, två understy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66889" y="1066041"/>
            <a:ext cx="6690659" cy="673296"/>
          </a:xfrm>
        </p:spPr>
        <p:txBody>
          <a:bodyPr>
            <a:normAutofit/>
          </a:bodyPr>
          <a:lstStyle>
            <a:lvl1pPr algn="ctr">
              <a:lnSpc>
                <a:spcPts val="3733"/>
              </a:lnSpc>
              <a:defRPr sz="3733" baseline="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sp>
        <p:nvSpPr>
          <p:cNvPr id="15" name="Platshållare för text 14"/>
          <p:cNvSpPr>
            <a:spLocks noGrp="1"/>
          </p:cNvSpPr>
          <p:nvPr>
            <p:ph type="body" sz="quarter" idx="14"/>
          </p:nvPr>
        </p:nvSpPr>
        <p:spPr>
          <a:xfrm>
            <a:off x="1436387" y="2643010"/>
            <a:ext cx="4191203" cy="2448297"/>
          </a:xfrm>
        </p:spPr>
        <p:txBody>
          <a:bodyPr>
            <a:normAutofit/>
          </a:bodyPr>
          <a:lstStyle>
            <a:lvl1pPr marL="235194" indent="-235194">
              <a:buFont typeface="Arial"/>
              <a:buChar char="•"/>
              <a:defRPr sz="18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99" y="6374835"/>
            <a:ext cx="340872" cy="272357"/>
          </a:xfrm>
          <a:prstGeom prst="rect">
            <a:avLst/>
          </a:prstGeom>
        </p:spPr>
      </p:pic>
      <p:sp>
        <p:nvSpPr>
          <p:cNvPr id="13" name="Platshållare för text 14"/>
          <p:cNvSpPr>
            <a:spLocks noGrp="1"/>
          </p:cNvSpPr>
          <p:nvPr>
            <p:ph type="body" sz="quarter" idx="15"/>
          </p:nvPr>
        </p:nvSpPr>
        <p:spPr>
          <a:xfrm>
            <a:off x="6564411" y="2643010"/>
            <a:ext cx="4191203" cy="2448297"/>
          </a:xfrm>
        </p:spPr>
        <p:txBody>
          <a:bodyPr>
            <a:normAutofit/>
          </a:bodyPr>
          <a:lstStyle>
            <a:lvl1pPr marL="235194" indent="-235194">
              <a:buFont typeface="Arial"/>
              <a:buChar char="•"/>
              <a:defRPr sz="1867"/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6" hasCustomPrompt="1"/>
          </p:nvPr>
        </p:nvSpPr>
        <p:spPr>
          <a:xfrm>
            <a:off x="6564411" y="2216811"/>
            <a:ext cx="4193116" cy="409475"/>
          </a:xfrm>
        </p:spPr>
        <p:txBody>
          <a:bodyPr anchor="ctr">
            <a:no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noProof="0"/>
              <a:t>Plats för mellanrubrik</a:t>
            </a:r>
          </a:p>
        </p:txBody>
      </p:sp>
      <p:sp>
        <p:nvSpPr>
          <p:cNvPr id="16" name="Platshållare för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34474" y="2216811"/>
            <a:ext cx="4193116" cy="409475"/>
          </a:xfrm>
        </p:spPr>
        <p:txBody>
          <a:bodyPr anchor="ctr">
            <a:noAutofit/>
          </a:bodyPr>
          <a:lstStyle>
            <a:lvl1pPr marL="0" indent="0">
              <a:buNone/>
              <a:defRPr sz="2667">
                <a:solidFill>
                  <a:schemeClr val="accent1"/>
                </a:solidFill>
              </a:defRPr>
            </a:lvl1pPr>
          </a:lstStyle>
          <a:p>
            <a:pPr lvl="0"/>
            <a:r>
              <a:rPr lang="sv-SE" noProof="0"/>
              <a:t>Plats för mellanrubrik</a:t>
            </a:r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81C954FE-5510-4DE5-90C0-13A3DC73C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18" name="Platshållare för sidfot 4">
            <a:extLst>
              <a:ext uri="{FF2B5EF4-FFF2-40B4-BE49-F238E27FC236}">
                <a16:creationId xmlns:a16="http://schemas.microsoft.com/office/drawing/2014/main" id="{17F2629A-F284-414A-A202-3590DA7614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35053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, underrubrik, punk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6193565"/>
            <a:ext cx="12192000" cy="66443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34473" y="1066041"/>
            <a:ext cx="9323067" cy="673296"/>
          </a:xfrm>
        </p:spPr>
        <p:txBody>
          <a:bodyPr>
            <a:normAutofit/>
          </a:bodyPr>
          <a:lstStyle>
            <a:lvl1pPr algn="l">
              <a:lnSpc>
                <a:spcPts val="3733"/>
              </a:lnSpc>
              <a:defRPr sz="3733" baseline="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Plats för rubrik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21499" y="6374835"/>
            <a:ext cx="340872" cy="272357"/>
          </a:xfrm>
          <a:prstGeom prst="rect">
            <a:avLst/>
          </a:prstGeom>
        </p:spPr>
      </p:pic>
      <p:sp>
        <p:nvSpPr>
          <p:cNvPr id="16" name="Platshållare för text 13"/>
          <p:cNvSpPr>
            <a:spLocks noGrp="1"/>
          </p:cNvSpPr>
          <p:nvPr>
            <p:ph type="body" sz="quarter" idx="17" hasCustomPrompt="1"/>
          </p:nvPr>
        </p:nvSpPr>
        <p:spPr>
          <a:xfrm>
            <a:off x="1434473" y="1739337"/>
            <a:ext cx="9323067" cy="409475"/>
          </a:xfrm>
        </p:spPr>
        <p:txBody>
          <a:bodyPr anchor="ctr"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noProof="0"/>
              <a:t>Plats för underrubrik</a:t>
            </a:r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8"/>
          </p:nvPr>
        </p:nvSpPr>
        <p:spPr>
          <a:xfrm>
            <a:off x="1436399" y="2476540"/>
            <a:ext cx="9321141" cy="2994885"/>
          </a:xfrm>
        </p:spPr>
        <p:txBody>
          <a:bodyPr>
            <a:noAutofit/>
          </a:bodyPr>
          <a:lstStyle>
            <a:lvl1pPr marL="215995" indent="-215995"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11" name="Platshållare för datum 3">
            <a:extLst>
              <a:ext uri="{FF2B5EF4-FFF2-40B4-BE49-F238E27FC236}">
                <a16:creationId xmlns:a16="http://schemas.microsoft.com/office/drawing/2014/main" id="{EFA10BEF-2304-4062-8EBA-7A7548CD3B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fld id="{A279B454-770E-4F1B-AAD8-BCABD42B9C7D}" type="datetime1">
              <a:rPr lang="sv-SE" smtClean="0"/>
              <a:pPr/>
              <a:t>2022-06-20</a:t>
            </a:fld>
            <a:endParaRPr lang="sv-SE" dirty="0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E6D32D35-E77E-4C83-B64D-6E56068C0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885248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ra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-1"/>
            <a:ext cx="12192000" cy="619356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noProof="0"/>
          </a:p>
        </p:txBody>
      </p:sp>
      <p:sp>
        <p:nvSpPr>
          <p:cNvPr id="7" name="Platshållare för innehåll 6"/>
          <p:cNvSpPr>
            <a:spLocks noGrp="1"/>
          </p:cNvSpPr>
          <p:nvPr>
            <p:ph sz="quarter" idx="15"/>
          </p:nvPr>
        </p:nvSpPr>
        <p:spPr>
          <a:xfrm>
            <a:off x="1434474" y="1163397"/>
            <a:ext cx="9323053" cy="4245201"/>
          </a:xfrm>
        </p:spPr>
        <p:txBody>
          <a:bodyPr>
            <a:noAutofit/>
          </a:bodyPr>
          <a:lstStyle>
            <a:lvl1pPr marL="215995" indent="-215995"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EFAEB050-9090-49BD-B34D-61C5B8504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79B454-770E-4F1B-AAD8-BCABD42B9C7D}" type="datetime1">
              <a:rPr lang="sv-SE" smtClean="0"/>
              <a:t>2022-06-20</a:t>
            </a:fld>
            <a:endParaRPr lang="sv-SE" dirty="0"/>
          </a:p>
        </p:txBody>
      </p:sp>
      <p:sp>
        <p:nvSpPr>
          <p:cNvPr id="10" name="Platshållare för sidfot 4">
            <a:extLst>
              <a:ext uri="{FF2B5EF4-FFF2-40B4-BE49-F238E27FC236}">
                <a16:creationId xmlns:a16="http://schemas.microsoft.com/office/drawing/2014/main" id="{17F32606-E5E9-4583-B075-635EE40743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9276563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6881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vslutnin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_G6Q230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583" b="6216"/>
          <a:stretch/>
        </p:blipFill>
        <p:spPr>
          <a:xfrm>
            <a:off x="0" y="-1"/>
            <a:ext cx="12192000" cy="6193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46647" y="608927"/>
            <a:ext cx="4772741" cy="211654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sv-SE" noProof="0"/>
              <a:t>Tack för mig!</a:t>
            </a:r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3CA6000-C61D-4041-B01D-BDDBE09F3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79B454-770E-4F1B-AAD8-BCABD42B9C7D}" type="datetime1">
              <a:rPr lang="sv-SE" smtClean="0"/>
              <a:t>2022-06-20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EEF00177-6033-40E9-A033-6A873FC1F3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24440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3556939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noProof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61151" y="1340148"/>
            <a:ext cx="7269701" cy="3399608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128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Tack!</a:t>
            </a: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478" y="6356351"/>
            <a:ext cx="1741893" cy="274639"/>
          </a:xfrm>
          <a:prstGeom prst="rect">
            <a:avLst/>
          </a:prstGeom>
        </p:spPr>
      </p:pic>
      <p:pic>
        <p:nvPicPr>
          <p:cNvPr id="11" name="Bildobjekt 10" descr="Hammaro-Kommun_wav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698" y="4081316"/>
            <a:ext cx="4467945" cy="38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22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mmaro.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 noProof="0"/>
          </a:p>
        </p:txBody>
      </p:sp>
      <p:pic>
        <p:nvPicPr>
          <p:cNvPr id="3" name="Bildobjekt 2" descr="Hammaro-Kommun_www-VI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7635" y="2934396"/>
            <a:ext cx="6536731" cy="86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603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Titeltext</a:t>
            </a:r>
          </a:p>
        </p:txBody>
      </p:sp>
      <p:sp>
        <p:nvSpPr>
          <p:cNvPr id="57" name="Brödtext nivå et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58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269215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44550" y="889000"/>
            <a:ext cx="10502900" cy="50800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7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6991508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ig stig mellan två kullar som leder till havet"/>
          <p:cNvSpPr>
            <a:spLocks noGrp="1"/>
          </p:cNvSpPr>
          <p:nvPr>
            <p:ph type="pic" sz="quarter" idx="21"/>
          </p:nvPr>
        </p:nvSpPr>
        <p:spPr>
          <a:xfrm>
            <a:off x="7650164" y="3524250"/>
            <a:ext cx="4162425" cy="27749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äger flyger lågt över en strand med ett kort staket i förgrunden"/>
          <p:cNvSpPr>
            <a:spLocks noGrp="1"/>
          </p:cNvSpPr>
          <p:nvPr>
            <p:ph type="pic" sz="quarter" idx="22"/>
          </p:nvPr>
        </p:nvSpPr>
        <p:spPr>
          <a:xfrm>
            <a:off x="7880350" y="431800"/>
            <a:ext cx="3702050" cy="3702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y av strand och hav från en grästäckt sanddyn"/>
          <p:cNvSpPr>
            <a:spLocks noGrp="1"/>
          </p:cNvSpPr>
          <p:nvPr>
            <p:ph type="pic" idx="23"/>
          </p:nvPr>
        </p:nvSpPr>
        <p:spPr>
          <a:xfrm>
            <a:off x="-495300" y="565150"/>
            <a:ext cx="8601075" cy="573405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31258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1193800" y="4476751"/>
            <a:ext cx="9810750" cy="348813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600" i="1"/>
            </a:lvl1pPr>
          </a:lstStyle>
          <a:p>
            <a:r>
              <a:t>–Johnny Appleseed</a:t>
            </a:r>
          </a:p>
        </p:txBody>
      </p:sp>
      <p:sp>
        <p:nvSpPr>
          <p:cNvPr id="94" name="”Skriv ett citat här.”"/>
          <p:cNvSpPr txBox="1">
            <a:spLocks noGrp="1"/>
          </p:cNvSpPr>
          <p:nvPr>
            <p:ph type="body" sz="quarter" idx="22"/>
          </p:nvPr>
        </p:nvSpPr>
        <p:spPr>
          <a:xfrm>
            <a:off x="1193800" y="3008888"/>
            <a:ext cx="9810750" cy="4719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”Skriv ett citat här.” </a:t>
            </a:r>
          </a:p>
        </p:txBody>
      </p:sp>
      <p:sp>
        <p:nvSpPr>
          <p:cNvPr id="95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545215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y av strand och hav från en grästäckt sanddyn"/>
          <p:cNvSpPr>
            <a:spLocks noGrp="1"/>
          </p:cNvSpPr>
          <p:nvPr>
            <p:ph type="pic" idx="21"/>
          </p:nvPr>
        </p:nvSpPr>
        <p:spPr>
          <a:xfrm>
            <a:off x="-25400" y="-635000"/>
            <a:ext cx="12242800" cy="81618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453471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Diabilds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19160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53573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5260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2709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4523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74131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9858649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09683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980964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42015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67727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4009762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101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180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image" Target="../media/image13.jpeg"/><Relationship Id="rId4" Type="http://schemas.openxmlformats.org/officeDocument/2006/relationships/slideLayout" Target="../slideLayouts/slideLayout4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58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4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17177" y="187038"/>
            <a:ext cx="10757647" cy="15882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v-SE" noProof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1" y="1815353"/>
            <a:ext cx="10515600" cy="436161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v-SE" noProof="0"/>
              <a:t>Redigera format för bakgrundstext</a:t>
            </a:r>
          </a:p>
          <a:p>
            <a:pPr lvl="1" rtl="0"/>
            <a:r>
              <a:rPr lang="sv-SE" noProof="0"/>
              <a:t>Nivå två</a:t>
            </a:r>
          </a:p>
          <a:p>
            <a:pPr lvl="2" rtl="0"/>
            <a:r>
              <a:rPr lang="sv-SE" noProof="0"/>
              <a:t>Nivå tre</a:t>
            </a:r>
          </a:p>
          <a:p>
            <a:pPr lvl="3" rtl="0"/>
            <a:r>
              <a:rPr lang="sv-SE" noProof="0"/>
              <a:t>Nivå fyra</a:t>
            </a:r>
          </a:p>
          <a:p>
            <a:pPr lvl="4" rtl="0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415257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1577778" rtl="0" eaLnBrk="1" latinLnBrk="0" hangingPunct="1">
        <a:lnSpc>
          <a:spcPct val="90000"/>
        </a:lnSpc>
        <a:spcBef>
          <a:spcPct val="0"/>
        </a:spcBef>
        <a:buNone/>
        <a:defRPr sz="1569" b="1" kern="1200" spc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577778" rtl="0" eaLnBrk="1" latinLnBrk="0" hangingPunct="1">
        <a:lnSpc>
          <a:spcPct val="90000"/>
        </a:lnSpc>
        <a:spcBef>
          <a:spcPts val="1726"/>
        </a:spcBef>
        <a:buFont typeface="Arial" panose="020B0604020202020204" pitchFamily="34" charset="0"/>
        <a:buNone/>
        <a:defRPr sz="4831" kern="1200">
          <a:solidFill>
            <a:schemeClr val="tx1"/>
          </a:solidFill>
          <a:latin typeface="+mn-lt"/>
          <a:ea typeface="+mn-ea"/>
          <a:cs typeface="+mn-cs"/>
        </a:defRPr>
      </a:lvl1pPr>
      <a:lvl2pPr marL="788889" indent="0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None/>
        <a:defRPr sz="4141" kern="1200">
          <a:solidFill>
            <a:schemeClr val="tx1"/>
          </a:solidFill>
          <a:latin typeface="+mn-lt"/>
          <a:ea typeface="+mn-ea"/>
          <a:cs typeface="+mn-cs"/>
        </a:defRPr>
      </a:lvl2pPr>
      <a:lvl3pPr marL="1577778" indent="0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None/>
        <a:defRPr sz="3451" kern="1200">
          <a:solidFill>
            <a:schemeClr val="tx1"/>
          </a:solidFill>
          <a:latin typeface="+mn-lt"/>
          <a:ea typeface="+mn-ea"/>
          <a:cs typeface="+mn-cs"/>
        </a:defRPr>
      </a:lvl3pPr>
      <a:lvl4pPr marL="2366667" indent="0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None/>
        <a:defRPr sz="3106" kern="1200">
          <a:solidFill>
            <a:schemeClr val="tx1"/>
          </a:solidFill>
          <a:latin typeface="+mn-lt"/>
          <a:ea typeface="+mn-ea"/>
          <a:cs typeface="+mn-cs"/>
        </a:defRPr>
      </a:lvl4pPr>
      <a:lvl5pPr marL="3155556" indent="0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None/>
        <a:defRPr sz="3106" kern="1200">
          <a:solidFill>
            <a:schemeClr val="tx1"/>
          </a:solidFill>
          <a:latin typeface="+mn-lt"/>
          <a:ea typeface="+mn-ea"/>
          <a:cs typeface="+mn-cs"/>
        </a:defRPr>
      </a:lvl5pPr>
      <a:lvl6pPr marL="4338889" indent="-394444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6pPr>
      <a:lvl7pPr marL="5127778" indent="-394444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7pPr>
      <a:lvl8pPr marL="5916667" indent="-394444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8pPr>
      <a:lvl9pPr marL="6705556" indent="-394444" algn="l" defTabSz="1577778" rtl="0" eaLnBrk="1" latinLnBrk="0" hangingPunct="1">
        <a:lnSpc>
          <a:spcPct val="90000"/>
        </a:lnSpc>
        <a:spcBef>
          <a:spcPts val="862"/>
        </a:spcBef>
        <a:buFont typeface="Arial" panose="020B0604020202020204" pitchFamily="34" charset="0"/>
        <a:buChar char="•"/>
        <a:defRPr sz="31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1pPr>
      <a:lvl2pPr marL="788889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2pPr>
      <a:lvl3pPr marL="1577778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3pPr>
      <a:lvl4pPr marL="2366667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4pPr>
      <a:lvl5pPr marL="3155556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5pPr>
      <a:lvl6pPr marL="3944445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6pPr>
      <a:lvl7pPr marL="4733334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7pPr>
      <a:lvl8pPr marL="5522223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8pPr>
      <a:lvl9pPr marL="6311112" algn="l" defTabSz="1577778" rtl="0" eaLnBrk="1" latinLnBrk="0" hangingPunct="1">
        <a:defRPr sz="31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168">
          <p15:clr>
            <a:srgbClr val="F26B43"/>
          </p15:clr>
        </p15:guide>
        <p15:guide id="2" pos="563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1306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14200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8420EEB1-80E0-4243-AAA6-40D671C33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cxnSp>
        <p:nvCxnSpPr>
          <p:cNvPr id="10" name="Rak koppling 9">
            <a:extLst>
              <a:ext uri="{FF2B5EF4-FFF2-40B4-BE49-F238E27FC236}">
                <a16:creationId xmlns:a16="http://schemas.microsoft.com/office/drawing/2014/main" id="{A7BC3E9A-336E-4FA4-891B-A73729A1A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29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106EC77-925F-4D02-8D96-69F3DAF0A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AA7D505-1951-45A4-A8D9-808828A4D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E895BD9-CF2B-4770-B870-012726EB1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961DE-70CA-1949-9072-9D2A38C11419}" type="datetime1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11061E-A654-48D6-B32A-48FD18ACA3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F305F22-794D-4E46-9832-6869F66AF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5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noProof="0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Redigera format för bakgrundstext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Bildobjekt 6" descr="Hammaro-Kommun_logotyp-CMYK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0478" y="6356351"/>
            <a:ext cx="1741895" cy="274639"/>
          </a:xfrm>
          <a:prstGeom prst="rect">
            <a:avLst/>
          </a:prstGeom>
        </p:spPr>
      </p:pic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1A4BF5C1-A0F0-4935-A6F3-5ED3C98E46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35" y="6392209"/>
            <a:ext cx="861197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A279B454-770E-4F1B-AAD8-BCABD42B9C7D}" type="datetime1">
              <a:rPr lang="sv-SE" smtClean="0"/>
              <a:t>2022-06-20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47ED3EC8-1F2C-4603-9B28-292679B8B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53533" y="639220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7602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</p:sldLayoutIdLst>
  <p:hf sldNum="0" hdr="0"/>
  <p:txStyles>
    <p:titleStyle>
      <a:lvl1pPr algn="l" defTabSz="609585" rtl="0" eaLnBrk="1" latinLnBrk="0" hangingPunct="1">
        <a:lnSpc>
          <a:spcPts val="4267"/>
        </a:lnSpc>
        <a:spcBef>
          <a:spcPct val="0"/>
        </a:spcBef>
        <a:buNone/>
        <a:defRPr sz="3733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spcAft>
          <a:spcPts val="800"/>
        </a:spcAft>
        <a:buFont typeface="Arial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14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14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xt"/>
          <p:cNvSpPr txBox="1">
            <a:spLocks noGrp="1"/>
          </p:cNvSpPr>
          <p:nvPr>
            <p:ph type="title"/>
          </p:nvPr>
        </p:nvSpPr>
        <p:spPr>
          <a:xfrm>
            <a:off x="844550" y="177800"/>
            <a:ext cx="105029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Titeltext</a:t>
            </a:r>
          </a:p>
        </p:txBody>
      </p:sp>
      <p:sp>
        <p:nvSpPr>
          <p:cNvPr id="3" name="Brödtext nivå ett…"/>
          <p:cNvSpPr txBox="1">
            <a:spLocks noGrp="1"/>
          </p:cNvSpPr>
          <p:nvPr>
            <p:ph type="body" idx="1"/>
          </p:nvPr>
        </p:nvSpPr>
        <p:spPr>
          <a:xfrm>
            <a:off x="844550" y="1574800"/>
            <a:ext cx="105029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Brödtext nivå ett</a:t>
            </a:r>
          </a:p>
          <a:p>
            <a:pPr lvl="1"/>
            <a:r>
              <a:t>Brödtext nivå två</a:t>
            </a:r>
          </a:p>
          <a:p>
            <a:pPr lvl="2"/>
            <a:r>
              <a:t>Brödtext nivå tre</a:t>
            </a:r>
          </a:p>
          <a:p>
            <a:pPr lvl="3"/>
            <a:r>
              <a:t>Brödtext nivå fyra</a:t>
            </a:r>
          </a:p>
          <a:p>
            <a:pPr lvl="4"/>
            <a:r>
              <a:t>Brödtext nivå fem</a:t>
            </a:r>
          </a:p>
        </p:txBody>
      </p:sp>
      <p:sp>
        <p:nvSpPr>
          <p:cNvPr id="4" name="Diabildsnummer"/>
          <p:cNvSpPr txBox="1">
            <a:spLocks noGrp="1"/>
          </p:cNvSpPr>
          <p:nvPr>
            <p:ph type="sldNum" sz="quarter" idx="2"/>
          </p:nvPr>
        </p:nvSpPr>
        <p:spPr>
          <a:xfrm>
            <a:off x="6005565" y="6540500"/>
            <a:ext cx="296556" cy="28725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516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</p:sldLayoutIdLst>
  <p:transition spd="med"/>
  <p:txStyles>
    <p:title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1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63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95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27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158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1905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222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25400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2857500" marR="0" indent="-317500" algn="l" defTabSz="412750" latinLnBrk="0">
        <a:lnSpc>
          <a:spcPct val="100000"/>
        </a:lnSpc>
        <a:spcBef>
          <a:spcPts val="2950"/>
        </a:spcBef>
        <a:spcAft>
          <a:spcPts val="0"/>
        </a:spcAft>
        <a:buClrTx/>
        <a:buSzPct val="125000"/>
        <a:buFontTx/>
        <a:buChar char="•"/>
        <a:tabLst/>
        <a:defRPr sz="26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41275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DF1CD-B904-455A-A7B7-1FE56BA26836}" type="datetimeFigureOut">
              <a:rPr lang="sv-SE" smtClean="0"/>
              <a:t>2022-06-20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EEF59-19FD-4D48-8EAC-18EC4A763B5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45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2.xml"/><Relationship Id="rId1" Type="http://schemas.openxmlformats.org/officeDocument/2006/relationships/video" Target="https://player.vimeo.com/video/701943815?h=51834018c9&amp;app_id=122963" TargetMode="External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">
            <a:extLst>
              <a:ext uri="{FF2B5EF4-FFF2-40B4-BE49-F238E27FC236}">
                <a16:creationId xmlns:a16="http://schemas.microsoft.com/office/drawing/2014/main" id="{CB57DE63-C13B-4A9A-ABD5-52BE4C964625}"/>
              </a:ext>
            </a:extLst>
          </p:cNvPr>
          <p:cNvSpPr/>
          <p:nvPr/>
        </p:nvSpPr>
        <p:spPr>
          <a:xfrm>
            <a:off x="220473" y="289249"/>
            <a:ext cx="11737944" cy="6270171"/>
          </a:xfrm>
          <a:prstGeom prst="rect">
            <a:avLst/>
          </a:prstGeom>
          <a:solidFill>
            <a:srgbClr val="017100">
              <a:alpha val="706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endParaRPr lang="sv-SE"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4" name="Rektangel">
            <a:extLst>
              <a:ext uri="{FF2B5EF4-FFF2-40B4-BE49-F238E27FC236}">
                <a16:creationId xmlns:a16="http://schemas.microsoft.com/office/drawing/2014/main" id="{8C888F7B-CCBF-4663-A804-6DA4E6D8F789}"/>
              </a:ext>
            </a:extLst>
          </p:cNvPr>
          <p:cNvSpPr/>
          <p:nvPr/>
        </p:nvSpPr>
        <p:spPr>
          <a:xfrm>
            <a:off x="80976" y="116401"/>
            <a:ext cx="12005259" cy="6625199"/>
          </a:xfrm>
          <a:prstGeom prst="rect">
            <a:avLst/>
          </a:prstGeom>
          <a:ln w="12700">
            <a:solidFill>
              <a:srgbClr val="99A79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6" name="Rektangel">
            <a:extLst>
              <a:ext uri="{FF2B5EF4-FFF2-40B4-BE49-F238E27FC236}">
                <a16:creationId xmlns:a16="http://schemas.microsoft.com/office/drawing/2014/main" id="{E4478DF9-FEB2-4B45-9F7F-9632140D9C0F}"/>
              </a:ext>
            </a:extLst>
          </p:cNvPr>
          <p:cNvSpPr/>
          <p:nvPr/>
        </p:nvSpPr>
        <p:spPr>
          <a:xfrm>
            <a:off x="161819" y="201905"/>
            <a:ext cx="11843574" cy="645419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7" name="Bild" descr="Bild">
            <a:extLst>
              <a:ext uri="{FF2B5EF4-FFF2-40B4-BE49-F238E27FC236}">
                <a16:creationId xmlns:a16="http://schemas.microsoft.com/office/drawing/2014/main" id="{104628F3-C98C-4479-A4BD-7FFB1D20F6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257" y="609601"/>
            <a:ext cx="3236369" cy="5056828"/>
          </a:xfrm>
          <a:prstGeom prst="rect">
            <a:avLst/>
          </a:prstGeom>
        </p:spPr>
      </p:pic>
      <p:sp>
        <p:nvSpPr>
          <p:cNvPr id="8" name="Gruppera">
            <a:extLst>
              <a:ext uri="{FF2B5EF4-FFF2-40B4-BE49-F238E27FC236}">
                <a16:creationId xmlns:a16="http://schemas.microsoft.com/office/drawing/2014/main" id="{0DB4EB36-A3D5-4F3D-A1AA-2F6694A7267F}"/>
              </a:ext>
            </a:extLst>
          </p:cNvPr>
          <p:cNvSpPr txBox="1"/>
          <p:nvPr/>
        </p:nvSpPr>
        <p:spPr>
          <a:xfrm>
            <a:off x="4389821" y="1321386"/>
            <a:ext cx="7267922" cy="7181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defTabSz="228600">
              <a:lnSpc>
                <a:spcPts val="5200"/>
              </a:lnSpc>
              <a:defRPr sz="3800" b="1">
                <a:solidFill>
                  <a:srgbClr val="3E683D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marL="0" marR="0" lvl="0" indent="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4800" b="1" i="0" u="none" strike="noStrike" kern="0" cap="none" spc="0" normalizeH="0" baseline="0" noProof="0" err="1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Framtidens</a:t>
            </a:r>
            <a:r>
              <a:rPr kumimoji="0" sz="4800" b="1" i="0" u="none" strike="noStrike" kern="0" cap="none" spc="0" normalizeH="0" baseline="0" noProof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 Värmland</a:t>
            </a:r>
          </a:p>
        </p:txBody>
      </p:sp>
      <p:sp>
        <p:nvSpPr>
          <p:cNvPr id="9" name="Tillsammans utvecklar vi hälsa, vård och omsorg">
            <a:extLst>
              <a:ext uri="{FF2B5EF4-FFF2-40B4-BE49-F238E27FC236}">
                <a16:creationId xmlns:a16="http://schemas.microsoft.com/office/drawing/2014/main" id="{B5BAF8B9-957B-48E2-8C55-36007013734B}"/>
              </a:ext>
            </a:extLst>
          </p:cNvPr>
          <p:cNvSpPr txBox="1"/>
          <p:nvPr/>
        </p:nvSpPr>
        <p:spPr>
          <a:xfrm>
            <a:off x="4389821" y="2126309"/>
            <a:ext cx="7337348" cy="1333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defTabSz="228600">
              <a:lnSpc>
                <a:spcPts val="2500"/>
              </a:lnSpc>
              <a:defRPr sz="1500" i="1">
                <a:solidFill>
                  <a:srgbClr val="3E683D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marL="0" marR="0" lvl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1" u="none" strike="noStrike" kern="0" cap="none" spc="0" normalizeH="0" baseline="0" noProof="0" err="1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Tillsammans</a:t>
            </a:r>
            <a:r>
              <a:rPr kumimoji="0" sz="2000" b="0" i="1" u="none" strike="noStrike" kern="0" cap="none" spc="0" normalizeH="0" baseline="0" noProof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kumimoji="0" sz="2000" b="0" i="1" u="none" strike="noStrike" kern="0" cap="none" spc="0" normalizeH="0" baseline="0" noProof="0" err="1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utvecklar</a:t>
            </a:r>
            <a:r>
              <a:rPr kumimoji="0" sz="2000" b="0" i="1" u="none" strike="noStrike" kern="0" cap="none" spc="0" normalizeH="0" baseline="0" noProof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 vi </a:t>
            </a:r>
            <a:r>
              <a:rPr kumimoji="0" lang="sv-SE" sz="2000" b="0" i="1" u="none" strike="noStrike" kern="0" cap="none" spc="0" normalizeH="0" baseline="0" noProof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god och nära vård, </a:t>
            </a:r>
            <a:r>
              <a:rPr kumimoji="0" sz="2000" b="0" i="1" u="none" strike="noStrike" kern="0" cap="none" spc="0" normalizeH="0" baseline="0" noProof="0" err="1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hälsa</a:t>
            </a:r>
            <a:r>
              <a:rPr kumimoji="0" lang="sv-SE" sz="2000" b="0" i="1" u="none" strike="noStrike" kern="0" cap="none" spc="0" normalizeH="0" baseline="0" noProof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 &amp; omsorg</a:t>
            </a:r>
          </a:p>
          <a:p>
            <a:pPr marL="0" marR="0" lvl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000" kern="0"/>
          </a:p>
          <a:p>
            <a:pPr marL="0" marR="0" lvl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2400" b="0" i="1" u="none" strike="noStrike" kern="0" cap="none" spc="0" normalizeH="0" baseline="0" noProof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  <a:p>
            <a:pPr marL="0" marR="0" lvl="0" indent="0" algn="l" defTabSz="228599" rtl="0" eaLnBrk="1" fontAlgn="auto" latinLnBrk="0" hangingPunct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1" u="none" strike="noStrike" kern="0" cap="none" spc="0" normalizeH="0" baseline="0" noProof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40D435A-14B1-43A8-8CA1-5F109DB74ADF}"/>
              </a:ext>
            </a:extLst>
          </p:cNvPr>
          <p:cNvSpPr txBox="1"/>
          <p:nvPr/>
        </p:nvSpPr>
        <p:spPr>
          <a:xfrm>
            <a:off x="4149489" y="3081105"/>
            <a:ext cx="8177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Vårdval Vårdcentral</a:t>
            </a:r>
          </a:p>
          <a:p>
            <a:endParaRPr lang="sv-SE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kumimoji="0" lang="sv-SE" sz="2400" b="1" i="0" u="none" strike="noStrike" kern="1200" cap="none" spc="0" normalizeH="0" baseline="0" noProof="0" dirty="0">
                <a:ln>
                  <a:noFill/>
                </a:ln>
                <a:solidFill>
                  <a:srgbClr val="81B99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Kristin Törnqvist 	Cecilia Fenelius	</a:t>
            </a:r>
            <a:endParaRPr lang="sv-SE" sz="2400" b="1" dirty="0">
              <a:solidFill>
                <a:srgbClr val="81B99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srgbClr val="81B99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Ledningsstrateg		Ledningsstrateg</a:t>
            </a:r>
          </a:p>
          <a:p>
            <a:r>
              <a:rPr kumimoji="0" lang="sv-SE" sz="2400" i="0" u="none" strike="noStrike" kern="1200" cap="none" spc="0" normalizeH="0" baseline="0" noProof="0" dirty="0">
                <a:ln>
                  <a:noFill/>
                </a:ln>
                <a:solidFill>
                  <a:srgbClr val="81B99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Samordnare Nära vård	Nära vård Västra Värmland 		</a:t>
            </a:r>
            <a:endParaRPr lang="sv-SE" sz="2400" dirty="0">
              <a:solidFill>
                <a:srgbClr val="81B992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8870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Rektangel"/>
          <p:cNvSpPr/>
          <p:nvPr/>
        </p:nvSpPr>
        <p:spPr>
          <a:xfrm>
            <a:off x="186608" y="132039"/>
            <a:ext cx="11747217" cy="5914261"/>
          </a:xfrm>
          <a:prstGeom prst="rect">
            <a:avLst/>
          </a:prstGeom>
          <a:solidFill>
            <a:srgbClr val="017100">
              <a:alpha val="706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algn="ctr" defTabSz="412747" hangingPunct="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23" name="Rektangel"/>
          <p:cNvSpPr/>
          <p:nvPr/>
        </p:nvSpPr>
        <p:spPr>
          <a:xfrm>
            <a:off x="80977" y="116402"/>
            <a:ext cx="12005260" cy="6625199"/>
          </a:xfrm>
          <a:prstGeom prst="rect">
            <a:avLst/>
          </a:prstGeom>
          <a:ln w="12700">
            <a:solidFill>
              <a:srgbClr val="99A795"/>
            </a:solidFill>
            <a:miter lim="400000"/>
          </a:ln>
        </p:spPr>
        <p:txBody>
          <a:bodyPr lIns="0" tIns="0" rIns="0" bIns="0" anchor="ctr"/>
          <a:lstStyle/>
          <a:p>
            <a:pPr algn="ctr" defTabSz="412747" hangingPunct="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24" name="Rektangel"/>
          <p:cNvSpPr/>
          <p:nvPr/>
        </p:nvSpPr>
        <p:spPr>
          <a:xfrm>
            <a:off x="161820" y="201906"/>
            <a:ext cx="11843573" cy="645419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algn="ctr" defTabSz="412747" hangingPunct="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grpSp>
        <p:nvGrpSpPr>
          <p:cNvPr id="427" name="Gruppera"/>
          <p:cNvGrpSpPr/>
          <p:nvPr/>
        </p:nvGrpSpPr>
        <p:grpSpPr>
          <a:xfrm>
            <a:off x="745603" y="1941483"/>
            <a:ext cx="2609613" cy="1303743"/>
            <a:chOff x="0" y="0"/>
            <a:chExt cx="2609610" cy="1303742"/>
          </a:xfrm>
        </p:grpSpPr>
        <p:sp>
          <p:nvSpPr>
            <p:cNvPr id="425" name="Fokus på organisation…"/>
            <p:cNvSpPr txBox="1"/>
            <p:nvPr/>
          </p:nvSpPr>
          <p:spPr>
            <a:xfrm>
              <a:off x="0" y="328478"/>
              <a:ext cx="2609610" cy="975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399" tIns="25399" rIns="25399" bIns="25399" numCol="1" anchor="t">
              <a:spAutoFit/>
            </a:bodyPr>
            <a:lstStyle/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Fokus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på organisation</a:t>
              </a:r>
            </a:p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Isolerade vård- och omsorgsinsatser</a:t>
              </a:r>
            </a:p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Invånare och patienter som passiva mottagare</a:t>
              </a:r>
            </a:p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Reaktiva insatser</a:t>
              </a:r>
            </a:p>
          </p:txBody>
        </p:sp>
        <p:sp>
          <p:nvSpPr>
            <p:cNvPr id="426" name="Från"/>
            <p:cNvSpPr txBox="1"/>
            <p:nvPr/>
          </p:nvSpPr>
          <p:spPr>
            <a:xfrm>
              <a:off x="78563" y="0"/>
              <a:ext cx="809775" cy="286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399" tIns="25399" rIns="25399" bIns="25399" numCol="1" anchor="t">
              <a:spAutoFit/>
            </a:bodyPr>
            <a:lstStyle>
              <a:lvl1pPr defTabSz="412750">
                <a:lnSpc>
                  <a:spcPct val="90000"/>
                </a:lnSpc>
                <a:defRPr sz="1700" b="1">
                  <a:solidFill>
                    <a:srgbClr val="4E4E4E"/>
                  </a:solidFill>
                  <a:latin typeface="Noto Serif"/>
                  <a:ea typeface="Noto Serif"/>
                  <a:cs typeface="Noto Serif"/>
                  <a:sym typeface="Noto Serif"/>
                </a:defRPr>
              </a:lvl1pPr>
            </a:lstStyle>
            <a:p>
              <a:pPr defTabSz="412747" hangingPunct="0">
                <a:defRPr/>
              </a:pPr>
              <a:r>
                <a:rPr kern="0" err="1"/>
                <a:t>Från</a:t>
              </a:r>
              <a:endParaRPr kern="0"/>
            </a:p>
          </p:txBody>
        </p:sp>
      </p:grpSp>
      <p:grpSp>
        <p:nvGrpSpPr>
          <p:cNvPr id="430" name="Gruppera"/>
          <p:cNvGrpSpPr/>
          <p:nvPr/>
        </p:nvGrpSpPr>
        <p:grpSpPr>
          <a:xfrm>
            <a:off x="9326236" y="1941149"/>
            <a:ext cx="2490528" cy="1284485"/>
            <a:chOff x="0" y="0"/>
            <a:chExt cx="2490528" cy="1284484"/>
          </a:xfrm>
        </p:grpSpPr>
        <p:sp>
          <p:nvSpPr>
            <p:cNvPr id="428" name="Fokus på person och relation…"/>
            <p:cNvSpPr txBox="1"/>
            <p:nvPr/>
          </p:nvSpPr>
          <p:spPr>
            <a:xfrm>
              <a:off x="0" y="309220"/>
              <a:ext cx="2490528" cy="9752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399" tIns="25399" rIns="25399" bIns="25399" numCol="1" anchor="t">
              <a:spAutoFit/>
            </a:bodyPr>
            <a:lstStyle/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Fokus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på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person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och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relation</a:t>
              </a:r>
              <a:endParaRPr sz="2000" kern="0">
                <a:solidFill>
                  <a:srgbClr val="5E5E5E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Samordning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utifrån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personens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fokus</a:t>
              </a:r>
              <a:endParaRPr sz="1001" kern="0">
                <a:solidFill>
                  <a:srgbClr val="5E5E5E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Invånare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och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patienter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som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är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aktiva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medskapare</a:t>
              </a:r>
              <a:endParaRPr sz="1001" kern="0">
                <a:solidFill>
                  <a:srgbClr val="5E5E5E"/>
                </a:solidFill>
                <a:latin typeface="Noto Sans"/>
                <a:ea typeface="Noto Sans"/>
                <a:cs typeface="Noto Sans"/>
                <a:sym typeface="Noto Sans"/>
              </a:endParaRPr>
            </a:p>
            <a:p>
              <a:pPr marL="92603" indent="-92603" defTabSz="412747" hangingPunct="0">
                <a:spcBef>
                  <a:spcPts val="400"/>
                </a:spcBef>
                <a:buSzPct val="125000"/>
                <a:buFontTx/>
                <a:buChar char="•"/>
                <a:defRPr sz="100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defRPr>
              </a:pP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Proaktivt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och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hälsofrämjande</a:t>
              </a:r>
              <a:r>
                <a:rPr sz="1001" kern="0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 </a:t>
              </a:r>
              <a:r>
                <a:rPr sz="1001" kern="0" err="1">
                  <a:solidFill>
                    <a:srgbClr val="5E5E5E"/>
                  </a:solidFill>
                  <a:latin typeface="Noto Sans"/>
                  <a:ea typeface="Noto Sans"/>
                  <a:cs typeface="Noto Sans"/>
                  <a:sym typeface="Noto Sans"/>
                </a:rPr>
                <a:t>arbete</a:t>
              </a:r>
              <a:endParaRPr sz="1001" kern="0">
                <a:solidFill>
                  <a:srgbClr val="5E5E5E"/>
                </a:solidFill>
                <a:latin typeface="Noto Sans"/>
                <a:ea typeface="Noto Sans"/>
                <a:cs typeface="Noto Sans"/>
                <a:sym typeface="Noto Sans"/>
              </a:endParaRPr>
            </a:p>
          </p:txBody>
        </p:sp>
        <p:sp>
          <p:nvSpPr>
            <p:cNvPr id="429" name="Till"/>
            <p:cNvSpPr txBox="1"/>
            <p:nvPr/>
          </p:nvSpPr>
          <p:spPr>
            <a:xfrm>
              <a:off x="80205" y="0"/>
              <a:ext cx="809775" cy="28674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25399" tIns="25399" rIns="25399" bIns="25399" numCol="1" anchor="t">
              <a:spAutoFit/>
            </a:bodyPr>
            <a:lstStyle>
              <a:lvl1pPr defTabSz="412750">
                <a:lnSpc>
                  <a:spcPct val="90000"/>
                </a:lnSpc>
                <a:defRPr sz="1700" b="1">
                  <a:solidFill>
                    <a:srgbClr val="4E4E4E"/>
                  </a:solidFill>
                  <a:latin typeface="Noto Serif"/>
                  <a:ea typeface="Noto Serif"/>
                  <a:cs typeface="Noto Serif"/>
                  <a:sym typeface="Noto Serif"/>
                </a:defRPr>
              </a:lvl1pPr>
            </a:lstStyle>
            <a:p>
              <a:pPr defTabSz="412747" hangingPunct="0">
                <a:defRPr/>
              </a:pPr>
              <a:r>
                <a:rPr kern="0"/>
                <a:t>Till</a:t>
              </a:r>
            </a:p>
          </p:txBody>
        </p:sp>
      </p:grpSp>
      <p:sp>
        <p:nvSpPr>
          <p:cNvPr id="431" name="Gruppera"/>
          <p:cNvSpPr txBox="1"/>
          <p:nvPr/>
        </p:nvSpPr>
        <p:spPr>
          <a:xfrm>
            <a:off x="380471" y="639148"/>
            <a:ext cx="5660386" cy="677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 anchor="ctr">
            <a:spAutoFit/>
          </a:bodyPr>
          <a:lstStyle>
            <a:lvl1pPr defTabSz="228600">
              <a:lnSpc>
                <a:spcPts val="5200"/>
              </a:lnSpc>
              <a:defRPr sz="3800" b="1">
                <a:solidFill>
                  <a:srgbClr val="3E683D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defTabSz="228599" hangingPunct="0">
              <a:defRPr/>
            </a:pPr>
            <a:r>
              <a:rPr sz="3801" kern="0" err="1"/>
              <a:t>Framtidens</a:t>
            </a:r>
            <a:r>
              <a:rPr sz="3801" kern="0"/>
              <a:t> Värmland</a:t>
            </a:r>
          </a:p>
        </p:txBody>
      </p:sp>
      <p:sp>
        <p:nvSpPr>
          <p:cNvPr id="432" name="Tillsammans utvecklar vi hälsa, vård och omsorg"/>
          <p:cNvSpPr txBox="1"/>
          <p:nvPr/>
        </p:nvSpPr>
        <p:spPr>
          <a:xfrm>
            <a:off x="375083" y="1200866"/>
            <a:ext cx="6051005" cy="341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defTabSz="228600">
              <a:lnSpc>
                <a:spcPts val="2500"/>
              </a:lnSpc>
              <a:defRPr sz="1500" i="1">
                <a:solidFill>
                  <a:srgbClr val="3E683D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defTabSz="228599" hangingPunct="0">
              <a:defRPr/>
            </a:pPr>
            <a:r>
              <a:rPr sz="1450" kern="0" err="1"/>
              <a:t>Tillsammans</a:t>
            </a:r>
            <a:r>
              <a:rPr sz="1450" kern="0"/>
              <a:t> </a:t>
            </a:r>
            <a:r>
              <a:rPr sz="1450" kern="0" err="1"/>
              <a:t>utvecklar</a:t>
            </a:r>
            <a:r>
              <a:rPr sz="1450" kern="0"/>
              <a:t> vi </a:t>
            </a:r>
            <a:r>
              <a:rPr lang="sv-SE" sz="1450" kern="0"/>
              <a:t>god och nära vård, </a:t>
            </a:r>
            <a:r>
              <a:rPr sz="1450" kern="0" err="1"/>
              <a:t>hälsa</a:t>
            </a:r>
            <a:r>
              <a:rPr lang="sv-SE" sz="1450" kern="0"/>
              <a:t> &amp; omsorg</a:t>
            </a:r>
            <a:endParaRPr sz="1450" kern="0"/>
          </a:p>
        </p:txBody>
      </p:sp>
      <p:sp>
        <p:nvSpPr>
          <p:cNvPr id="433" name="Rektangel"/>
          <p:cNvSpPr/>
          <p:nvPr/>
        </p:nvSpPr>
        <p:spPr>
          <a:xfrm>
            <a:off x="628274" y="3764487"/>
            <a:ext cx="3286391" cy="2160537"/>
          </a:xfrm>
          <a:prstGeom prst="rect">
            <a:avLst/>
          </a:prstGeom>
          <a:solidFill>
            <a:srgbClr val="F5F4E1"/>
          </a:solidFill>
          <a:ln w="12700">
            <a:solidFill>
              <a:srgbClr val="99A795"/>
            </a:solidFill>
            <a:miter lim="400000"/>
          </a:ln>
        </p:spPr>
        <p:txBody>
          <a:bodyPr lIns="45719" rIns="45719" anchor="ctr"/>
          <a:lstStyle/>
          <a:p>
            <a:pPr algn="ctr" defTabSz="412747" hangingPunct="0"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 kern="0">
              <a:solidFill>
                <a:srgbClr val="FFFFFF"/>
              </a:solidFill>
              <a:latin typeface="Helvetica Neue Medium"/>
              <a:sym typeface="Helvetica Neue Medium"/>
            </a:endParaRPr>
          </a:p>
        </p:txBody>
      </p:sp>
      <p:sp>
        <p:nvSpPr>
          <p:cNvPr id="434" name="Principer som guidar oss i arbetet…"/>
          <p:cNvSpPr txBox="1"/>
          <p:nvPr/>
        </p:nvSpPr>
        <p:spPr>
          <a:xfrm>
            <a:off x="775531" y="4129389"/>
            <a:ext cx="2991881" cy="14747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>
            <a:spAutoFit/>
          </a:bodyPr>
          <a:lstStyle/>
          <a:p>
            <a:pPr defTabSz="412747" hangingPunct="0">
              <a:spcBef>
                <a:spcPts val="299"/>
              </a:spcBef>
              <a:defRPr sz="800" b="1" i="1">
                <a:latin typeface="Noto Serif"/>
                <a:ea typeface="Noto Serif"/>
                <a:cs typeface="Noto Serif"/>
                <a:sym typeface="Noto Serif"/>
              </a:defRPr>
            </a:pPr>
            <a:r>
              <a:rPr sz="800" b="1" i="1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Principer</a:t>
            </a:r>
            <a:r>
              <a:rPr sz="800" b="1" i="1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b="1" i="1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som</a:t>
            </a:r>
            <a:r>
              <a:rPr sz="800" b="1" i="1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b="1" i="1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guidar</a:t>
            </a:r>
            <a:r>
              <a:rPr sz="800" b="1" i="1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b="1" i="1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oss</a:t>
            </a:r>
            <a:r>
              <a:rPr sz="800" b="1" i="1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b="1" i="1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i</a:t>
            </a:r>
            <a:r>
              <a:rPr sz="800" b="1" i="1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b="1" i="1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arbetet</a:t>
            </a:r>
            <a:br>
              <a:rPr sz="800" b="1" i="1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</a:br>
            <a:endParaRPr sz="800" b="1" i="1" kern="0">
              <a:solidFill>
                <a:srgbClr val="000000"/>
              </a:solidFill>
              <a:latin typeface="Noto Serif"/>
              <a:ea typeface="Noto Serif"/>
              <a:cs typeface="Noto Serif"/>
              <a:sym typeface="Noto Serif"/>
            </a:endParaRPr>
          </a:p>
          <a:p>
            <a:pPr defTabSz="412747" hangingPunct="0">
              <a:spcBef>
                <a:spcPts val="299"/>
              </a:spcBef>
              <a:defRPr sz="800">
                <a:latin typeface="Noto Serif"/>
                <a:ea typeface="Noto Serif"/>
                <a:cs typeface="Noto Serif"/>
                <a:sym typeface="Noto Serif"/>
              </a:defRPr>
            </a:pP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Invånarna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avgör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om det vi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gör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är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värdeskapande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</a:t>
            </a:r>
            <a:endParaRPr sz="800" kern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12747" hangingPunct="0">
              <a:spcBef>
                <a:spcPts val="299"/>
              </a:spcBef>
              <a:defRPr sz="800">
                <a:latin typeface="Noto Serif"/>
                <a:ea typeface="Noto Serif"/>
                <a:cs typeface="Noto Serif"/>
                <a:sym typeface="Noto Serif"/>
              </a:defRPr>
            </a:pP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Gemensamma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beslut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och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aktiviteter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ska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leda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i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målbildens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 </a:t>
            </a:r>
            <a:b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</a:b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riktning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och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vi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är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gemensamt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ansvariga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för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länets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resultat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</a:t>
            </a:r>
            <a:endParaRPr sz="800" kern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12747" hangingPunct="0">
              <a:spcBef>
                <a:spcPts val="299"/>
              </a:spcBef>
              <a:defRPr sz="800">
                <a:latin typeface="Noto Serif"/>
                <a:ea typeface="Noto Serif"/>
                <a:cs typeface="Noto Serif"/>
                <a:sym typeface="Noto Serif"/>
              </a:defRPr>
            </a:pP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Vi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skapar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förutsättningar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för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hållbara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arbetsplatser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och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b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</a:b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tar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tillvara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på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medarbetarnas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kompetens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</a:t>
            </a:r>
          </a:p>
          <a:p>
            <a:pPr defTabSz="412747" hangingPunct="0">
              <a:spcBef>
                <a:spcPts val="299"/>
              </a:spcBef>
              <a:defRPr sz="800">
                <a:latin typeface="Noto Serif"/>
                <a:ea typeface="Noto Serif"/>
                <a:cs typeface="Noto Serif"/>
                <a:sym typeface="Noto Serif"/>
              </a:defRPr>
            </a:pP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Vi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bygger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relationer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med,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och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har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positiva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förväntningar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b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</a:b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på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varandra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</a:t>
            </a:r>
            <a:endParaRPr sz="800" kern="0">
              <a:solidFill>
                <a:srgbClr val="000000"/>
              </a:solidFill>
              <a:latin typeface="Times Roman"/>
              <a:ea typeface="Times Roman"/>
              <a:cs typeface="Times Roman"/>
              <a:sym typeface="Times Roman"/>
            </a:endParaRPr>
          </a:p>
          <a:p>
            <a:pPr defTabSz="412747" hangingPunct="0">
              <a:spcBef>
                <a:spcPts val="299"/>
              </a:spcBef>
              <a:defRPr sz="800">
                <a:latin typeface="Noto Serif"/>
                <a:ea typeface="Noto Serif"/>
                <a:cs typeface="Noto Serif"/>
                <a:sym typeface="Noto Serif"/>
              </a:defRPr>
            </a:pP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Proaktivitet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är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i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fokus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för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att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öka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hälsa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och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 </a:t>
            </a:r>
            <a:r>
              <a:rPr sz="800" kern="0" err="1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friskfaktorer</a:t>
            </a:r>
            <a:r>
              <a:rPr sz="800" kern="0">
                <a:solidFill>
                  <a:srgbClr val="000000"/>
                </a:solidFill>
                <a:latin typeface="Noto Serif"/>
                <a:ea typeface="Noto Serif"/>
                <a:cs typeface="Noto Serif"/>
                <a:sym typeface="Noto Serif"/>
              </a:rPr>
              <a:t>.</a:t>
            </a:r>
          </a:p>
        </p:txBody>
      </p:sp>
      <p:sp>
        <p:nvSpPr>
          <p:cNvPr id="435" name="Gemensam färdriktning"/>
          <p:cNvSpPr txBox="1"/>
          <p:nvPr/>
        </p:nvSpPr>
        <p:spPr>
          <a:xfrm>
            <a:off x="753841" y="3897664"/>
            <a:ext cx="2088558" cy="2174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>
            <a:spAutoFit/>
          </a:bodyPr>
          <a:lstStyle/>
          <a:p>
            <a:pPr defTabSz="412747" hangingPunct="0">
              <a:lnSpc>
                <a:spcPct val="90000"/>
              </a:lnSpc>
              <a:defRPr sz="1200" b="1">
                <a:solidFill>
                  <a:srgbClr val="4D4D4D"/>
                </a:solidFill>
                <a:latin typeface="Noto Serif"/>
                <a:ea typeface="Noto Serif"/>
                <a:cs typeface="Noto Serif"/>
                <a:sym typeface="Noto Serif"/>
              </a:defRPr>
            </a:pPr>
            <a:r>
              <a:rPr sz="1200" b="1" kern="0">
                <a:solidFill>
                  <a:srgbClr val="4D4D4D"/>
                </a:solidFill>
                <a:latin typeface="Noto Serif"/>
                <a:ea typeface="Noto Serif"/>
                <a:cs typeface="Noto Serif"/>
                <a:sym typeface="Noto Serif"/>
              </a:rPr>
              <a:t>Gemensam färdriktning</a:t>
            </a:r>
          </a:p>
        </p:txBody>
      </p:sp>
      <p:sp>
        <p:nvSpPr>
          <p:cNvPr id="436" name="”Vård och stöd utgår och samordnas från mina behov och resurser”"/>
          <p:cNvSpPr txBox="1"/>
          <p:nvPr/>
        </p:nvSpPr>
        <p:spPr>
          <a:xfrm>
            <a:off x="9057683" y="4236130"/>
            <a:ext cx="1826798" cy="425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 anchor="ctr">
            <a:spAutoFit/>
          </a:bodyPr>
          <a:lstStyle/>
          <a:p>
            <a:pPr algn="ctr" defTabSz="228599" hangingPunct="0">
              <a:lnSpc>
                <a:spcPct val="90000"/>
              </a:lnSpc>
              <a:defRPr sz="900" b="1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”Vård och stöd utgår </a:t>
            </a:r>
          </a:p>
          <a:p>
            <a:pPr algn="ctr" defTabSz="228599" hangingPunct="0">
              <a:lnSpc>
                <a:spcPct val="90000"/>
              </a:lnSpc>
              <a:defRPr sz="900" b="1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och samordnas från mina behov och resurser”</a:t>
            </a:r>
          </a:p>
        </p:txBody>
      </p:sp>
      <p:sp>
        <p:nvSpPr>
          <p:cNvPr id="437" name="”Jag är en viktig och delaktig medskapare”"/>
          <p:cNvSpPr txBox="1"/>
          <p:nvPr/>
        </p:nvSpPr>
        <p:spPr>
          <a:xfrm>
            <a:off x="4195207" y="3725597"/>
            <a:ext cx="1719773" cy="30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 anchor="ctr">
            <a:spAutoFit/>
          </a:bodyPr>
          <a:lstStyle/>
          <a:p>
            <a:pPr algn="ctr" defTabSz="228599" hangingPunct="0">
              <a:lnSpc>
                <a:spcPct val="90000"/>
              </a:lnSpc>
              <a:defRPr sz="900" b="1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”Jag är en viktig och </a:t>
            </a:r>
            <a:b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delaktig medskapare”</a:t>
            </a:r>
          </a:p>
        </p:txBody>
      </p:sp>
      <p:sp>
        <p:nvSpPr>
          <p:cNvPr id="438" name="”Jag bemöts…"/>
          <p:cNvSpPr txBox="1"/>
          <p:nvPr/>
        </p:nvSpPr>
        <p:spPr>
          <a:xfrm>
            <a:off x="4694117" y="5435298"/>
            <a:ext cx="1944099" cy="30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 anchor="ctr">
            <a:spAutoFit/>
          </a:bodyPr>
          <a:lstStyle/>
          <a:p>
            <a:pPr algn="ctr" defTabSz="228599" hangingPunct="0">
              <a:lnSpc>
                <a:spcPct val="90000"/>
              </a:lnSpc>
              <a:defRPr sz="900" b="1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”Vi bemöter varandra </a:t>
            </a:r>
            <a:b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med respekt”</a:t>
            </a:r>
          </a:p>
        </p:txBody>
      </p:sp>
      <p:sp>
        <p:nvSpPr>
          <p:cNvPr id="439" name="”Jag har ett kontinuerligt,  personligt och tillitsfullt stöd”"/>
          <p:cNvSpPr txBox="1"/>
          <p:nvPr/>
        </p:nvSpPr>
        <p:spPr>
          <a:xfrm>
            <a:off x="8898247" y="5068555"/>
            <a:ext cx="2145671" cy="30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 anchor="ctr">
            <a:spAutoFit/>
          </a:bodyPr>
          <a:lstStyle/>
          <a:p>
            <a:pPr algn="ctr" defTabSz="228599" hangingPunct="0">
              <a:lnSpc>
                <a:spcPct val="90000"/>
              </a:lnSpc>
              <a:defRPr sz="900" b="1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”Jag har ett kontinuerligt, </a:t>
            </a:r>
            <a:b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personligt och tillitsfullt stöd”</a:t>
            </a:r>
          </a:p>
        </p:txBody>
      </p:sp>
      <p:sp>
        <p:nvSpPr>
          <p:cNvPr id="440" name="”Jag får rätt hjälp och stöd i rätt tid”"/>
          <p:cNvSpPr txBox="1"/>
          <p:nvPr/>
        </p:nvSpPr>
        <p:spPr>
          <a:xfrm>
            <a:off x="4392915" y="4660442"/>
            <a:ext cx="1323850" cy="300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 anchor="ctr">
            <a:spAutoFit/>
          </a:bodyPr>
          <a:lstStyle/>
          <a:p>
            <a:pPr algn="ctr" defTabSz="228599" hangingPunct="0">
              <a:lnSpc>
                <a:spcPct val="90000"/>
              </a:lnSpc>
              <a:defRPr sz="900" b="1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defRPr>
            </a:pP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”Jag får rätt hjälp </a:t>
            </a:r>
            <a:b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</a:br>
            <a:r>
              <a:rPr sz="901" b="1" kern="0">
                <a:solidFill>
                  <a:srgbClr val="535353"/>
                </a:solidFill>
                <a:latin typeface="Noto Sans"/>
                <a:ea typeface="Noto Sans"/>
                <a:cs typeface="Noto Sans"/>
                <a:sym typeface="Noto Sans"/>
              </a:rPr>
              <a:t>och stöd i rätt tid”</a:t>
            </a:r>
          </a:p>
        </p:txBody>
      </p:sp>
      <p:pic>
        <p:nvPicPr>
          <p:cNvPr id="441" name="Bild" descr="Bil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683" y="3971372"/>
            <a:ext cx="356594" cy="356594"/>
          </a:xfrm>
          <a:prstGeom prst="rect">
            <a:avLst/>
          </a:prstGeom>
          <a:ln w="12700">
            <a:miter lim="400000"/>
          </a:ln>
        </p:spPr>
      </p:pic>
      <p:pic>
        <p:nvPicPr>
          <p:cNvPr id="442" name="Bild" descr="Bild"/>
          <p:cNvPicPr>
            <a:picLocks noChangeAspect="1"/>
          </p:cNvPicPr>
          <p:nvPr/>
        </p:nvPicPr>
        <p:blipFill>
          <a:blip r:embed="rId4"/>
          <a:srcRect r="4470"/>
          <a:stretch>
            <a:fillRect/>
          </a:stretch>
        </p:blipFill>
        <p:spPr>
          <a:xfrm>
            <a:off x="1551187" y="1952137"/>
            <a:ext cx="4367732" cy="842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3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4376" y="2075359"/>
            <a:ext cx="469311" cy="6344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4" name="Bild" descr="Bi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6092" y="1942201"/>
            <a:ext cx="517509" cy="51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45" name="Bild" descr="Bild"/>
          <p:cNvPicPr>
            <a:picLocks noChangeAspect="1"/>
          </p:cNvPicPr>
          <p:nvPr/>
        </p:nvPicPr>
        <p:blipFill>
          <a:blip r:embed="rId4"/>
          <a:srcRect l="91758"/>
          <a:stretch>
            <a:fillRect/>
          </a:stretch>
        </p:blipFill>
        <p:spPr>
          <a:xfrm>
            <a:off x="6152310" y="1632225"/>
            <a:ext cx="376831" cy="842762"/>
          </a:xfrm>
          <a:prstGeom prst="rect">
            <a:avLst/>
          </a:prstGeom>
          <a:ln w="12700">
            <a:miter lim="400000"/>
          </a:ln>
        </p:spPr>
      </p:pic>
      <p:pic>
        <p:nvPicPr>
          <p:cNvPr id="446" name="Bild" descr="Bi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72634" y="1008121"/>
            <a:ext cx="913053" cy="5800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7" name="Bild" descr="Bild"/>
          <p:cNvPicPr>
            <a:picLocks noChangeAspect="1"/>
          </p:cNvPicPr>
          <p:nvPr/>
        </p:nvPicPr>
        <p:blipFill>
          <a:blip r:embed="rId4"/>
          <a:srcRect l="6114" r="77178" b="614"/>
          <a:stretch>
            <a:fillRect/>
          </a:stretch>
        </p:blipFill>
        <p:spPr>
          <a:xfrm rot="1721104">
            <a:off x="8355695" y="1622128"/>
            <a:ext cx="763883" cy="837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448" name="Bild" descr="Bild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5861" y="1686111"/>
            <a:ext cx="421330" cy="380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49" name="Bild" descr="Bild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5451" y="1840310"/>
            <a:ext cx="265233" cy="312098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Vi startar alla från olika utgångspunkter"/>
          <p:cNvSpPr txBox="1"/>
          <p:nvPr/>
        </p:nvSpPr>
        <p:spPr>
          <a:xfrm>
            <a:off x="588704" y="6380888"/>
            <a:ext cx="2418831" cy="17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>
            <a:spAutoFit/>
          </a:bodyPr>
          <a:lstStyle>
            <a:lvl1pPr defTabSz="228600">
              <a:defRPr sz="800" i="1"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defTabSz="228599" hangingPunct="0">
              <a:defRPr/>
            </a:pPr>
            <a:r>
              <a:rPr kern="0">
                <a:solidFill>
                  <a:srgbClr val="000000"/>
                </a:solidFill>
              </a:rPr>
              <a:t>Vi startar alla från olika utgångspunkter</a:t>
            </a:r>
          </a:p>
        </p:txBody>
      </p:sp>
      <p:sp>
        <p:nvSpPr>
          <p:cNvPr id="451" name="Vi börjar med det enkla, lågt hängande frukter"/>
          <p:cNvSpPr txBox="1"/>
          <p:nvPr/>
        </p:nvSpPr>
        <p:spPr>
          <a:xfrm>
            <a:off x="3210664" y="6380888"/>
            <a:ext cx="2205659" cy="17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>
            <a:spAutoFit/>
          </a:bodyPr>
          <a:lstStyle>
            <a:lvl1pPr defTabSz="228600">
              <a:defRPr sz="800" i="1"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defTabSz="228599" hangingPunct="0">
              <a:defRPr/>
            </a:pPr>
            <a:r>
              <a:rPr kern="0">
                <a:solidFill>
                  <a:srgbClr val="000000"/>
                </a:solidFill>
              </a:rPr>
              <a:t>Vi börjar med det enkla</a:t>
            </a:r>
          </a:p>
        </p:txBody>
      </p:sp>
      <p:sp>
        <p:nvSpPr>
          <p:cNvPr id="452" name="Vi har små utmaningar att tackla"/>
          <p:cNvSpPr txBox="1"/>
          <p:nvPr/>
        </p:nvSpPr>
        <p:spPr>
          <a:xfrm>
            <a:off x="5294649" y="6380888"/>
            <a:ext cx="2066005" cy="17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>
            <a:spAutoFit/>
          </a:bodyPr>
          <a:lstStyle>
            <a:lvl1pPr defTabSz="228600">
              <a:defRPr sz="800" i="1"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defTabSz="228599" hangingPunct="0">
              <a:defRPr/>
            </a:pPr>
            <a:r>
              <a:rPr kern="0">
                <a:solidFill>
                  <a:srgbClr val="000000"/>
                </a:solidFill>
              </a:rPr>
              <a:t>Vi har små utmaningar att tackla</a:t>
            </a:r>
          </a:p>
        </p:txBody>
      </p:sp>
      <p:pic>
        <p:nvPicPr>
          <p:cNvPr id="453" name="Bild" descr="Bild"/>
          <p:cNvPicPr>
            <a:picLocks noChangeAspect="1"/>
          </p:cNvPicPr>
          <p:nvPr/>
        </p:nvPicPr>
        <p:blipFill>
          <a:blip r:embed="rId10"/>
          <a:srcRect l="8441" t="10863" r="10886" b="7002"/>
          <a:stretch>
            <a:fillRect/>
          </a:stretch>
        </p:blipFill>
        <p:spPr>
          <a:xfrm>
            <a:off x="375083" y="6300839"/>
            <a:ext cx="201612" cy="2238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4" extrusionOk="0">
                <a:moveTo>
                  <a:pt x="10843" y="0"/>
                </a:moveTo>
                <a:cubicBezTo>
                  <a:pt x="9872" y="4"/>
                  <a:pt x="9587" y="147"/>
                  <a:pt x="9227" y="766"/>
                </a:cubicBezTo>
                <a:cubicBezTo>
                  <a:pt x="8818" y="1469"/>
                  <a:pt x="8958" y="2140"/>
                  <a:pt x="9567" y="2795"/>
                </a:cubicBezTo>
                <a:cubicBezTo>
                  <a:pt x="10179" y="3455"/>
                  <a:pt x="10298" y="4238"/>
                  <a:pt x="9822" y="4403"/>
                </a:cubicBezTo>
                <a:cubicBezTo>
                  <a:pt x="9657" y="4461"/>
                  <a:pt x="8254" y="4081"/>
                  <a:pt x="6718" y="3561"/>
                </a:cubicBezTo>
                <a:lnTo>
                  <a:pt x="3912" y="2604"/>
                </a:lnTo>
                <a:lnTo>
                  <a:pt x="2976" y="3063"/>
                </a:lnTo>
                <a:cubicBezTo>
                  <a:pt x="2450" y="3313"/>
                  <a:pt x="2041" y="3586"/>
                  <a:pt x="2041" y="3676"/>
                </a:cubicBezTo>
                <a:cubicBezTo>
                  <a:pt x="2041" y="3766"/>
                  <a:pt x="2431" y="4443"/>
                  <a:pt x="2934" y="5169"/>
                </a:cubicBezTo>
                <a:cubicBezTo>
                  <a:pt x="3838" y="6475"/>
                  <a:pt x="3865" y="6482"/>
                  <a:pt x="5910" y="7198"/>
                </a:cubicBezTo>
                <a:cubicBezTo>
                  <a:pt x="7047" y="7596"/>
                  <a:pt x="8326" y="8024"/>
                  <a:pt x="8759" y="8155"/>
                </a:cubicBezTo>
                <a:cubicBezTo>
                  <a:pt x="9192" y="8287"/>
                  <a:pt x="9668" y="8505"/>
                  <a:pt x="9822" y="8615"/>
                </a:cubicBezTo>
                <a:cubicBezTo>
                  <a:pt x="10181" y="8869"/>
                  <a:pt x="10179" y="10628"/>
                  <a:pt x="9822" y="10950"/>
                </a:cubicBezTo>
                <a:cubicBezTo>
                  <a:pt x="9636" y="11119"/>
                  <a:pt x="8515" y="11218"/>
                  <a:pt x="6123" y="11218"/>
                </a:cubicBezTo>
                <a:lnTo>
                  <a:pt x="2636" y="11218"/>
                </a:lnTo>
                <a:lnTo>
                  <a:pt x="1318" y="12137"/>
                </a:lnTo>
                <a:lnTo>
                  <a:pt x="0" y="13094"/>
                </a:lnTo>
                <a:lnTo>
                  <a:pt x="1446" y="14090"/>
                </a:lnTo>
                <a:lnTo>
                  <a:pt x="2849" y="15085"/>
                </a:lnTo>
                <a:lnTo>
                  <a:pt x="6463" y="15123"/>
                </a:lnTo>
                <a:lnTo>
                  <a:pt x="9992" y="15200"/>
                </a:lnTo>
                <a:lnTo>
                  <a:pt x="10077" y="18416"/>
                </a:lnTo>
                <a:lnTo>
                  <a:pt x="10120" y="21594"/>
                </a:lnTo>
                <a:lnTo>
                  <a:pt x="11438" y="21594"/>
                </a:lnTo>
                <a:lnTo>
                  <a:pt x="11438" y="12520"/>
                </a:lnTo>
                <a:lnTo>
                  <a:pt x="11438" y="3446"/>
                </a:lnTo>
                <a:lnTo>
                  <a:pt x="12033" y="2795"/>
                </a:lnTo>
                <a:cubicBezTo>
                  <a:pt x="13189" y="1551"/>
                  <a:pt x="12519" y="-6"/>
                  <a:pt x="10843" y="0"/>
                </a:cubicBezTo>
                <a:close/>
                <a:moveTo>
                  <a:pt x="13181" y="5935"/>
                </a:moveTo>
                <a:lnTo>
                  <a:pt x="13096" y="7811"/>
                </a:lnTo>
                <a:cubicBezTo>
                  <a:pt x="13060" y="8830"/>
                  <a:pt x="13077" y="9745"/>
                  <a:pt x="13181" y="9840"/>
                </a:cubicBezTo>
                <a:cubicBezTo>
                  <a:pt x="13286" y="9934"/>
                  <a:pt x="14505" y="10413"/>
                  <a:pt x="15860" y="10912"/>
                </a:cubicBezTo>
                <a:cubicBezTo>
                  <a:pt x="17214" y="11411"/>
                  <a:pt x="18462" y="11826"/>
                  <a:pt x="18624" y="11831"/>
                </a:cubicBezTo>
                <a:cubicBezTo>
                  <a:pt x="18785" y="11836"/>
                  <a:pt x="19231" y="11588"/>
                  <a:pt x="19644" y="11333"/>
                </a:cubicBezTo>
                <a:lnTo>
                  <a:pt x="20409" y="10912"/>
                </a:lnTo>
                <a:lnTo>
                  <a:pt x="19559" y="9457"/>
                </a:lnTo>
                <a:lnTo>
                  <a:pt x="18666" y="8040"/>
                </a:lnTo>
                <a:lnTo>
                  <a:pt x="15945" y="7007"/>
                </a:lnTo>
                <a:lnTo>
                  <a:pt x="13181" y="5935"/>
                </a:lnTo>
                <a:close/>
                <a:moveTo>
                  <a:pt x="13011" y="14051"/>
                </a:moveTo>
                <a:lnTo>
                  <a:pt x="13011" y="15583"/>
                </a:lnTo>
                <a:lnTo>
                  <a:pt x="13011" y="17114"/>
                </a:lnTo>
                <a:lnTo>
                  <a:pt x="16200" y="17114"/>
                </a:lnTo>
                <a:lnTo>
                  <a:pt x="19389" y="17114"/>
                </a:lnTo>
                <a:lnTo>
                  <a:pt x="20494" y="16387"/>
                </a:lnTo>
                <a:cubicBezTo>
                  <a:pt x="21099" y="15985"/>
                  <a:pt x="21600" y="15620"/>
                  <a:pt x="21600" y="15583"/>
                </a:cubicBezTo>
                <a:cubicBezTo>
                  <a:pt x="21600" y="15546"/>
                  <a:pt x="21099" y="15219"/>
                  <a:pt x="20494" y="14817"/>
                </a:cubicBezTo>
                <a:lnTo>
                  <a:pt x="19389" y="14051"/>
                </a:lnTo>
                <a:lnTo>
                  <a:pt x="16200" y="14051"/>
                </a:lnTo>
                <a:lnTo>
                  <a:pt x="13011" y="14051"/>
                </a:lnTo>
                <a:close/>
              </a:path>
            </a:pathLst>
          </a:custGeom>
          <a:ln w="12700">
            <a:miter lim="400000"/>
          </a:ln>
        </p:spPr>
      </p:pic>
      <p:sp>
        <p:nvSpPr>
          <p:cNvPr id="454" name="Och större hinder att bestiga"/>
          <p:cNvSpPr txBox="1"/>
          <p:nvPr/>
        </p:nvSpPr>
        <p:spPr>
          <a:xfrm>
            <a:off x="7691235" y="6380888"/>
            <a:ext cx="2205659" cy="17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>
            <a:spAutoFit/>
          </a:bodyPr>
          <a:lstStyle>
            <a:lvl1pPr defTabSz="228600">
              <a:defRPr sz="800" i="1"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defTabSz="228599" hangingPunct="0">
              <a:defRPr/>
            </a:pPr>
            <a:r>
              <a:rPr kern="0">
                <a:solidFill>
                  <a:srgbClr val="000000"/>
                </a:solidFill>
              </a:rPr>
              <a:t>Vi har större hinder att bestiga</a:t>
            </a:r>
          </a:p>
        </p:txBody>
      </p:sp>
      <p:sp>
        <p:nvSpPr>
          <p:cNvPr id="455" name="Vi når vårt mål: God och jämlik hälsa"/>
          <p:cNvSpPr txBox="1"/>
          <p:nvPr/>
        </p:nvSpPr>
        <p:spPr>
          <a:xfrm>
            <a:off x="9948110" y="6379201"/>
            <a:ext cx="2205659" cy="1744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25399" tIns="25399" rIns="25399" bIns="25399">
            <a:spAutoFit/>
          </a:bodyPr>
          <a:lstStyle>
            <a:lvl1pPr defTabSz="228600">
              <a:defRPr sz="800" i="1"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defTabSz="228599" hangingPunct="0">
              <a:defRPr/>
            </a:pPr>
            <a:r>
              <a:rPr kern="0">
                <a:solidFill>
                  <a:srgbClr val="000000"/>
                </a:solidFill>
              </a:rPr>
              <a:t>Vi når vårt mål: God och jämlik hälsa</a:t>
            </a:r>
          </a:p>
        </p:txBody>
      </p:sp>
      <p:pic>
        <p:nvPicPr>
          <p:cNvPr id="456" name="Bild" descr="Bil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70531" y="6280103"/>
            <a:ext cx="196243" cy="265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Bild" descr="Bild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6811" y="6225585"/>
            <a:ext cx="469306" cy="29814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Bild" descr="Bild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3282" y="6275155"/>
            <a:ext cx="274465" cy="275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Bild" descr="Bild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95341" y="6269855"/>
            <a:ext cx="327496" cy="28580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0" name="Bild" descr="Bild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74413" y="759291"/>
            <a:ext cx="3414046" cy="533942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66" name="Gruppera"/>
          <p:cNvGrpSpPr/>
          <p:nvPr/>
        </p:nvGrpSpPr>
        <p:grpSpPr>
          <a:xfrm>
            <a:off x="10069133" y="577918"/>
            <a:ext cx="1491267" cy="1587266"/>
            <a:chOff x="0" y="0"/>
            <a:chExt cx="1491267" cy="1587264"/>
          </a:xfrm>
        </p:grpSpPr>
        <p:grpSp>
          <p:nvGrpSpPr>
            <p:cNvPr id="463" name="Gruppera"/>
            <p:cNvGrpSpPr/>
            <p:nvPr/>
          </p:nvGrpSpPr>
          <p:grpSpPr>
            <a:xfrm>
              <a:off x="0" y="0"/>
              <a:ext cx="1491267" cy="1491267"/>
              <a:chOff x="0" y="0"/>
              <a:chExt cx="1491266" cy="1491266"/>
            </a:xfrm>
          </p:grpSpPr>
          <p:sp>
            <p:nvSpPr>
              <p:cNvPr id="461" name="Cirkel"/>
              <p:cNvSpPr/>
              <p:nvPr/>
            </p:nvSpPr>
            <p:spPr>
              <a:xfrm>
                <a:off x="0" y="0"/>
                <a:ext cx="1491266" cy="1491266"/>
              </a:xfrm>
              <a:prstGeom prst="ellipse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494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32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  <p:sp>
            <p:nvSpPr>
              <p:cNvPr id="462" name="Cirkel"/>
              <p:cNvSpPr/>
              <p:nvPr/>
            </p:nvSpPr>
            <p:spPr>
              <a:xfrm>
                <a:off x="39591" y="39591"/>
                <a:ext cx="1412083" cy="1412083"/>
              </a:xfrm>
              <a:prstGeom prst="ellipse">
                <a:avLst/>
              </a:prstGeom>
              <a:solidFill>
                <a:srgbClr val="FFFFFF"/>
              </a:solidFill>
              <a:ln w="25400" cap="flat">
                <a:solidFill>
                  <a:srgbClr val="99A795"/>
                </a:solidFill>
                <a:custDash>
                  <a:ds d="200000" sp="200000"/>
                </a:custDash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algn="ctr" defTabSz="825494" hangingPunct="0">
                  <a:defRPr sz="3200">
                    <a:solidFill>
                      <a:srgbClr val="FFFFFF"/>
                    </a:solidFill>
                    <a:latin typeface="Helvetica Neue Medium"/>
                    <a:ea typeface="Helvetica Neue Medium"/>
                    <a:cs typeface="Helvetica Neue Medium"/>
                    <a:sym typeface="Helvetica Neue Medium"/>
                  </a:defRPr>
                </a:pPr>
                <a:endParaRPr sz="3200" kern="0">
                  <a:solidFill>
                    <a:srgbClr val="FFFFFF"/>
                  </a:solidFill>
                  <a:latin typeface="Helvetica Neue Medium"/>
                  <a:sym typeface="Helvetica Neue Medium"/>
                </a:endParaRPr>
              </a:p>
            </p:txBody>
          </p:sp>
        </p:grpSp>
        <p:sp>
          <p:nvSpPr>
            <p:cNvPr id="464" name="God och  jämlik hälsa"/>
            <p:cNvSpPr txBox="1"/>
            <p:nvPr/>
          </p:nvSpPr>
          <p:spPr>
            <a:xfrm>
              <a:off x="31865" y="429440"/>
              <a:ext cx="1427535" cy="115782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="http://schemas.openxmlformats.org/officeDocument/2006/math" xmlns:a14="http://schemas.microsoft.com/office/drawing/2010/main" xmlns:ma14="http://schemas.microsoft.com/office/mac/drawingml/2011/main" xmlns="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825494" hangingPunct="0">
                <a:defRPr sz="1000" b="1">
                  <a:solidFill>
                    <a:srgbClr val="6D6D6D"/>
                  </a:solidFill>
                  <a:latin typeface="Noto Serif"/>
                  <a:ea typeface="Noto Serif"/>
                  <a:cs typeface="Noto Serif"/>
                  <a:sym typeface="Noto Serif"/>
                </a:defRPr>
              </a:pPr>
              <a:r>
                <a:rPr sz="1001" b="1" kern="0">
                  <a:solidFill>
                    <a:srgbClr val="6D6D6D"/>
                  </a:solidFill>
                  <a:latin typeface="Noto Serif"/>
                  <a:ea typeface="Noto Serif"/>
                  <a:cs typeface="Noto Serif"/>
                  <a:sym typeface="Noto Serif"/>
                </a:rPr>
                <a:t>God och </a:t>
              </a:r>
              <a:br>
                <a:rPr sz="1001" b="1" kern="0">
                  <a:solidFill>
                    <a:srgbClr val="6D6D6D"/>
                  </a:solidFill>
                  <a:latin typeface="Noto Serif"/>
                  <a:ea typeface="Noto Serif"/>
                  <a:cs typeface="Noto Serif"/>
                  <a:sym typeface="Noto Serif"/>
                </a:rPr>
              </a:br>
              <a:r>
                <a:rPr sz="1001" b="1" kern="0">
                  <a:solidFill>
                    <a:srgbClr val="6D6D6D"/>
                  </a:solidFill>
                  <a:latin typeface="Noto Serif"/>
                  <a:ea typeface="Noto Serif"/>
                  <a:cs typeface="Noto Serif"/>
                  <a:sym typeface="Noto Serif"/>
                </a:rPr>
                <a:t>jämlik hälsa</a:t>
              </a:r>
            </a:p>
          </p:txBody>
        </p:sp>
        <p:pic>
          <p:nvPicPr>
            <p:cNvPr id="465" name="Bild" descr="Bild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61478" y="266424"/>
              <a:ext cx="517509" cy="45163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797688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0F4221E-09A7-4F76-8618-44535C4E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1655726"/>
            <a:ext cx="10502900" cy="1143000"/>
          </a:xfrm>
        </p:spPr>
        <p:txBody>
          <a:bodyPr/>
          <a:lstStyle/>
          <a:p>
            <a:r>
              <a:rPr lang="sv-SE"/>
              <a:t>Film målbild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EA2114F-4182-4D62-8B09-80F75E915D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sv-SE"/>
          </a:p>
          <a:p>
            <a:endParaRPr lang="sv-SE"/>
          </a:p>
        </p:txBody>
      </p:sp>
      <p:pic>
        <p:nvPicPr>
          <p:cNvPr id="4" name="Onlinemedia 3" title="Värmland Nära vård-TextadVersion.mp4">
            <a:hlinkClick r:id="" action="ppaction://media"/>
            <a:extLst>
              <a:ext uri="{FF2B5EF4-FFF2-40B4-BE49-F238E27FC236}">
                <a16:creationId xmlns:a16="http://schemas.microsoft.com/office/drawing/2014/main" id="{6673BF28-D8FD-4870-9E6D-DC9A7DAE08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574" y="0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3782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Rektangel"/>
          <p:cNvSpPr/>
          <p:nvPr/>
        </p:nvSpPr>
        <p:spPr>
          <a:xfrm>
            <a:off x="93370" y="116400"/>
            <a:ext cx="12005259" cy="6625199"/>
          </a:xfrm>
          <a:prstGeom prst="rect">
            <a:avLst/>
          </a:prstGeom>
          <a:ln w="12700">
            <a:solidFill>
              <a:srgbClr val="99A79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33" name="Rektangel"/>
          <p:cNvSpPr/>
          <p:nvPr/>
        </p:nvSpPr>
        <p:spPr>
          <a:xfrm>
            <a:off x="161819" y="201905"/>
            <a:ext cx="11843574" cy="645419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43" name="Rektangel"/>
          <p:cNvSpPr/>
          <p:nvPr/>
        </p:nvSpPr>
        <p:spPr>
          <a:xfrm>
            <a:off x="206271" y="250941"/>
            <a:ext cx="11747218" cy="6364898"/>
          </a:xfrm>
          <a:prstGeom prst="rect">
            <a:avLst/>
          </a:prstGeom>
          <a:solidFill>
            <a:srgbClr val="017100">
              <a:alpha val="706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845" name="Bild" descr="Bild"/>
          <p:cNvPicPr>
            <a:picLocks noChangeAspect="1"/>
          </p:cNvPicPr>
          <p:nvPr/>
        </p:nvPicPr>
        <p:blipFill>
          <a:blip r:embed="rId3">
            <a:alphaModFix amt="25396"/>
          </a:blip>
          <a:srcRect l="81" t="92" r="13725" b="1458"/>
          <a:stretch>
            <a:fillRect/>
          </a:stretch>
        </p:blipFill>
        <p:spPr>
          <a:xfrm>
            <a:off x="8068437" y="4910666"/>
            <a:ext cx="3755135" cy="172266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ruppera">
            <a:extLst>
              <a:ext uri="{FF2B5EF4-FFF2-40B4-BE49-F238E27FC236}">
                <a16:creationId xmlns:a16="http://schemas.microsoft.com/office/drawing/2014/main" id="{E7D8B8C3-522E-4E76-83B8-F7A1C43AF911}"/>
              </a:ext>
            </a:extLst>
          </p:cNvPr>
          <p:cNvSpPr txBox="1"/>
          <p:nvPr/>
        </p:nvSpPr>
        <p:spPr>
          <a:xfrm>
            <a:off x="523265" y="999430"/>
            <a:ext cx="10805135" cy="5288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defTabSz="228600">
              <a:lnSpc>
                <a:spcPts val="5200"/>
              </a:lnSpc>
              <a:defRPr sz="3800" b="1">
                <a:solidFill>
                  <a:srgbClr val="3E683D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marL="0" marR="0" lvl="0" indent="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600" b="1" i="0" u="none" strike="noStrike" kern="0" cap="none" spc="0" normalizeH="0" baseline="0" noProof="0" dirty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Färdplan Värmland</a:t>
            </a:r>
          </a:p>
          <a:p>
            <a:pPr marL="0" marR="0" lvl="0" indent="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600" b="1" i="0" u="none" strike="noStrike" kern="0" cap="none" spc="0" normalizeH="0" baseline="0" noProof="0" dirty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chemeClr val="accent6">
                    <a:lumMod val="50000"/>
                  </a:schemeClr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Många aktiviteter på gång i många verksamheter i riktning mot målbilden.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solidFill>
                <a:schemeClr val="accent6">
                  <a:lumMod val="50000"/>
                </a:schemeClr>
              </a:solidFill>
              <a:effectLst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chemeClr val="accent6">
                    <a:lumMod val="50000"/>
                  </a:schemeClr>
                </a:solidFill>
                <a:effectLst/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I det länsgemensamma arbetet tas nu en gemensam färdplan​ fram för hur målbilden ska bli verklighet.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solidFill>
                <a:schemeClr val="accent6">
                  <a:lumMod val="50000"/>
                </a:schemeClr>
              </a:solidFill>
              <a:effectLst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sz="2400" dirty="0">
                <a:solidFill>
                  <a:schemeClr val="accent6">
                    <a:lumMod val="50000"/>
                  </a:schemeClr>
                </a:solidFill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rPr>
              <a:t>Under vecka 20 &amp; 21 hade vi fem Lokala workshops som en del i färdplansarbetet.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sv-SE" sz="2400" dirty="0">
              <a:solidFill>
                <a:schemeClr val="accent6">
                  <a:lumMod val="50000"/>
                </a:schemeClr>
              </a:solidFill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  <a:p>
            <a:pPr marL="685800" marR="0" lvl="0" indent="-68580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1" i="0" u="none" strike="noStrike" kern="0" cap="none" spc="0" normalizeH="0" baseline="0" noProof="0" dirty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323078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DCB04DD6-02D6-46CC-9229-52DEF9381ED9}"/>
              </a:ext>
            </a:extLst>
          </p:cNvPr>
          <p:cNvSpPr/>
          <p:nvPr/>
        </p:nvSpPr>
        <p:spPr>
          <a:xfrm>
            <a:off x="214898" y="252246"/>
            <a:ext cx="11700877" cy="6330275"/>
          </a:xfrm>
          <a:prstGeom prst="rect">
            <a:avLst/>
          </a:prstGeom>
          <a:solidFill>
            <a:srgbClr val="017100">
              <a:alpha val="706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ktangel">
            <a:extLst>
              <a:ext uri="{FF2B5EF4-FFF2-40B4-BE49-F238E27FC236}">
                <a16:creationId xmlns:a16="http://schemas.microsoft.com/office/drawing/2014/main" id="{347655B4-558E-4FDC-BEE4-5327CCE6F069}"/>
              </a:ext>
            </a:extLst>
          </p:cNvPr>
          <p:cNvSpPr/>
          <p:nvPr/>
        </p:nvSpPr>
        <p:spPr>
          <a:xfrm>
            <a:off x="161819" y="201905"/>
            <a:ext cx="11843574" cy="645419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" name="Rektangel">
            <a:extLst>
              <a:ext uri="{FF2B5EF4-FFF2-40B4-BE49-F238E27FC236}">
                <a16:creationId xmlns:a16="http://schemas.microsoft.com/office/drawing/2014/main" id="{3B5CB052-9931-4DE1-90DC-A4A47A6B84E9}"/>
              </a:ext>
            </a:extLst>
          </p:cNvPr>
          <p:cNvSpPr/>
          <p:nvPr/>
        </p:nvSpPr>
        <p:spPr>
          <a:xfrm>
            <a:off x="80976" y="116401"/>
            <a:ext cx="12005259" cy="6625199"/>
          </a:xfrm>
          <a:prstGeom prst="rect">
            <a:avLst/>
          </a:prstGeom>
          <a:ln w="12700">
            <a:solidFill>
              <a:srgbClr val="99A79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CF94C2B-28A5-47FD-A2AD-06E2AACA83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55" y="4834285"/>
            <a:ext cx="3833319" cy="1759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ratbubbla: rektangel med rundade hörn 21">
            <a:extLst>
              <a:ext uri="{FF2B5EF4-FFF2-40B4-BE49-F238E27FC236}">
                <a16:creationId xmlns:a16="http://schemas.microsoft.com/office/drawing/2014/main" id="{F6022D24-A106-41D9-A662-B7E7C0EA31E0}"/>
              </a:ext>
            </a:extLst>
          </p:cNvPr>
          <p:cNvSpPr/>
          <p:nvPr/>
        </p:nvSpPr>
        <p:spPr>
          <a:xfrm>
            <a:off x="404083" y="1643993"/>
            <a:ext cx="1944728" cy="550174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Utveckla &amp; stärk ledarskapet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Pratbubbla: rektangel med rundade hörn 21">
            <a:extLst>
              <a:ext uri="{FF2B5EF4-FFF2-40B4-BE49-F238E27FC236}">
                <a16:creationId xmlns:a16="http://schemas.microsoft.com/office/drawing/2014/main" id="{E7B54108-3EB4-4742-8FEA-053D2D1E6F69}"/>
              </a:ext>
            </a:extLst>
          </p:cNvPr>
          <p:cNvSpPr/>
          <p:nvPr/>
        </p:nvSpPr>
        <p:spPr>
          <a:xfrm>
            <a:off x="5023725" y="1654871"/>
            <a:ext cx="3678549" cy="1153565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Samverkan &amp; samordning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Bygg relationer, tillit och förtroende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Lär känna varandras verksamheter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v-S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35792955-CEF3-471D-8877-67EB8174D729}"/>
              </a:ext>
            </a:extLst>
          </p:cNvPr>
          <p:cNvSpPr txBox="1"/>
          <p:nvPr/>
        </p:nvSpPr>
        <p:spPr>
          <a:xfrm>
            <a:off x="1512386" y="437534"/>
            <a:ext cx="910590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8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/>
                <a:ea typeface="Noto Serif"/>
                <a:cs typeface="Noto Serif"/>
              </a:rPr>
              <a:t>Områden att utveckla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000" b="1" i="0" u="none" strike="noStrike" kern="1200" cap="none" spc="0" normalizeH="0" baseline="0" noProof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erif"/>
                <a:ea typeface="Noto Serif"/>
                <a:cs typeface="Noto Serif"/>
              </a:rPr>
              <a:t>Röster från verksamheterna</a:t>
            </a:r>
            <a:endParaRPr kumimoji="0" lang="sv-SE" sz="2000" b="1" i="0" u="none" strike="noStrike" kern="1200" cap="none" spc="0" normalizeH="0" baseline="0" noProof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27" name="Pratbubbla: rektangel med rundade hörn 21">
            <a:extLst>
              <a:ext uri="{FF2B5EF4-FFF2-40B4-BE49-F238E27FC236}">
                <a16:creationId xmlns:a16="http://schemas.microsoft.com/office/drawing/2014/main" id="{0D340FB1-690D-4517-9B73-452F614462E6}"/>
              </a:ext>
            </a:extLst>
          </p:cNvPr>
          <p:cNvSpPr/>
          <p:nvPr/>
        </p:nvSpPr>
        <p:spPr>
          <a:xfrm>
            <a:off x="2588537" y="2338073"/>
            <a:ext cx="2282002" cy="1153565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Kontinuitet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Fasta kontakter både mellan personal och som vårdgivare</a:t>
            </a:r>
          </a:p>
        </p:txBody>
      </p:sp>
      <p:sp>
        <p:nvSpPr>
          <p:cNvPr id="24" name="Pratbubbla: rektangel med rundade hörn 21">
            <a:extLst>
              <a:ext uri="{FF2B5EF4-FFF2-40B4-BE49-F238E27FC236}">
                <a16:creationId xmlns:a16="http://schemas.microsoft.com/office/drawing/2014/main" id="{21BB4A8A-8048-4FC5-AA72-357FCB86A38A}"/>
              </a:ext>
            </a:extLst>
          </p:cNvPr>
          <p:cNvSpPr/>
          <p:nvPr/>
        </p:nvSpPr>
        <p:spPr>
          <a:xfrm>
            <a:off x="8830131" y="1655825"/>
            <a:ext cx="2957787" cy="1130488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Digitala lösningar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 underlättar kommunikation </a:t>
            </a:r>
            <a:b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(mellan verksamheter och patient/vårdgivare)</a:t>
            </a:r>
          </a:p>
        </p:txBody>
      </p:sp>
      <p:sp>
        <p:nvSpPr>
          <p:cNvPr id="25" name="Pratbubbla: rektangel med rundade hörn 21">
            <a:extLst>
              <a:ext uri="{FF2B5EF4-FFF2-40B4-BE49-F238E27FC236}">
                <a16:creationId xmlns:a16="http://schemas.microsoft.com/office/drawing/2014/main" id="{2E340CC9-135C-411A-AEAB-AEB4CCDCB2C2}"/>
              </a:ext>
            </a:extLst>
          </p:cNvPr>
          <p:cNvSpPr/>
          <p:nvPr/>
        </p:nvSpPr>
        <p:spPr>
          <a:xfrm>
            <a:off x="5015132" y="3044745"/>
            <a:ext cx="2189392" cy="434193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SIP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– vidareutveckla</a:t>
            </a:r>
          </a:p>
        </p:txBody>
      </p:sp>
      <p:sp>
        <p:nvSpPr>
          <p:cNvPr id="26" name="Pratbubbla: rektangel med rundade hörn 21">
            <a:extLst>
              <a:ext uri="{FF2B5EF4-FFF2-40B4-BE49-F238E27FC236}">
                <a16:creationId xmlns:a16="http://schemas.microsoft.com/office/drawing/2014/main" id="{124BB2EA-C684-4F46-890E-91A17CA98FDE}"/>
              </a:ext>
            </a:extLst>
          </p:cNvPr>
          <p:cNvSpPr/>
          <p:nvPr/>
        </p:nvSpPr>
        <p:spPr>
          <a:xfrm>
            <a:off x="2575076" y="5078087"/>
            <a:ext cx="2198257" cy="622850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Invånarinvolvering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 levande bibliotek</a:t>
            </a:r>
          </a:p>
        </p:txBody>
      </p:sp>
      <p:sp>
        <p:nvSpPr>
          <p:cNvPr id="32" name="Pratbubbla: rektangel med rundade hörn 21">
            <a:extLst>
              <a:ext uri="{FF2B5EF4-FFF2-40B4-BE49-F238E27FC236}">
                <a16:creationId xmlns:a16="http://schemas.microsoft.com/office/drawing/2014/main" id="{F7060683-5C7B-458F-A9AA-E22D5FA93BF0}"/>
              </a:ext>
            </a:extLst>
          </p:cNvPr>
          <p:cNvSpPr/>
          <p:nvPr/>
        </p:nvSpPr>
        <p:spPr>
          <a:xfrm>
            <a:off x="2583139" y="5867271"/>
            <a:ext cx="2233459" cy="584044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Patientkontrakt</a:t>
            </a:r>
          </a:p>
        </p:txBody>
      </p:sp>
      <p:sp>
        <p:nvSpPr>
          <p:cNvPr id="33" name="Pratbubbla: rektangel med rundade hörn 21">
            <a:extLst>
              <a:ext uri="{FF2B5EF4-FFF2-40B4-BE49-F238E27FC236}">
                <a16:creationId xmlns:a16="http://schemas.microsoft.com/office/drawing/2014/main" id="{0490AFBA-B482-4898-ADA1-FB6A0EAB21F6}"/>
              </a:ext>
            </a:extLst>
          </p:cNvPr>
          <p:cNvSpPr/>
          <p:nvPr/>
        </p:nvSpPr>
        <p:spPr>
          <a:xfrm>
            <a:off x="9668006" y="3763264"/>
            <a:ext cx="2041534" cy="535654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Hem-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monitorering</a:t>
            </a:r>
          </a:p>
        </p:txBody>
      </p:sp>
      <p:sp>
        <p:nvSpPr>
          <p:cNvPr id="34" name="Pratbubbla: rektangel med rundade hörn 21">
            <a:extLst>
              <a:ext uri="{FF2B5EF4-FFF2-40B4-BE49-F238E27FC236}">
                <a16:creationId xmlns:a16="http://schemas.microsoft.com/office/drawing/2014/main" id="{5B747EF4-DBE9-4875-BB1B-7D7300695135}"/>
              </a:ext>
            </a:extLst>
          </p:cNvPr>
          <p:cNvSpPr/>
          <p:nvPr/>
        </p:nvSpPr>
        <p:spPr>
          <a:xfrm>
            <a:off x="5023725" y="5096261"/>
            <a:ext cx="2563605" cy="631043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Samverkan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vård, skola, socialtjänst &amp; tandvård</a:t>
            </a:r>
          </a:p>
        </p:txBody>
      </p:sp>
      <p:sp>
        <p:nvSpPr>
          <p:cNvPr id="35" name="Pratbubbla: rektangel med rundade hörn 21">
            <a:extLst>
              <a:ext uri="{FF2B5EF4-FFF2-40B4-BE49-F238E27FC236}">
                <a16:creationId xmlns:a16="http://schemas.microsoft.com/office/drawing/2014/main" id="{A1006BFD-BD96-4358-B07C-9F15187D47B3}"/>
              </a:ext>
            </a:extLst>
          </p:cNvPr>
          <p:cNvSpPr/>
          <p:nvPr/>
        </p:nvSpPr>
        <p:spPr>
          <a:xfrm>
            <a:off x="403998" y="4442824"/>
            <a:ext cx="1920388" cy="674458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Uppföljning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av värde och effekt</a:t>
            </a:r>
          </a:p>
        </p:txBody>
      </p:sp>
      <p:sp>
        <p:nvSpPr>
          <p:cNvPr id="36" name="Pratbubbla: rektangel med rundade hörn 21">
            <a:extLst>
              <a:ext uri="{FF2B5EF4-FFF2-40B4-BE49-F238E27FC236}">
                <a16:creationId xmlns:a16="http://schemas.microsoft.com/office/drawing/2014/main" id="{C955E66B-CE07-43BD-A960-5E40665E11BB}"/>
              </a:ext>
            </a:extLst>
          </p:cNvPr>
          <p:cNvSpPr/>
          <p:nvPr/>
        </p:nvSpPr>
        <p:spPr>
          <a:xfrm>
            <a:off x="2575076" y="1655825"/>
            <a:ext cx="2320792" cy="538342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Stärkt primärvård</a:t>
            </a:r>
          </a:p>
        </p:txBody>
      </p:sp>
      <p:sp>
        <p:nvSpPr>
          <p:cNvPr id="37" name="Pratbubbla: rektangel med rundade hörn 21">
            <a:extLst>
              <a:ext uri="{FF2B5EF4-FFF2-40B4-BE49-F238E27FC236}">
                <a16:creationId xmlns:a16="http://schemas.microsoft.com/office/drawing/2014/main" id="{EA760C36-7BA3-4408-9D96-5846A4332B65}"/>
              </a:ext>
            </a:extLst>
          </p:cNvPr>
          <p:cNvSpPr/>
          <p:nvPr/>
        </p:nvSpPr>
        <p:spPr>
          <a:xfrm>
            <a:off x="2583138" y="3763264"/>
            <a:ext cx="2247086" cy="1082318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Stärk 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invånarens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möjlighet till 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egenvård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och ansvar för sin 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hälsa</a:t>
            </a:r>
          </a:p>
        </p:txBody>
      </p:sp>
      <p:sp>
        <p:nvSpPr>
          <p:cNvPr id="38" name="Pratbubbla: rektangel med rundade hörn 21">
            <a:extLst>
              <a:ext uri="{FF2B5EF4-FFF2-40B4-BE49-F238E27FC236}">
                <a16:creationId xmlns:a16="http://schemas.microsoft.com/office/drawing/2014/main" id="{F863A702-777A-4FC4-8A3B-96EA3655731E}"/>
              </a:ext>
            </a:extLst>
          </p:cNvPr>
          <p:cNvSpPr/>
          <p:nvPr/>
        </p:nvSpPr>
        <p:spPr>
          <a:xfrm>
            <a:off x="8865808" y="3009272"/>
            <a:ext cx="2895984" cy="535654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Tidiga proaktiva insatser</a:t>
            </a:r>
          </a:p>
        </p:txBody>
      </p:sp>
      <p:sp>
        <p:nvSpPr>
          <p:cNvPr id="39" name="Pratbubbla: rektangel med rundade hörn 21">
            <a:extLst>
              <a:ext uri="{FF2B5EF4-FFF2-40B4-BE49-F238E27FC236}">
                <a16:creationId xmlns:a16="http://schemas.microsoft.com/office/drawing/2014/main" id="{3417E316-AC23-4ECD-BAE7-E2BE6FB031B1}"/>
              </a:ext>
            </a:extLst>
          </p:cNvPr>
          <p:cNvSpPr/>
          <p:nvPr/>
        </p:nvSpPr>
        <p:spPr>
          <a:xfrm>
            <a:off x="397444" y="3488755"/>
            <a:ext cx="1951367" cy="694581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Klimat som tillåter att vi 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testar</a:t>
            </a:r>
          </a:p>
        </p:txBody>
      </p:sp>
      <p:sp>
        <p:nvSpPr>
          <p:cNvPr id="41" name="Pratbubbla: rektangel med rundade hörn 21">
            <a:extLst>
              <a:ext uri="{FF2B5EF4-FFF2-40B4-BE49-F238E27FC236}">
                <a16:creationId xmlns:a16="http://schemas.microsoft.com/office/drawing/2014/main" id="{F2E5956C-A47C-45F1-9AA3-00790B497200}"/>
              </a:ext>
            </a:extLst>
          </p:cNvPr>
          <p:cNvSpPr/>
          <p:nvPr/>
        </p:nvSpPr>
        <p:spPr>
          <a:xfrm>
            <a:off x="398026" y="2393102"/>
            <a:ext cx="1926359" cy="854699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 tillvara </a:t>
            </a: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medarbetarnas kompetens</a:t>
            </a:r>
          </a:p>
        </p:txBody>
      </p:sp>
      <p:sp>
        <p:nvSpPr>
          <p:cNvPr id="42" name="Pratbubbla: rektangel med rundade hörn 21">
            <a:extLst>
              <a:ext uri="{FF2B5EF4-FFF2-40B4-BE49-F238E27FC236}">
                <a16:creationId xmlns:a16="http://schemas.microsoft.com/office/drawing/2014/main" id="{176E837B-9976-4668-9E6B-3F0658362B0C}"/>
              </a:ext>
            </a:extLst>
          </p:cNvPr>
          <p:cNvSpPr/>
          <p:nvPr/>
        </p:nvSpPr>
        <p:spPr>
          <a:xfrm>
            <a:off x="5058855" y="4388120"/>
            <a:ext cx="2096593" cy="584044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Börja med barnen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sp>
        <p:nvSpPr>
          <p:cNvPr id="23" name="Pratbubbla: rektangel med rundade hörn 21">
            <a:extLst>
              <a:ext uri="{FF2B5EF4-FFF2-40B4-BE49-F238E27FC236}">
                <a16:creationId xmlns:a16="http://schemas.microsoft.com/office/drawing/2014/main" id="{4B1DFD83-A20E-4308-8B1E-1A2ED86DDC96}"/>
              </a:ext>
            </a:extLst>
          </p:cNvPr>
          <p:cNvSpPr/>
          <p:nvPr/>
        </p:nvSpPr>
        <p:spPr>
          <a:xfrm>
            <a:off x="7384079" y="4442826"/>
            <a:ext cx="1446052" cy="529338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Undvikbar vård</a:t>
            </a: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Pratbubbla: rektangel med rundade hörn 21">
            <a:extLst>
              <a:ext uri="{FF2B5EF4-FFF2-40B4-BE49-F238E27FC236}">
                <a16:creationId xmlns:a16="http://schemas.microsoft.com/office/drawing/2014/main" id="{2C239AEC-478C-446A-B39F-7A6248965DF6}"/>
              </a:ext>
            </a:extLst>
          </p:cNvPr>
          <p:cNvSpPr/>
          <p:nvPr/>
        </p:nvSpPr>
        <p:spPr>
          <a:xfrm>
            <a:off x="7325203" y="3016533"/>
            <a:ext cx="1446052" cy="1226471"/>
          </a:xfrm>
          <a:prstGeom prst="wedgeRoundRectCallout">
            <a:avLst>
              <a:gd name="adj1" fmla="val -21699"/>
              <a:gd name="adj2" fmla="val 58415"/>
              <a:gd name="adj3" fmla="val 16667"/>
            </a:avLst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 över befintliga </a:t>
            </a: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samverkans strukturer</a:t>
            </a:r>
          </a:p>
        </p:txBody>
      </p:sp>
      <p:sp>
        <p:nvSpPr>
          <p:cNvPr id="29" name="Pratbubbla: rektangel med rundade hörn 21">
            <a:extLst>
              <a:ext uri="{FF2B5EF4-FFF2-40B4-BE49-F238E27FC236}">
                <a16:creationId xmlns:a16="http://schemas.microsoft.com/office/drawing/2014/main" id="{86DB89D6-AF27-4E0D-A9C8-3B9C9B079F15}"/>
              </a:ext>
            </a:extLst>
          </p:cNvPr>
          <p:cNvSpPr/>
          <p:nvPr/>
        </p:nvSpPr>
        <p:spPr>
          <a:xfrm>
            <a:off x="5034958" y="3685745"/>
            <a:ext cx="2189392" cy="557259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Samordnad plan 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på 1177</a:t>
            </a:r>
          </a:p>
        </p:txBody>
      </p:sp>
      <p:sp>
        <p:nvSpPr>
          <p:cNvPr id="30" name="Pratbubbla: rektangel med rundade hörn 21">
            <a:extLst>
              <a:ext uri="{FF2B5EF4-FFF2-40B4-BE49-F238E27FC236}">
                <a16:creationId xmlns:a16="http://schemas.microsoft.com/office/drawing/2014/main" id="{CF3B5CC7-CE5B-43CA-8C18-0BAE95DF45FF}"/>
              </a:ext>
            </a:extLst>
          </p:cNvPr>
          <p:cNvSpPr/>
          <p:nvPr/>
        </p:nvSpPr>
        <p:spPr>
          <a:xfrm>
            <a:off x="5015132" y="5861911"/>
            <a:ext cx="2563605" cy="573296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 vård -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följ upp och utveckla</a:t>
            </a:r>
          </a:p>
        </p:txBody>
      </p:sp>
      <p:sp>
        <p:nvSpPr>
          <p:cNvPr id="31" name="Pratbubbla: rektangel med rundade hörn 21">
            <a:extLst>
              <a:ext uri="{FF2B5EF4-FFF2-40B4-BE49-F238E27FC236}">
                <a16:creationId xmlns:a16="http://schemas.microsoft.com/office/drawing/2014/main" id="{2AD599AA-A9A9-4708-BF72-EB054E9FB0C9}"/>
              </a:ext>
            </a:extLst>
          </p:cNvPr>
          <p:cNvSpPr/>
          <p:nvPr/>
        </p:nvSpPr>
        <p:spPr>
          <a:xfrm>
            <a:off x="416253" y="5340283"/>
            <a:ext cx="1920388" cy="1106316"/>
          </a:xfrm>
          <a:prstGeom prst="wedgeRoundRectCallout">
            <a:avLst/>
          </a:prstGeom>
          <a:solidFill>
            <a:srgbClr val="ADBCAA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Utbildning</a:t>
            </a:r>
            <a:r>
              <a:rPr kumimoji="0" lang="sv-S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inom förbättrings-arbete för medarbetare</a:t>
            </a:r>
          </a:p>
        </p:txBody>
      </p:sp>
    </p:spTree>
    <p:extLst>
      <p:ext uri="{BB962C8B-B14F-4D97-AF65-F5344CB8AC3E}">
        <p14:creationId xmlns:p14="http://schemas.microsoft.com/office/powerpoint/2010/main" val="652876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7B5C85E-668E-4927-B659-C66AE3518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241115"/>
            <a:ext cx="4523414" cy="635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3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Rektangel"/>
          <p:cNvSpPr/>
          <p:nvPr/>
        </p:nvSpPr>
        <p:spPr>
          <a:xfrm>
            <a:off x="80976" y="116401"/>
            <a:ext cx="12005259" cy="6625199"/>
          </a:xfrm>
          <a:prstGeom prst="rect">
            <a:avLst/>
          </a:prstGeom>
          <a:ln w="12700">
            <a:solidFill>
              <a:srgbClr val="99A79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33" name="Rektangel"/>
          <p:cNvSpPr/>
          <p:nvPr/>
        </p:nvSpPr>
        <p:spPr>
          <a:xfrm>
            <a:off x="161819" y="201905"/>
            <a:ext cx="11843574" cy="645419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43" name="Rektangel"/>
          <p:cNvSpPr/>
          <p:nvPr/>
        </p:nvSpPr>
        <p:spPr>
          <a:xfrm>
            <a:off x="206271" y="250941"/>
            <a:ext cx="11747218" cy="6364898"/>
          </a:xfrm>
          <a:prstGeom prst="rect">
            <a:avLst/>
          </a:prstGeom>
          <a:solidFill>
            <a:srgbClr val="017100">
              <a:alpha val="706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845" name="Bild" descr="Bild"/>
          <p:cNvPicPr>
            <a:picLocks noChangeAspect="1"/>
          </p:cNvPicPr>
          <p:nvPr/>
        </p:nvPicPr>
        <p:blipFill>
          <a:blip r:embed="rId3">
            <a:alphaModFix amt="25396"/>
          </a:blip>
          <a:srcRect l="81" t="92" r="13725" b="1458"/>
          <a:stretch>
            <a:fillRect/>
          </a:stretch>
        </p:blipFill>
        <p:spPr>
          <a:xfrm>
            <a:off x="7471317" y="4636738"/>
            <a:ext cx="4352255" cy="19965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ruppera">
            <a:extLst>
              <a:ext uri="{FF2B5EF4-FFF2-40B4-BE49-F238E27FC236}">
                <a16:creationId xmlns:a16="http://schemas.microsoft.com/office/drawing/2014/main" id="{E7D8B8C3-522E-4E76-83B8-F7A1C43AF911}"/>
              </a:ext>
            </a:extLst>
          </p:cNvPr>
          <p:cNvSpPr txBox="1"/>
          <p:nvPr/>
        </p:nvSpPr>
        <p:spPr>
          <a:xfrm>
            <a:off x="523265" y="2172152"/>
            <a:ext cx="10817525" cy="26314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defTabSz="228600">
              <a:lnSpc>
                <a:spcPts val="5200"/>
              </a:lnSpc>
              <a:defRPr sz="3800" b="1">
                <a:solidFill>
                  <a:srgbClr val="3E683D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marL="0" marR="0" lvl="0" indent="0" algn="ctr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600" b="1" i="0" u="none" strike="noStrike" kern="0" cap="none" spc="0" normalizeH="0" baseline="0" noProof="0" dirty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Uppföljning i höst</a:t>
            </a:r>
          </a:p>
          <a:p>
            <a:pPr marL="0" marR="0" lvl="0" indent="0" algn="ctr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600" b="1" i="0" u="none" strike="noStrike" kern="0" cap="none" spc="0" normalizeH="0" baseline="0" noProof="0" dirty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  <a:p>
            <a:pPr marL="0" marR="0" lvl="0" indent="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4600" kern="0" dirty="0"/>
          </a:p>
          <a:p>
            <a:pPr marL="685800" marR="0" lvl="0" indent="-68580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1" i="0" u="none" strike="noStrike" kern="0" cap="none" spc="0" normalizeH="0" baseline="0" noProof="0" dirty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209801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Rektangel"/>
          <p:cNvSpPr/>
          <p:nvPr/>
        </p:nvSpPr>
        <p:spPr>
          <a:xfrm>
            <a:off x="80976" y="116401"/>
            <a:ext cx="12005259" cy="6625199"/>
          </a:xfrm>
          <a:prstGeom prst="rect">
            <a:avLst/>
          </a:prstGeom>
          <a:ln w="12700">
            <a:solidFill>
              <a:srgbClr val="99A795"/>
            </a:solidFill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33" name="Rektangel"/>
          <p:cNvSpPr/>
          <p:nvPr/>
        </p:nvSpPr>
        <p:spPr>
          <a:xfrm>
            <a:off x="161819" y="201905"/>
            <a:ext cx="11843574" cy="645419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sp>
        <p:nvSpPr>
          <p:cNvPr id="843" name="Rektangel"/>
          <p:cNvSpPr/>
          <p:nvPr/>
        </p:nvSpPr>
        <p:spPr>
          <a:xfrm>
            <a:off x="206271" y="250941"/>
            <a:ext cx="11747218" cy="6364898"/>
          </a:xfrm>
          <a:prstGeom prst="rect">
            <a:avLst/>
          </a:prstGeom>
          <a:solidFill>
            <a:srgbClr val="017100">
              <a:alpha val="7069"/>
            </a:srgbClr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rPr kumimoji="0" lang="sv-SE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sym typeface="Helvetica Neue Medium"/>
              </a:rPr>
              <a:t>j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sym typeface="Helvetica Neue Medium"/>
            </a:endParaRPr>
          </a:p>
        </p:txBody>
      </p:sp>
      <p:pic>
        <p:nvPicPr>
          <p:cNvPr id="845" name="Bild" descr="Bild"/>
          <p:cNvPicPr>
            <a:picLocks noChangeAspect="1"/>
          </p:cNvPicPr>
          <p:nvPr/>
        </p:nvPicPr>
        <p:blipFill>
          <a:blip r:embed="rId3">
            <a:alphaModFix amt="25396"/>
          </a:blip>
          <a:srcRect l="81" t="92" r="13725" b="1458"/>
          <a:stretch>
            <a:fillRect/>
          </a:stretch>
        </p:blipFill>
        <p:spPr>
          <a:xfrm>
            <a:off x="7471317" y="4636738"/>
            <a:ext cx="4352255" cy="1996598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Gruppera">
            <a:extLst>
              <a:ext uri="{FF2B5EF4-FFF2-40B4-BE49-F238E27FC236}">
                <a16:creationId xmlns:a16="http://schemas.microsoft.com/office/drawing/2014/main" id="{E7D8B8C3-522E-4E76-83B8-F7A1C43AF911}"/>
              </a:ext>
            </a:extLst>
          </p:cNvPr>
          <p:cNvSpPr txBox="1"/>
          <p:nvPr/>
        </p:nvSpPr>
        <p:spPr>
          <a:xfrm>
            <a:off x="419860" y="1495210"/>
            <a:ext cx="11747218" cy="5627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399" tIns="25399" rIns="25399" bIns="25399" anchor="ctr">
            <a:spAutoFit/>
          </a:bodyPr>
          <a:lstStyle>
            <a:lvl1pPr defTabSz="228600">
              <a:lnSpc>
                <a:spcPts val="5200"/>
              </a:lnSpc>
              <a:defRPr sz="3800" b="1">
                <a:solidFill>
                  <a:srgbClr val="3E683D"/>
                </a:solidFill>
                <a:latin typeface="Noto Serif"/>
                <a:ea typeface="Noto Serif"/>
                <a:cs typeface="Noto Serif"/>
                <a:sym typeface="Noto Serif"/>
              </a:defRPr>
            </a:lvl1pPr>
          </a:lstStyle>
          <a:p>
            <a:pPr marL="0" marR="0" lvl="0" indent="0" algn="ctr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600" b="1" i="0" u="none" strike="noStrike" kern="0" cap="none" spc="0" normalizeH="0" baseline="0" noProof="0" dirty="0">
                <a:ln>
                  <a:noFill/>
                </a:ln>
                <a:solidFill>
                  <a:srgbClr val="3E683D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rPr>
              <a:t>Vårdvalet augusti</a:t>
            </a:r>
          </a:p>
          <a:p>
            <a:pPr marL="0" marR="0" lvl="0" indent="0" algn="ctr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4600" b="1" i="0" u="none" strike="noStrike" kern="0" cap="none" spc="0" normalizeH="0" baseline="0" noProof="0" dirty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  <a:p>
            <a:pPr marL="342900" indent="-342900" algn="l" rtl="0" fontAlgn="base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Utifrån behov dialog/inspiration gällande fast vårdkontakt och samordnande sjuksköterska. 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342900" indent="-342900" algn="l" rtl="0" fontAlgn="base">
              <a:buFont typeface="Wingdings" panose="05000000000000000000" pitchFamily="2" charset="2"/>
              <a:buChar char="Ø"/>
            </a:pPr>
            <a:endParaRPr lang="en-US" sz="24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Vad är ramarna och vad har vi att förhålla oss till. 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sv-SE" sz="2400" dirty="0">
                <a:solidFill>
                  <a:srgbClr val="000000"/>
                </a:solidFill>
                <a:latin typeface="Calibri" panose="020F0502020204030204" pitchFamily="34" charset="0"/>
              </a:rPr>
              <a:t>V</a:t>
            </a: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 ger det för effekt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när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fungerar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väl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800100" lvl="1" indent="-342900" fontAlgn="base">
              <a:buFont typeface="Wingdings" panose="05000000000000000000" pitchFamily="2" charset="2"/>
              <a:buChar char="Ø"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</a:t>
            </a:r>
            <a:r>
              <a:rPr lang="sv-SE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ad ger det för effekt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när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det INTE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fungerar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rtl="0" fontAlgn="base"/>
            <a:endParaRPr kumimoji="0" lang="sv-SE" sz="4600" b="1" i="0" u="none" strike="noStrike" kern="0" cap="none" spc="0" normalizeH="0" baseline="0" noProof="0" dirty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  <a:p>
            <a:pPr marL="0" marR="0" lvl="0" indent="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4600" kern="0" dirty="0"/>
          </a:p>
          <a:p>
            <a:pPr marL="685800" marR="0" lvl="0" indent="-685800" algn="l" defTabSz="228599" rtl="0" eaLnBrk="1" fontAlgn="auto" latinLnBrk="0" hangingPunct="0">
              <a:lnSpc>
                <a:spcPts val="5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sv-SE" sz="2400" b="1" i="0" u="none" strike="noStrike" kern="0" cap="none" spc="0" normalizeH="0" baseline="0" noProof="0" dirty="0">
              <a:ln>
                <a:noFill/>
              </a:ln>
              <a:solidFill>
                <a:srgbClr val="3E683D"/>
              </a:solidFill>
              <a:effectLst/>
              <a:uLnTx/>
              <a:uFillTx/>
              <a:latin typeface="Noto Serif"/>
              <a:ea typeface="Noto Serif"/>
              <a:cs typeface="Noto Serif"/>
              <a:sym typeface="Noto Serif"/>
            </a:endParaRPr>
          </a:p>
        </p:txBody>
      </p:sp>
    </p:spTree>
    <p:extLst>
      <p:ext uri="{BB962C8B-B14F-4D97-AF65-F5344CB8AC3E}">
        <p14:creationId xmlns:p14="http://schemas.microsoft.com/office/powerpoint/2010/main" val="8909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theme1.xml><?xml version="1.0" encoding="utf-8"?>
<a:theme xmlns:a="http://schemas.openxmlformats.org/drawingml/2006/main" name="Jul">
  <a:themeElements>
    <a:clrScheme name="Custom 62">
      <a:dk1>
        <a:sysClr val="windowText" lastClr="000000"/>
      </a:dk1>
      <a:lt1>
        <a:sysClr val="window" lastClr="FFFFFF"/>
      </a:lt1>
      <a:dk2>
        <a:srgbClr val="44546A"/>
      </a:dk2>
      <a:lt2>
        <a:srgbClr val="E2E2E2"/>
      </a:lt2>
      <a:accent1>
        <a:srgbClr val="B3A279"/>
      </a:accent1>
      <a:accent2>
        <a:srgbClr val="35502A"/>
      </a:accent2>
      <a:accent3>
        <a:srgbClr val="7A9970"/>
      </a:accent3>
      <a:accent4>
        <a:srgbClr val="A38F5C"/>
      </a:accent4>
      <a:accent5>
        <a:srgbClr val="BC2029"/>
      </a:accent5>
      <a:accent6>
        <a:srgbClr val="F16733"/>
      </a:accent6>
      <a:hlink>
        <a:srgbClr val="0563C1"/>
      </a:hlink>
      <a:folHlink>
        <a:srgbClr val="954F72"/>
      </a:folHlink>
    </a:clrScheme>
    <a:fontScheme name="Custom 27">
      <a:majorFont>
        <a:latin typeface="Rockwell"/>
        <a:ea typeface=""/>
        <a:cs typeface=""/>
      </a:majorFont>
      <a:minorFont>
        <a:latin typeface="Rockwel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217_TF00354403_Win32" id="{448EE05F-A166-4941-896C-53DF9905853E}" vid="{4475D576-1432-4B94-BBA5-807DA688A4A1}"/>
    </a:ext>
  </a:extLst>
</a:theme>
</file>

<file path=ppt/theme/theme2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6D8C60"/>
      </a:dk2>
      <a:lt2>
        <a:srgbClr val="B1D7A1"/>
      </a:lt2>
      <a:accent1>
        <a:srgbClr val="81B992"/>
      </a:accent1>
      <a:accent2>
        <a:srgbClr val="9ABC65"/>
      </a:accent2>
      <a:accent3>
        <a:srgbClr val="BDB564"/>
      </a:accent3>
      <a:accent4>
        <a:srgbClr val="BD8964"/>
      </a:accent4>
      <a:accent5>
        <a:srgbClr val="BD6466"/>
      </a:accent5>
      <a:accent6>
        <a:srgbClr val="64A4BD"/>
      </a:accent6>
      <a:hlink>
        <a:srgbClr val="8CCC71"/>
      </a:hlink>
      <a:folHlink>
        <a:srgbClr val="A4C795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4539428D-6454-4FE6-B992-2D59F0AC2F89}"/>
    </a:ext>
  </a:extLst>
</a:theme>
</file>

<file path=ppt/theme/theme4.xml><?xml version="1.0" encoding="utf-8"?>
<a:theme xmlns:a="http://schemas.openxmlformats.org/drawingml/2006/main" name="SKL PPT Vit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.potx" id="{F12CA4A6-CA0C-4B22-9C63-F0644DB6170F}" vid="{D973E264-F2C5-4099-ACCB-219FE53F047E}"/>
    </a:ext>
  </a:extLst>
</a:theme>
</file>

<file path=ppt/theme/theme5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">
  <a:themeElements>
    <a:clrScheme name="Hammaro">
      <a:dk1>
        <a:sysClr val="windowText" lastClr="000000"/>
      </a:dk1>
      <a:lt1>
        <a:sysClr val="window" lastClr="FFFFFF"/>
      </a:lt1>
      <a:dk2>
        <a:srgbClr val="777774"/>
      </a:dk2>
      <a:lt2>
        <a:srgbClr val="E3E2DD"/>
      </a:lt2>
      <a:accent1>
        <a:srgbClr val="007CC1"/>
      </a:accent1>
      <a:accent2>
        <a:srgbClr val="BCDCF5"/>
      </a:accent2>
      <a:accent3>
        <a:srgbClr val="008F60"/>
      </a:accent3>
      <a:accent4>
        <a:srgbClr val="CCE4CE"/>
      </a:accent4>
      <a:accent5>
        <a:srgbClr val="96778C"/>
      </a:accent5>
      <a:accent6>
        <a:srgbClr val="EBDEEB"/>
      </a:accent6>
      <a:hlink>
        <a:srgbClr val="007CC1"/>
      </a:hlink>
      <a:folHlink>
        <a:srgbClr val="96778C"/>
      </a:folHlink>
    </a:clrScheme>
    <a:fontScheme name="Hammar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mmaro_ppt-mall_blue.potx" id="{FD577682-60FE-49B4-9625-130C682F3D8F}" vid="{560E4231-CAD8-4506-AEE5-BEC00F948D05}"/>
    </a:ext>
  </a:extLst>
</a:theme>
</file>

<file path=ppt/theme/theme7.xml><?xml version="1.0" encoding="utf-8"?>
<a:theme xmlns:a="http://schemas.openxmlformats.org/drawingml/2006/main" name="1_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8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43ACE56646041B857524E4C8529CE" ma:contentTypeVersion="16" ma:contentTypeDescription="Create a new document." ma:contentTypeScope="" ma:versionID="a8f702e973f1c0b7a59c44990bf2b07d">
  <xsd:schema xmlns:xsd="http://www.w3.org/2001/XMLSchema" xmlns:xs="http://www.w3.org/2001/XMLSchema" xmlns:p="http://schemas.microsoft.com/office/2006/metadata/properties" xmlns:ns2="fdd7e934-a601-4360-9d76-dca784c83fb4" xmlns:ns3="9d50560d-5e73-48dd-9c50-7cf6d459be34" targetNamespace="http://schemas.microsoft.com/office/2006/metadata/properties" ma:root="true" ma:fieldsID="3febf6e9e9d594cb9be5ec1c0ed1c33c" ns2:_="" ns3:_="">
    <xsd:import namespace="fdd7e934-a601-4360-9d76-dca784c83fb4"/>
    <xsd:import namespace="9d50560d-5e73-48dd-9c50-7cf6d459b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e934-a601-4360-9d76-dca784c83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0560d-5e73-48dd-9c50-7cf6d459b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7103eca-c7bd-4df5-bc1c-36535ce1df03}" ma:internalName="TaxCatchAll" ma:showField="CatchAllData" ma:web="9d50560d-5e73-48dd-9c50-7cf6d459be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dd7e934-a601-4360-9d76-dca784c83fb4">
      <Terms xmlns="http://schemas.microsoft.com/office/infopath/2007/PartnerControls"/>
    </lcf76f155ced4ddcb4097134ff3c332f>
    <TaxCatchAll xmlns="9d50560d-5e73-48dd-9c50-7cf6d459be34" xsi:nil="true"/>
  </documentManagement>
</p:properties>
</file>

<file path=customXml/itemProps1.xml><?xml version="1.0" encoding="utf-8"?>
<ds:datastoreItem xmlns:ds="http://schemas.openxmlformats.org/officeDocument/2006/customXml" ds:itemID="{D6E639AB-77D5-4F39-8BC6-D4D95213F8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d7e934-a601-4360-9d76-dca784c83fb4"/>
    <ds:schemaRef ds:uri="9d50560d-5e73-48dd-9c50-7cf6d459be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6875C3-E615-44DD-9957-E21034BD4A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13E52A-A9B7-4D0D-B395-0308BDA64358}">
  <ds:schemaRefs>
    <ds:schemaRef ds:uri="9d50560d-5e73-48dd-9c50-7cf6d459be34"/>
    <ds:schemaRef ds:uri="fdd7e934-a601-4360-9d76-dca784c83fb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487</Words>
  <Application>Microsoft Office PowerPoint</Application>
  <PresentationFormat>Bredbild</PresentationFormat>
  <Paragraphs>96</Paragraphs>
  <Slides>8</Slides>
  <Notes>8</Notes>
  <HiddenSlides>0</HiddenSlides>
  <MMClips>1</MMClips>
  <ScaleCrop>false</ScaleCrop>
  <HeadingPairs>
    <vt:vector size="6" baseType="variant">
      <vt:variant>
        <vt:lpstr>Använt teckensnitt</vt:lpstr>
      </vt:variant>
      <vt:variant>
        <vt:i4>15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8</vt:i4>
      </vt:variant>
    </vt:vector>
  </HeadingPairs>
  <TitlesOfParts>
    <vt:vector size="31" baseType="lpstr">
      <vt:lpstr>Arial</vt:lpstr>
      <vt:lpstr>Bookman Old Style</vt:lpstr>
      <vt:lpstr>Calibri</vt:lpstr>
      <vt:lpstr>Calibri Light</vt:lpstr>
      <vt:lpstr>Century Gothic</vt:lpstr>
      <vt:lpstr>Courier New</vt:lpstr>
      <vt:lpstr>Helvetica Neue</vt:lpstr>
      <vt:lpstr>Helvetica Neue Light</vt:lpstr>
      <vt:lpstr>Helvetica Neue Medium</vt:lpstr>
      <vt:lpstr>Noto Sans</vt:lpstr>
      <vt:lpstr>Noto Serif</vt:lpstr>
      <vt:lpstr>Rockwell</vt:lpstr>
      <vt:lpstr>Symbol</vt:lpstr>
      <vt:lpstr>Times Roman</vt:lpstr>
      <vt:lpstr>Wingdings</vt:lpstr>
      <vt:lpstr>Jul</vt:lpstr>
      <vt:lpstr>Region Varmland</vt:lpstr>
      <vt:lpstr>Damask</vt:lpstr>
      <vt:lpstr>SKL PPT Vit</vt:lpstr>
      <vt:lpstr>2_Office-tema</vt:lpstr>
      <vt:lpstr>blank</vt:lpstr>
      <vt:lpstr>1_White</vt:lpstr>
      <vt:lpstr>3_Office-tema</vt:lpstr>
      <vt:lpstr>PowerPoint-presentation</vt:lpstr>
      <vt:lpstr>PowerPoint-presentation</vt:lpstr>
      <vt:lpstr>Film målbild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Berit Bryske</dc:creator>
  <cp:lastModifiedBy>Berit Bryske</cp:lastModifiedBy>
  <cp:revision>4</cp:revision>
  <dcterms:created xsi:type="dcterms:W3CDTF">2021-12-22T08:11:45Z</dcterms:created>
  <dcterms:modified xsi:type="dcterms:W3CDTF">2022-06-20T07:21:00Z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0x010100C3443ACE56646041B857524E4C8529CE</vt:lpwstr>
  </property>
  <property fmtid="{D5CDD505-2E9C-101B-9397-08002B2CF9AE}" pid="3" name="MediaServiceImageTags">
    <vt:lpwstr/>
  </property>
</Properties>
</file>