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sldIdLst>
    <p:sldId id="256" r:id="rId7"/>
    <p:sldId id="258" r:id="rId8"/>
    <p:sldId id="259" r:id="rId9"/>
    <p:sldId id="257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A8B6E-B37B-4997-A92D-D352EA4BB970}" v="2" dt="2024-03-06T16:14:33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sa Hedlund" userId="392d532f-3454-4119-9f2d-51bcb798569d" providerId="ADAL" clId="{91AA8B6E-B37B-4997-A92D-D352EA4BB970}"/>
    <pc:docChg chg="custSel modSld">
      <pc:chgData name="Caisa Hedlund" userId="392d532f-3454-4119-9f2d-51bcb798569d" providerId="ADAL" clId="{91AA8B6E-B37B-4997-A92D-D352EA4BB970}" dt="2024-03-07T11:55:19.145" v="895" actId="255"/>
      <pc:docMkLst>
        <pc:docMk/>
      </pc:docMkLst>
      <pc:sldChg chg="modSp mod">
        <pc:chgData name="Caisa Hedlund" userId="392d532f-3454-4119-9f2d-51bcb798569d" providerId="ADAL" clId="{91AA8B6E-B37B-4997-A92D-D352EA4BB970}" dt="2024-03-06T09:18:05.540" v="24" actId="20577"/>
        <pc:sldMkLst>
          <pc:docMk/>
          <pc:sldMk cId="502725873" sldId="256"/>
        </pc:sldMkLst>
        <pc:spChg chg="mod">
          <ac:chgData name="Caisa Hedlund" userId="392d532f-3454-4119-9f2d-51bcb798569d" providerId="ADAL" clId="{91AA8B6E-B37B-4997-A92D-D352EA4BB970}" dt="2024-03-06T09:18:05.540" v="24" actId="20577"/>
          <ac:spMkLst>
            <pc:docMk/>
            <pc:sldMk cId="502725873" sldId="256"/>
            <ac:spMk id="3" creationId="{057E94A7-75EC-44CE-9410-C23957DC3D43}"/>
          </ac:spMkLst>
        </pc:spChg>
      </pc:sldChg>
      <pc:sldChg chg="modSp mod">
        <pc:chgData name="Caisa Hedlund" userId="392d532f-3454-4119-9f2d-51bcb798569d" providerId="ADAL" clId="{91AA8B6E-B37B-4997-A92D-D352EA4BB970}" dt="2024-03-06T16:10:48.937" v="805" actId="13926"/>
        <pc:sldMkLst>
          <pc:docMk/>
          <pc:sldMk cId="3429459173" sldId="257"/>
        </pc:sldMkLst>
        <pc:spChg chg="mod">
          <ac:chgData name="Caisa Hedlund" userId="392d532f-3454-4119-9f2d-51bcb798569d" providerId="ADAL" clId="{91AA8B6E-B37B-4997-A92D-D352EA4BB970}" dt="2024-03-06T16:10:48.937" v="805" actId="13926"/>
          <ac:spMkLst>
            <pc:docMk/>
            <pc:sldMk cId="3429459173" sldId="257"/>
            <ac:spMk id="5" creationId="{C0A9FB1B-4120-F2AC-4FC1-4B30BDE6C355}"/>
          </ac:spMkLst>
        </pc:spChg>
      </pc:sldChg>
      <pc:sldChg chg="modSp mod">
        <pc:chgData name="Caisa Hedlund" userId="392d532f-3454-4119-9f2d-51bcb798569d" providerId="ADAL" clId="{91AA8B6E-B37B-4997-A92D-D352EA4BB970}" dt="2024-03-06T16:15:29.643" v="817" actId="20577"/>
        <pc:sldMkLst>
          <pc:docMk/>
          <pc:sldMk cId="2284283775" sldId="258"/>
        </pc:sldMkLst>
        <pc:spChg chg="mod">
          <ac:chgData name="Caisa Hedlund" userId="392d532f-3454-4119-9f2d-51bcb798569d" providerId="ADAL" clId="{91AA8B6E-B37B-4997-A92D-D352EA4BB970}" dt="2024-03-06T16:06:20.334" v="732" actId="14100"/>
          <ac:spMkLst>
            <pc:docMk/>
            <pc:sldMk cId="2284283775" sldId="258"/>
            <ac:spMk id="4" creationId="{604FDC62-CCC4-4E55-9ACF-9C7ECED9841F}"/>
          </ac:spMkLst>
        </pc:spChg>
        <pc:spChg chg="mod">
          <ac:chgData name="Caisa Hedlund" userId="392d532f-3454-4119-9f2d-51bcb798569d" providerId="ADAL" clId="{91AA8B6E-B37B-4997-A92D-D352EA4BB970}" dt="2024-03-06T16:15:29.643" v="817" actId="20577"/>
          <ac:spMkLst>
            <pc:docMk/>
            <pc:sldMk cId="2284283775" sldId="258"/>
            <ac:spMk id="5" creationId="{A5372219-2911-6D6C-4912-71B34EC1C681}"/>
          </ac:spMkLst>
        </pc:spChg>
      </pc:sldChg>
      <pc:sldChg chg="modSp mod">
        <pc:chgData name="Caisa Hedlund" userId="392d532f-3454-4119-9f2d-51bcb798569d" providerId="ADAL" clId="{91AA8B6E-B37B-4997-A92D-D352EA4BB970}" dt="2024-03-07T11:55:19.145" v="895" actId="255"/>
        <pc:sldMkLst>
          <pc:docMk/>
          <pc:sldMk cId="601966079" sldId="259"/>
        </pc:sldMkLst>
        <pc:spChg chg="mod">
          <ac:chgData name="Caisa Hedlund" userId="392d532f-3454-4119-9f2d-51bcb798569d" providerId="ADAL" clId="{91AA8B6E-B37B-4997-A92D-D352EA4BB970}" dt="2024-03-06T15:47:37.907" v="456" actId="14100"/>
          <ac:spMkLst>
            <pc:docMk/>
            <pc:sldMk cId="601966079" sldId="259"/>
            <ac:spMk id="2" creationId="{63DD0A27-1640-C194-527C-B852848C281A}"/>
          </ac:spMkLst>
        </pc:spChg>
        <pc:spChg chg="mod">
          <ac:chgData name="Caisa Hedlund" userId="392d532f-3454-4119-9f2d-51bcb798569d" providerId="ADAL" clId="{91AA8B6E-B37B-4997-A92D-D352EA4BB970}" dt="2024-03-07T11:55:19.145" v="895" actId="255"/>
          <ac:spMkLst>
            <pc:docMk/>
            <pc:sldMk cId="601966079" sldId="259"/>
            <ac:spMk id="3" creationId="{8F597EE7-6297-DAF1-6CAC-35E01A0186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2024-03-07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2024-03-07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2024-03-07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anea.liv.se/Document/Document?DocumentNumber=27865&amp;disableRedirect=1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800" dirty="0"/>
              <a:t>Inhämtande av synpunkter på revideringsförslag på rutin för Medicinskt bedömningsteam på vårdcentral, kvalitetskrav (RUT-13720)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7E94A7-75EC-44CE-9410-C23957DC3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5645" y="3804757"/>
            <a:ext cx="5599074" cy="1311128"/>
          </a:xfrm>
        </p:spPr>
        <p:txBody>
          <a:bodyPr/>
          <a:lstStyle/>
          <a:p>
            <a:r>
              <a:rPr lang="sv-SE" dirty="0"/>
              <a:t>Vårdvalsråd 2024-03-07</a:t>
            </a:r>
          </a:p>
          <a:p>
            <a:r>
              <a:rPr lang="sv-SE" dirty="0"/>
              <a:t>Caisa Hedlund</a:t>
            </a:r>
          </a:p>
          <a:p>
            <a:r>
              <a:rPr lang="sv-SE" dirty="0"/>
              <a:t>Utvecklingsledare verksamhetsområde Samverkan, Område vårdkvalitet</a:t>
            </a:r>
          </a:p>
          <a:p>
            <a:r>
              <a:rPr lang="sv-SE" dirty="0"/>
              <a:t>Ordförande Försäkringsmedicinska kommittén och LPO rehabilitering, habilitering försäkringsmedicin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04FDC62-CCC4-4E55-9ACF-9C7ECED9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466726"/>
            <a:ext cx="7200000" cy="780960"/>
          </a:xfrm>
        </p:spPr>
        <p:txBody>
          <a:bodyPr/>
          <a:lstStyle/>
          <a:p>
            <a:r>
              <a:rPr lang="sv-SE" sz="2800" dirty="0"/>
              <a:t>Historik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5372219-2911-6D6C-4912-71B34EC1C6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247686"/>
            <a:ext cx="7200000" cy="4475164"/>
          </a:xfrm>
        </p:spPr>
        <p:txBody>
          <a:bodyPr/>
          <a:lstStyle/>
          <a:p>
            <a:r>
              <a:rPr lang="sv-SE" dirty="0"/>
              <a:t>Samverkansformen ”Kugghjulet” med Försäkringskassan för cirka 25 år sedan</a:t>
            </a:r>
          </a:p>
          <a:p>
            <a:r>
              <a:rPr lang="sv-SE" dirty="0"/>
              <a:t>Medicinskt bedömningsteam (MBT)</a:t>
            </a:r>
          </a:p>
          <a:p>
            <a:r>
              <a:rPr lang="sv-SE" dirty="0"/>
              <a:t>Koppling till statliga satsningar inom sjukskrivning </a:t>
            </a:r>
            <a:r>
              <a:rPr lang="sv-SE"/>
              <a:t>och rehabilitering </a:t>
            </a:r>
            <a:r>
              <a:rPr lang="sv-SE" sz="1600"/>
              <a:t>(</a:t>
            </a:r>
            <a:r>
              <a:rPr lang="sv-SE" sz="1600" dirty="0"/>
              <a:t>Sjukskrivningsmiljarden, Rehabiliteringsgarantin, En kvalitetssäker och effektiv sjukskrivnings- och rehabiliteringsprocess) </a:t>
            </a:r>
          </a:p>
          <a:p>
            <a:r>
              <a:rPr lang="sv-SE" dirty="0"/>
              <a:t>Uppföljningar har gjorts och rutinen har reviderats</a:t>
            </a:r>
          </a:p>
          <a:p>
            <a:r>
              <a:rPr lang="sv-SE" dirty="0"/>
              <a:t>Krav i förfrågningsunderlag </a:t>
            </a:r>
          </a:p>
          <a:p>
            <a:r>
              <a:rPr lang="sv-SE" dirty="0"/>
              <a:t>Senaste större revideringen genomfördes av en arbetsgrupp 2018-2019</a:t>
            </a:r>
          </a:p>
          <a:p>
            <a:r>
              <a:rPr lang="sv-SE" dirty="0"/>
              <a:t>Nytt förslag från primärvårdens AU</a:t>
            </a:r>
          </a:p>
        </p:txBody>
      </p:sp>
    </p:spTree>
    <p:extLst>
      <p:ext uri="{BB962C8B-B14F-4D97-AF65-F5344CB8AC3E}">
        <p14:creationId xmlns:p14="http://schemas.microsoft.com/office/powerpoint/2010/main" val="2284283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D0A27-1640-C194-527C-B852848C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674" y="205100"/>
            <a:ext cx="10690789" cy="769121"/>
          </a:xfrm>
        </p:spPr>
        <p:txBody>
          <a:bodyPr/>
          <a:lstStyle/>
          <a:p>
            <a:r>
              <a:rPr lang="sv-SE" sz="3200" dirty="0"/>
              <a:t>Inkomna synpunkter på utskickat revideringsförslag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597EE7-6297-DAF1-6CAC-35E01A0186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13502" y="974221"/>
            <a:ext cx="8947447" cy="5588949"/>
          </a:xfrm>
        </p:spPr>
        <p:txBody>
          <a:bodyPr/>
          <a:lstStyle/>
          <a:p>
            <a:r>
              <a:rPr lang="sv-SE" dirty="0"/>
              <a:t>Benämningen missvisande- förslag ändra till ”Rehabiliteringskonferens” eller ”</a:t>
            </a:r>
            <a:r>
              <a:rPr lang="sv-SE" dirty="0" err="1"/>
              <a:t>Teamkonferens</a:t>
            </a:r>
            <a:r>
              <a:rPr lang="sv-SE" dirty="0"/>
              <a:t>”?</a:t>
            </a:r>
          </a:p>
          <a:p>
            <a:r>
              <a:rPr lang="sv-SE" dirty="0"/>
              <a:t>Rehabiliteringskoordinatorns roll framöver?</a:t>
            </a:r>
          </a:p>
          <a:p>
            <a:r>
              <a:rPr lang="sv-SE" dirty="0"/>
              <a:t>Förtydliga vem som ska leda mötet och administratörens roll</a:t>
            </a:r>
          </a:p>
          <a:p>
            <a:r>
              <a:rPr lang="sv-SE" dirty="0"/>
              <a:t>Förtydliga hur anmälan av ärende ska gå till</a:t>
            </a:r>
          </a:p>
          <a:p>
            <a:r>
              <a:rPr lang="sv-SE" dirty="0"/>
              <a:t>Annan orsak till digital medverkan än ”lång resväg”</a:t>
            </a:r>
          </a:p>
          <a:p>
            <a:r>
              <a:rPr lang="sv-SE" dirty="0"/>
              <a:t>Förtydliga ”externa vårdprofessioner”</a:t>
            </a:r>
          </a:p>
          <a:p>
            <a:r>
              <a:rPr lang="sv-SE" dirty="0"/>
              <a:t>Tydligare checklista för handläggningen </a:t>
            </a:r>
            <a:r>
              <a:rPr lang="sv-SE" sz="1400" dirty="0"/>
              <a:t>(jämför </a:t>
            </a:r>
            <a:r>
              <a:rPr lang="sv-SE" sz="1400" dirty="0">
                <a:hlinkClick r:id="rId2"/>
              </a:rPr>
              <a:t>INS-27865 Behandlingskonferens</a:t>
            </a:r>
            <a:r>
              <a:rPr lang="sv-SE" sz="1400" dirty="0"/>
              <a:t>)</a:t>
            </a:r>
          </a:p>
          <a:p>
            <a:r>
              <a:rPr lang="sv-SE" dirty="0"/>
              <a:t>Förtydliga om ärende till EFSO, Smärtcentrum eller annan MMR ska lyftas innan remiss</a:t>
            </a:r>
          </a:p>
        </p:txBody>
      </p:sp>
    </p:spTree>
    <p:extLst>
      <p:ext uri="{BB962C8B-B14F-4D97-AF65-F5344CB8AC3E}">
        <p14:creationId xmlns:p14="http://schemas.microsoft.com/office/powerpoint/2010/main" val="601966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1F77778-8396-9A45-C91C-86AF74A6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Svar på fråga om gallring av underlag vid rapportering av </a:t>
            </a:r>
            <a:r>
              <a:rPr lang="sv-SE" sz="2400" i="1" dirty="0"/>
              <a:t>Rehabiliteringsgaranti </a:t>
            </a:r>
            <a:r>
              <a:rPr lang="sv-SE" sz="2400" dirty="0"/>
              <a:t>och </a:t>
            </a:r>
            <a:r>
              <a:rPr lang="sv-SE" sz="2400" i="1" dirty="0"/>
              <a:t>En kvalitetssäker och effektiv sjukskrivnings – och rehabiliteringsprocess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0A9FB1B-4120-F2AC-4FC1-4B30BDE6C3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sz="1600" dirty="0"/>
              <a:t>Sista inrapporteringen av behandlingar (KBT, MMR) och kontakter med arbetsgivare och Arbetsförmedling gjordes 2021 till Försäkringskassan</a:t>
            </a:r>
          </a:p>
          <a:p>
            <a:r>
              <a:rPr lang="sv-SE" sz="1600" dirty="0">
                <a:highlight>
                  <a:srgbClr val="FFFF00"/>
                </a:highlight>
              </a:rPr>
              <a:t>Excel-filerna och ”nycklarna” är underlag för utbetalningar och bör därför räknas som räkenskapsinformation. Gallringsfristen för dem är då 7 år </a:t>
            </a:r>
          </a:p>
          <a:p>
            <a:r>
              <a:rPr lang="sv-SE" sz="1600" dirty="0"/>
              <a:t>Sammanfattningarna inskickade till Försäkringskassan är också räkenskapsinformation men innehåller också statistik som kan vara intressant och ska bevaras. </a:t>
            </a:r>
          </a:p>
        </p:txBody>
      </p:sp>
    </p:spTree>
    <p:extLst>
      <p:ext uri="{BB962C8B-B14F-4D97-AF65-F5344CB8AC3E}">
        <p14:creationId xmlns:p14="http://schemas.microsoft.com/office/powerpoint/2010/main" val="3429459173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656FCDA4C6D74AA70F25ABE62F90CD" ma:contentTypeVersion="16" ma:contentTypeDescription="Create a new document." ma:contentTypeScope="" ma:versionID="af2f3f1b063705e7c8e3d4e4e0cdf0bb">
  <xsd:schema xmlns:xsd="http://www.w3.org/2001/XMLSchema" xmlns:xs="http://www.w3.org/2001/XMLSchema" xmlns:p="http://schemas.microsoft.com/office/2006/metadata/properties" xmlns:ns1="http://schemas.microsoft.com/sharepoint/v3" xmlns:ns2="93a77113-1153-4c0a-b660-f6195fcfabce" xmlns:ns3="cec095be-e645-4c3c-8446-49f77c9f9fd5" targetNamespace="http://schemas.microsoft.com/office/2006/metadata/properties" ma:root="true" ma:fieldsID="d7898ea389c33fe738a071a1fab58c1b" ns1:_="" ns2:_="" ns3:_="">
    <xsd:import namespace="http://schemas.microsoft.com/sharepoint/v3"/>
    <xsd:import namespace="93a77113-1153-4c0a-b660-f6195fcfabce"/>
    <xsd:import namespace="cec095be-e645-4c3c-8446-49f77c9f9f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77113-1153-4c0a-b660-f6195fcfab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c095be-e645-4c3c-8446-49f77c9f9fd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003D15-1307-44A8-ACC3-16FD7F5CD4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34D799-FBF0-4A63-9E94-1E2AD6CADF4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E9D075FC-D3B8-42CF-A5B3-892179C1D8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3a77113-1153-4c0a-b660-f6195fcfabce"/>
    <ds:schemaRef ds:uri="cec095be-e645-4c3c-8446-49f77c9f9f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95</TotalTime>
  <Words>254</Words>
  <Application>Microsoft Office PowerPoint</Application>
  <PresentationFormat>Bredbild</PresentationFormat>
  <Paragraphs>26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Arial</vt:lpstr>
      <vt:lpstr>Courier New</vt:lpstr>
      <vt:lpstr>Region Varmland</vt:lpstr>
      <vt:lpstr>Region Varmland Grå</vt:lpstr>
      <vt:lpstr>Stor rubrik</vt:lpstr>
      <vt:lpstr>Inhämtande av synpunkter på revideringsförslag på rutin för Medicinskt bedömningsteam på vårdcentral, kvalitetskrav (RUT-13720)</vt:lpstr>
      <vt:lpstr>Historik</vt:lpstr>
      <vt:lpstr>Inkomna synpunkter på utskickat revideringsförslag</vt:lpstr>
      <vt:lpstr>Svar på fråga om gallring av underlag vid rapportering av Rehabiliteringsgaranti och En kvalitetssäker och effektiv sjukskrivnings – och rehabiliteringsprocess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Inhämtande av synpunkter på revideringsförslag på rutin för Medicinskt bedömningsteam på vårdcentral, kvalitetskrav (RUT-13720)</dc:title>
  <dc:creator>Caisa Hedlund</dc:creator>
  <cp:lastModifiedBy>Caisa Hedlund</cp:lastModifiedBy>
  <cp:revision>1</cp:revision>
  <dcterms:created xsi:type="dcterms:W3CDTF">2024-03-06T08:30:18Z</dcterms:created>
  <dcterms:modified xsi:type="dcterms:W3CDTF">2024-03-07T11:55:23Z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0x01010062656FCDA4C6D74AA70F25ABE62F90CD</vt:lpwstr>
  </property>
</Properties>
</file>