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15"/>
  </p:notesMasterIdLst>
  <p:sldIdLst>
    <p:sldId id="256" r:id="rId7"/>
    <p:sldId id="767" r:id="rId8"/>
    <p:sldId id="769" r:id="rId9"/>
    <p:sldId id="771" r:id="rId10"/>
    <p:sldId id="766" r:id="rId11"/>
    <p:sldId id="259" r:id="rId12"/>
    <p:sldId id="770" r:id="rId13"/>
    <p:sldId id="266" r:id="rId14"/>
  </p:sldIdLst>
  <p:sldSz cx="12192000" cy="6858000"/>
  <p:notesSz cx="6794500" cy="99822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D4F12-5A56-4CB8-965B-7EAEAF309510}" v="3" dt="2024-03-28T11:06:16.332"/>
    <p1510:client id="{BDFF6EE0-DDC3-4179-A468-CA05992F4F59}" v="3" dt="2024-03-27T11:16:40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Frödin" userId="1d349551-ac63-4c78-b00c-cc54cbd1b851" providerId="ADAL" clId="{6264DD77-8D81-437C-A912-84CC21DEA85E}"/>
    <pc:docChg chg="modSld">
      <pc:chgData name="Anna Frödin" userId="1d349551-ac63-4c78-b00c-cc54cbd1b851" providerId="ADAL" clId="{6264DD77-8D81-437C-A912-84CC21DEA85E}" dt="2024-03-20T12:07:08.987" v="70" actId="20577"/>
      <pc:docMkLst>
        <pc:docMk/>
      </pc:docMkLst>
      <pc:sldChg chg="modSp mod">
        <pc:chgData name="Anna Frödin" userId="1d349551-ac63-4c78-b00c-cc54cbd1b851" providerId="ADAL" clId="{6264DD77-8D81-437C-A912-84CC21DEA85E}" dt="2024-03-20T12:07:08.987" v="70" actId="20577"/>
        <pc:sldMkLst>
          <pc:docMk/>
          <pc:sldMk cId="502725873" sldId="256"/>
        </pc:sldMkLst>
        <pc:spChg chg="mod">
          <ac:chgData name="Anna Frödin" userId="1d349551-ac63-4c78-b00c-cc54cbd1b851" providerId="ADAL" clId="{6264DD77-8D81-437C-A912-84CC21DEA85E}" dt="2024-03-20T12:07:08.987" v="70" actId="20577"/>
          <ac:spMkLst>
            <pc:docMk/>
            <pc:sldMk cId="502725873" sldId="256"/>
            <ac:spMk id="3" creationId="{057E94A7-75EC-44CE-9410-C23957DC3D43}"/>
          </ac:spMkLst>
        </pc:spChg>
      </pc:sldChg>
      <pc:sldChg chg="modSp mod">
        <pc:chgData name="Anna Frödin" userId="1d349551-ac63-4c78-b00c-cc54cbd1b851" providerId="ADAL" clId="{6264DD77-8D81-437C-A912-84CC21DEA85E}" dt="2024-03-19T11:57:57.241" v="69" actId="20577"/>
        <pc:sldMkLst>
          <pc:docMk/>
          <pc:sldMk cId="2309962951" sldId="259"/>
        </pc:sldMkLst>
        <pc:spChg chg="mod">
          <ac:chgData name="Anna Frödin" userId="1d349551-ac63-4c78-b00c-cc54cbd1b851" providerId="ADAL" clId="{6264DD77-8D81-437C-A912-84CC21DEA85E}" dt="2024-03-19T11:57:57.241" v="69" actId="20577"/>
          <ac:spMkLst>
            <pc:docMk/>
            <pc:sldMk cId="2309962951" sldId="259"/>
            <ac:spMk id="3" creationId="{E05CEC86-FA3E-0D70-612E-21D7FBD10CF5}"/>
          </ac:spMkLst>
        </pc:spChg>
      </pc:sldChg>
      <pc:sldChg chg="modSp mod">
        <pc:chgData name="Anna Frödin" userId="1d349551-ac63-4c78-b00c-cc54cbd1b851" providerId="ADAL" clId="{6264DD77-8D81-437C-A912-84CC21DEA85E}" dt="2024-03-19T10:20:22.394" v="17" actId="207"/>
        <pc:sldMkLst>
          <pc:docMk/>
          <pc:sldMk cId="180981871" sldId="766"/>
        </pc:sldMkLst>
        <pc:spChg chg="mod">
          <ac:chgData name="Anna Frödin" userId="1d349551-ac63-4c78-b00c-cc54cbd1b851" providerId="ADAL" clId="{6264DD77-8D81-437C-A912-84CC21DEA85E}" dt="2024-03-19T10:20:22.394" v="17" actId="207"/>
          <ac:spMkLst>
            <pc:docMk/>
            <pc:sldMk cId="180981871" sldId="766"/>
            <ac:spMk id="3" creationId="{E05CEC86-FA3E-0D70-612E-21D7FBD10CF5}"/>
          </ac:spMkLst>
        </pc:spChg>
      </pc:sldChg>
    </pc:docChg>
  </pc:docChgLst>
  <pc:docChgLst>
    <pc:chgData name="Anna Frödin" userId="1d349551-ac63-4c78-b00c-cc54cbd1b851" providerId="ADAL" clId="{F209E77A-6AAE-4A70-9B59-4A81987E638D}"/>
    <pc:docChg chg="custSel modSld">
      <pc:chgData name="Anna Frödin" userId="1d349551-ac63-4c78-b00c-cc54cbd1b851" providerId="ADAL" clId="{F209E77A-6AAE-4A70-9B59-4A81987E638D}" dt="2024-03-25T10:36:07.858" v="126" actId="20577"/>
      <pc:docMkLst>
        <pc:docMk/>
      </pc:docMkLst>
      <pc:sldChg chg="modSp mod modNotesTx">
        <pc:chgData name="Anna Frödin" userId="1d349551-ac63-4c78-b00c-cc54cbd1b851" providerId="ADAL" clId="{F209E77A-6AAE-4A70-9B59-4A81987E638D}" dt="2024-03-22T11:47:49.511" v="76" actId="20577"/>
        <pc:sldMkLst>
          <pc:docMk/>
          <pc:sldMk cId="180981871" sldId="766"/>
        </pc:sldMkLst>
        <pc:spChg chg="mod">
          <ac:chgData name="Anna Frödin" userId="1d349551-ac63-4c78-b00c-cc54cbd1b851" providerId="ADAL" clId="{F209E77A-6AAE-4A70-9B59-4A81987E638D}" dt="2024-03-22T11:47:49.511" v="76" actId="20577"/>
          <ac:spMkLst>
            <pc:docMk/>
            <pc:sldMk cId="180981871" sldId="766"/>
            <ac:spMk id="3" creationId="{E05CEC86-FA3E-0D70-612E-21D7FBD10CF5}"/>
          </ac:spMkLst>
        </pc:spChg>
      </pc:sldChg>
      <pc:sldChg chg="modSp mod">
        <pc:chgData name="Anna Frödin" userId="1d349551-ac63-4c78-b00c-cc54cbd1b851" providerId="ADAL" clId="{F209E77A-6AAE-4A70-9B59-4A81987E638D}" dt="2024-03-25T10:36:07.858" v="126" actId="20577"/>
        <pc:sldMkLst>
          <pc:docMk/>
          <pc:sldMk cId="3501800402" sldId="770"/>
        </pc:sldMkLst>
        <pc:spChg chg="mod">
          <ac:chgData name="Anna Frödin" userId="1d349551-ac63-4c78-b00c-cc54cbd1b851" providerId="ADAL" clId="{F209E77A-6AAE-4A70-9B59-4A81987E638D}" dt="2024-03-25T10:36:07.858" v="126" actId="20577"/>
          <ac:spMkLst>
            <pc:docMk/>
            <pc:sldMk cId="3501800402" sldId="770"/>
            <ac:spMk id="3" creationId="{E05CEC86-FA3E-0D70-612E-21D7FBD10CF5}"/>
          </ac:spMkLst>
        </pc:spChg>
      </pc:sldChg>
    </pc:docChg>
  </pc:docChgLst>
  <pc:docChgLst>
    <pc:chgData name="Karin Svensson" userId="9cf0b2e3-3d1f-4b76-bfcc-aa5c8e2d31c1" providerId="ADAL" clId="{3BCFD6FA-A2B0-4E83-83BD-3CCA5A35CA61}"/>
    <pc:docChg chg="custSel addSld modSld">
      <pc:chgData name="Karin Svensson" userId="9cf0b2e3-3d1f-4b76-bfcc-aa5c8e2d31c1" providerId="ADAL" clId="{3BCFD6FA-A2B0-4E83-83BD-3CCA5A35CA61}" dt="2024-03-18T09:51:42.179" v="518" actId="6549"/>
      <pc:docMkLst>
        <pc:docMk/>
      </pc:docMkLst>
      <pc:sldChg chg="modSp mod">
        <pc:chgData name="Karin Svensson" userId="9cf0b2e3-3d1f-4b76-bfcc-aa5c8e2d31c1" providerId="ADAL" clId="{3BCFD6FA-A2B0-4E83-83BD-3CCA5A35CA61}" dt="2024-03-18T09:22:07.426" v="189" actId="20577"/>
        <pc:sldMkLst>
          <pc:docMk/>
          <pc:sldMk cId="502725873" sldId="256"/>
        </pc:sldMkLst>
        <pc:spChg chg="mod">
          <ac:chgData name="Karin Svensson" userId="9cf0b2e3-3d1f-4b76-bfcc-aa5c8e2d31c1" providerId="ADAL" clId="{3BCFD6FA-A2B0-4E83-83BD-3CCA5A35CA61}" dt="2024-03-18T09:22:07.426" v="189" actId="20577"/>
          <ac:spMkLst>
            <pc:docMk/>
            <pc:sldMk cId="502725873" sldId="256"/>
            <ac:spMk id="3" creationId="{057E94A7-75EC-44CE-9410-C23957DC3D43}"/>
          </ac:spMkLst>
        </pc:spChg>
      </pc:sldChg>
      <pc:sldChg chg="modSp mod">
        <pc:chgData name="Karin Svensson" userId="9cf0b2e3-3d1f-4b76-bfcc-aa5c8e2d31c1" providerId="ADAL" clId="{3BCFD6FA-A2B0-4E83-83BD-3CCA5A35CA61}" dt="2024-03-18T09:50:16.694" v="434"/>
        <pc:sldMkLst>
          <pc:docMk/>
          <pc:sldMk cId="2309962951" sldId="259"/>
        </pc:sldMkLst>
        <pc:spChg chg="mod">
          <ac:chgData name="Karin Svensson" userId="9cf0b2e3-3d1f-4b76-bfcc-aa5c8e2d31c1" providerId="ADAL" clId="{3BCFD6FA-A2B0-4E83-83BD-3CCA5A35CA61}" dt="2024-03-18T09:20:35.440" v="27" actId="6549"/>
          <ac:spMkLst>
            <pc:docMk/>
            <pc:sldMk cId="2309962951" sldId="259"/>
            <ac:spMk id="2" creationId="{F854A5D3-5CCA-88B9-8580-23695CB4AB28}"/>
          </ac:spMkLst>
        </pc:spChg>
        <pc:spChg chg="mod">
          <ac:chgData name="Karin Svensson" userId="9cf0b2e3-3d1f-4b76-bfcc-aa5c8e2d31c1" providerId="ADAL" clId="{3BCFD6FA-A2B0-4E83-83BD-3CCA5A35CA61}" dt="2024-03-18T09:50:16.694" v="434"/>
          <ac:spMkLst>
            <pc:docMk/>
            <pc:sldMk cId="2309962951" sldId="259"/>
            <ac:spMk id="3" creationId="{E05CEC86-FA3E-0D70-612E-21D7FBD10CF5}"/>
          </ac:spMkLst>
        </pc:spChg>
      </pc:sldChg>
      <pc:sldChg chg="modSp add mod">
        <pc:chgData name="Karin Svensson" userId="9cf0b2e3-3d1f-4b76-bfcc-aa5c8e2d31c1" providerId="ADAL" clId="{3BCFD6FA-A2B0-4E83-83BD-3CCA5A35CA61}" dt="2024-03-18T09:51:42.179" v="518" actId="6549"/>
        <pc:sldMkLst>
          <pc:docMk/>
          <pc:sldMk cId="4050702469" sldId="266"/>
        </pc:sldMkLst>
        <pc:spChg chg="mod">
          <ac:chgData name="Karin Svensson" userId="9cf0b2e3-3d1f-4b76-bfcc-aa5c8e2d31c1" providerId="ADAL" clId="{3BCFD6FA-A2B0-4E83-83BD-3CCA5A35CA61}" dt="2024-03-18T09:51:17.864" v="444" actId="20577"/>
          <ac:spMkLst>
            <pc:docMk/>
            <pc:sldMk cId="4050702469" sldId="266"/>
            <ac:spMk id="2" creationId="{F854A5D3-5CCA-88B9-8580-23695CB4AB28}"/>
          </ac:spMkLst>
        </pc:spChg>
        <pc:spChg chg="mod">
          <ac:chgData name="Karin Svensson" userId="9cf0b2e3-3d1f-4b76-bfcc-aa5c8e2d31c1" providerId="ADAL" clId="{3BCFD6FA-A2B0-4E83-83BD-3CCA5A35CA61}" dt="2024-03-18T09:51:42.179" v="518" actId="6549"/>
          <ac:spMkLst>
            <pc:docMk/>
            <pc:sldMk cId="4050702469" sldId="266"/>
            <ac:spMk id="3" creationId="{E05CEC86-FA3E-0D70-612E-21D7FBD10CF5}"/>
          </ac:spMkLst>
        </pc:spChg>
      </pc:sldChg>
      <pc:sldChg chg="modSp add mod">
        <pc:chgData name="Karin Svensson" userId="9cf0b2e3-3d1f-4b76-bfcc-aa5c8e2d31c1" providerId="ADAL" clId="{3BCFD6FA-A2B0-4E83-83BD-3CCA5A35CA61}" dt="2024-03-18T09:46:41.875" v="253" actId="20578"/>
        <pc:sldMkLst>
          <pc:docMk/>
          <pc:sldMk cId="3070093065" sldId="765"/>
        </pc:sldMkLst>
        <pc:spChg chg="mod">
          <ac:chgData name="Karin Svensson" userId="9cf0b2e3-3d1f-4b76-bfcc-aa5c8e2d31c1" providerId="ADAL" clId="{3BCFD6FA-A2B0-4E83-83BD-3CCA5A35CA61}" dt="2024-03-18T09:45:59.192" v="198" actId="6549"/>
          <ac:spMkLst>
            <pc:docMk/>
            <pc:sldMk cId="3070093065" sldId="765"/>
            <ac:spMk id="2" creationId="{F854A5D3-5CCA-88B9-8580-23695CB4AB28}"/>
          </ac:spMkLst>
        </pc:spChg>
        <pc:spChg chg="mod">
          <ac:chgData name="Karin Svensson" userId="9cf0b2e3-3d1f-4b76-bfcc-aa5c8e2d31c1" providerId="ADAL" clId="{3BCFD6FA-A2B0-4E83-83BD-3CCA5A35CA61}" dt="2024-03-18T09:46:41.875" v="253" actId="20578"/>
          <ac:spMkLst>
            <pc:docMk/>
            <pc:sldMk cId="3070093065" sldId="765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3BCFD6FA-A2B0-4E83-83BD-3CCA5A35CA61}" dt="2024-03-18T09:49:25.727" v="387" actId="20577"/>
        <pc:sldMkLst>
          <pc:docMk/>
          <pc:sldMk cId="180981871" sldId="766"/>
        </pc:sldMkLst>
        <pc:spChg chg="mod">
          <ac:chgData name="Karin Svensson" userId="9cf0b2e3-3d1f-4b76-bfcc-aa5c8e2d31c1" providerId="ADAL" clId="{3BCFD6FA-A2B0-4E83-83BD-3CCA5A35CA61}" dt="2024-03-18T09:20:29.071" v="12" actId="6549"/>
          <ac:spMkLst>
            <pc:docMk/>
            <pc:sldMk cId="180981871" sldId="766"/>
            <ac:spMk id="2" creationId="{F854A5D3-5CCA-88B9-8580-23695CB4AB28}"/>
          </ac:spMkLst>
        </pc:spChg>
        <pc:spChg chg="mod">
          <ac:chgData name="Karin Svensson" userId="9cf0b2e3-3d1f-4b76-bfcc-aa5c8e2d31c1" providerId="ADAL" clId="{3BCFD6FA-A2B0-4E83-83BD-3CCA5A35CA61}" dt="2024-03-18T09:49:25.727" v="387" actId="20577"/>
          <ac:spMkLst>
            <pc:docMk/>
            <pc:sldMk cId="180981871" sldId="766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3BCFD6FA-A2B0-4E83-83BD-3CCA5A35CA61}" dt="2024-03-18T09:47:09.637" v="256" actId="21"/>
        <pc:sldMkLst>
          <pc:docMk/>
          <pc:sldMk cId="4129060407" sldId="767"/>
        </pc:sldMkLst>
        <pc:spChg chg="mod">
          <ac:chgData name="Karin Svensson" userId="9cf0b2e3-3d1f-4b76-bfcc-aa5c8e2d31c1" providerId="ADAL" clId="{3BCFD6FA-A2B0-4E83-83BD-3CCA5A35CA61}" dt="2024-03-18T09:47:09.637" v="256" actId="21"/>
          <ac:spMkLst>
            <pc:docMk/>
            <pc:sldMk cId="4129060407" sldId="767"/>
            <ac:spMk id="3" creationId="{E05CEC86-FA3E-0D70-612E-21D7FBD10CF5}"/>
          </ac:spMkLst>
        </pc:spChg>
      </pc:sldChg>
    </pc:docChg>
  </pc:docChgLst>
  <pc:docChgLst>
    <pc:chgData name="Karin Svensson" userId="S::karin.svensson3@regionvarmland.se::9cf0b2e3-3d1f-4b76-bfcc-aa5c8e2d31c1" providerId="AD" clId="Web-{BDFF6EE0-DDC3-4179-A468-CA05992F4F59}"/>
    <pc:docChg chg="modSld">
      <pc:chgData name="Karin Svensson" userId="S::karin.svensson3@regionvarmland.se::9cf0b2e3-3d1f-4b76-bfcc-aa5c8e2d31c1" providerId="AD" clId="Web-{BDFF6EE0-DDC3-4179-A468-CA05992F4F59}" dt="2024-03-27T11:16:40.651" v="2" actId="20577"/>
      <pc:docMkLst>
        <pc:docMk/>
      </pc:docMkLst>
      <pc:sldChg chg="modSp">
        <pc:chgData name="Karin Svensson" userId="S::karin.svensson3@regionvarmland.se::9cf0b2e3-3d1f-4b76-bfcc-aa5c8e2d31c1" providerId="AD" clId="Web-{BDFF6EE0-DDC3-4179-A468-CA05992F4F59}" dt="2024-03-27T11:16:40.651" v="2" actId="20577"/>
        <pc:sldMkLst>
          <pc:docMk/>
          <pc:sldMk cId="502725873" sldId="256"/>
        </pc:sldMkLst>
        <pc:spChg chg="mod">
          <ac:chgData name="Karin Svensson" userId="S::karin.svensson3@regionvarmland.se::9cf0b2e3-3d1f-4b76-bfcc-aa5c8e2d31c1" providerId="AD" clId="Web-{BDFF6EE0-DDC3-4179-A468-CA05992F4F59}" dt="2024-03-27T11:16:40.651" v="2" actId="20577"/>
          <ac:spMkLst>
            <pc:docMk/>
            <pc:sldMk cId="502725873" sldId="256"/>
            <ac:spMk id="2" creationId="{98A990C8-E9E9-46DD-967B-9AF072764173}"/>
          </ac:spMkLst>
        </pc:spChg>
      </pc:sldChg>
    </pc:docChg>
  </pc:docChgLst>
  <pc:docChgLst>
    <pc:chgData name="Karin Svensson" userId="9cf0b2e3-3d1f-4b76-bfcc-aa5c8e2d31c1" providerId="ADAL" clId="{B9ED4F12-5A56-4CB8-965B-7EAEAF309510}"/>
    <pc:docChg chg="custSel delSld modSld">
      <pc:chgData name="Karin Svensson" userId="9cf0b2e3-3d1f-4b76-bfcc-aa5c8e2d31c1" providerId="ADAL" clId="{B9ED4F12-5A56-4CB8-965B-7EAEAF309510}" dt="2024-03-28T11:14:02.347" v="360" actId="2711"/>
      <pc:docMkLst>
        <pc:docMk/>
      </pc:docMkLst>
      <pc:sldChg chg="modSp mod">
        <pc:chgData name="Karin Svensson" userId="9cf0b2e3-3d1f-4b76-bfcc-aa5c8e2d31c1" providerId="ADAL" clId="{B9ED4F12-5A56-4CB8-965B-7EAEAF309510}" dt="2024-03-27T11:17:52.511" v="296" actId="20577"/>
        <pc:sldMkLst>
          <pc:docMk/>
          <pc:sldMk cId="502725873" sldId="256"/>
        </pc:sldMkLst>
        <pc:spChg chg="mod">
          <ac:chgData name="Karin Svensson" userId="9cf0b2e3-3d1f-4b76-bfcc-aa5c8e2d31c1" providerId="ADAL" clId="{B9ED4F12-5A56-4CB8-965B-7EAEAF309510}" dt="2024-03-27T11:17:52.511" v="296" actId="20577"/>
          <ac:spMkLst>
            <pc:docMk/>
            <pc:sldMk cId="502725873" sldId="256"/>
            <ac:spMk id="2" creationId="{98A990C8-E9E9-46DD-967B-9AF072764173}"/>
          </ac:spMkLst>
        </pc:spChg>
      </pc:sldChg>
      <pc:sldChg chg="modSp mod">
        <pc:chgData name="Karin Svensson" userId="9cf0b2e3-3d1f-4b76-bfcc-aa5c8e2d31c1" providerId="ADAL" clId="{B9ED4F12-5A56-4CB8-965B-7EAEAF309510}" dt="2024-03-27T09:20:26.250" v="204" actId="20577"/>
        <pc:sldMkLst>
          <pc:docMk/>
          <pc:sldMk cId="2309962951" sldId="259"/>
        </pc:sldMkLst>
        <pc:spChg chg="mod">
          <ac:chgData name="Karin Svensson" userId="9cf0b2e3-3d1f-4b76-bfcc-aa5c8e2d31c1" providerId="ADAL" clId="{B9ED4F12-5A56-4CB8-965B-7EAEAF309510}" dt="2024-03-27T09:20:26.250" v="204" actId="20577"/>
          <ac:spMkLst>
            <pc:docMk/>
            <pc:sldMk cId="2309962951" sldId="259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B9ED4F12-5A56-4CB8-965B-7EAEAF309510}" dt="2024-03-28T11:14:02.347" v="360" actId="2711"/>
        <pc:sldMkLst>
          <pc:docMk/>
          <pc:sldMk cId="4050702469" sldId="266"/>
        </pc:sldMkLst>
        <pc:spChg chg="mod">
          <ac:chgData name="Karin Svensson" userId="9cf0b2e3-3d1f-4b76-bfcc-aa5c8e2d31c1" providerId="ADAL" clId="{B9ED4F12-5A56-4CB8-965B-7EAEAF309510}" dt="2024-03-28T11:14:02.347" v="360" actId="2711"/>
          <ac:spMkLst>
            <pc:docMk/>
            <pc:sldMk cId="4050702469" sldId="266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B9ED4F12-5A56-4CB8-965B-7EAEAF309510}" dt="2024-03-27T09:16:08.838" v="147" actId="20577"/>
        <pc:sldMkLst>
          <pc:docMk/>
          <pc:sldMk cId="180981871" sldId="766"/>
        </pc:sldMkLst>
        <pc:spChg chg="mod">
          <ac:chgData name="Karin Svensson" userId="9cf0b2e3-3d1f-4b76-bfcc-aa5c8e2d31c1" providerId="ADAL" clId="{B9ED4F12-5A56-4CB8-965B-7EAEAF309510}" dt="2024-03-27T09:16:08.838" v="147" actId="20577"/>
          <ac:spMkLst>
            <pc:docMk/>
            <pc:sldMk cId="180981871" sldId="766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B9ED4F12-5A56-4CB8-965B-7EAEAF309510}" dt="2024-03-28T11:08:27.134" v="347" actId="6549"/>
        <pc:sldMkLst>
          <pc:docMk/>
          <pc:sldMk cId="4129060407" sldId="767"/>
        </pc:sldMkLst>
        <pc:spChg chg="mod">
          <ac:chgData name="Karin Svensson" userId="9cf0b2e3-3d1f-4b76-bfcc-aa5c8e2d31c1" providerId="ADAL" clId="{B9ED4F12-5A56-4CB8-965B-7EAEAF309510}" dt="2024-03-28T11:08:27.134" v="347" actId="6549"/>
          <ac:spMkLst>
            <pc:docMk/>
            <pc:sldMk cId="4129060407" sldId="767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B9ED4F12-5A56-4CB8-965B-7EAEAF309510}" dt="2024-03-27T09:21:16.641" v="262" actId="20577"/>
        <pc:sldMkLst>
          <pc:docMk/>
          <pc:sldMk cId="3501800402" sldId="770"/>
        </pc:sldMkLst>
        <pc:spChg chg="mod">
          <ac:chgData name="Karin Svensson" userId="9cf0b2e3-3d1f-4b76-bfcc-aa5c8e2d31c1" providerId="ADAL" clId="{B9ED4F12-5A56-4CB8-965B-7EAEAF309510}" dt="2024-03-27T09:21:16.641" v="262" actId="20577"/>
          <ac:spMkLst>
            <pc:docMk/>
            <pc:sldMk cId="3501800402" sldId="770"/>
            <ac:spMk id="3" creationId="{E05CEC86-FA3E-0D70-612E-21D7FBD10CF5}"/>
          </ac:spMkLst>
        </pc:spChg>
      </pc:sldChg>
      <pc:sldChg chg="del">
        <pc:chgData name="Karin Svensson" userId="9cf0b2e3-3d1f-4b76-bfcc-aa5c8e2d31c1" providerId="ADAL" clId="{B9ED4F12-5A56-4CB8-965B-7EAEAF309510}" dt="2024-03-27T09:15:15.064" v="100" actId="47"/>
        <pc:sldMkLst>
          <pc:docMk/>
          <pc:sldMk cId="2294286548" sldId="772"/>
        </pc:sldMkLst>
      </pc:sldChg>
      <pc:sldMasterChg chg="delSldLayout">
        <pc:chgData name="Karin Svensson" userId="9cf0b2e3-3d1f-4b76-bfcc-aa5c8e2d31c1" providerId="ADAL" clId="{B9ED4F12-5A56-4CB8-965B-7EAEAF309510}" dt="2024-03-27T09:15:15.064" v="100" actId="47"/>
        <pc:sldMasterMkLst>
          <pc:docMk/>
          <pc:sldMasterMk cId="4095856633" sldId="2147483684"/>
        </pc:sldMasterMkLst>
        <pc:sldLayoutChg chg="del">
          <pc:chgData name="Karin Svensson" userId="9cf0b2e3-3d1f-4b76-bfcc-aa5c8e2d31c1" providerId="ADAL" clId="{B9ED4F12-5A56-4CB8-965B-7EAEAF309510}" dt="2024-03-27T09:15:15.064" v="100" actId="47"/>
          <pc:sldLayoutMkLst>
            <pc:docMk/>
            <pc:sldMasterMk cId="4095856633" sldId="2147483684"/>
            <pc:sldLayoutMk cId="3426395114" sldId="2147483692"/>
          </pc:sldLayoutMkLst>
        </pc:sldLayoutChg>
      </pc:sldMasterChg>
    </pc:docChg>
  </pc:docChgLst>
  <pc:docChgLst>
    <pc:chgData name="Karin Svensson" userId="9cf0b2e3-3d1f-4b76-bfcc-aa5c8e2d31c1" providerId="ADAL" clId="{E7B7E9F6-68FC-4579-BF10-C5618ADFD873}"/>
    <pc:docChg chg="undo custSel modSld">
      <pc:chgData name="Karin Svensson" userId="9cf0b2e3-3d1f-4b76-bfcc-aa5c8e2d31c1" providerId="ADAL" clId="{E7B7E9F6-68FC-4579-BF10-C5618ADFD873}" dt="2024-03-26T15:57:13.125" v="657" actId="20577"/>
      <pc:docMkLst>
        <pc:docMk/>
      </pc:docMkLst>
      <pc:sldChg chg="modSp mod">
        <pc:chgData name="Karin Svensson" userId="9cf0b2e3-3d1f-4b76-bfcc-aa5c8e2d31c1" providerId="ADAL" clId="{E7B7E9F6-68FC-4579-BF10-C5618ADFD873}" dt="2024-03-22T09:51:45.075" v="504" actId="113"/>
        <pc:sldMkLst>
          <pc:docMk/>
          <pc:sldMk cId="2309962951" sldId="259"/>
        </pc:sldMkLst>
        <pc:spChg chg="mod">
          <ac:chgData name="Karin Svensson" userId="9cf0b2e3-3d1f-4b76-bfcc-aa5c8e2d31c1" providerId="ADAL" clId="{E7B7E9F6-68FC-4579-BF10-C5618ADFD873}" dt="2024-03-22T09:51:45.075" v="504" actId="113"/>
          <ac:spMkLst>
            <pc:docMk/>
            <pc:sldMk cId="2309962951" sldId="259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E7B7E9F6-68FC-4579-BF10-C5618ADFD873}" dt="2024-03-22T07:40:14.333" v="74"/>
        <pc:sldMkLst>
          <pc:docMk/>
          <pc:sldMk cId="4050702469" sldId="266"/>
        </pc:sldMkLst>
        <pc:spChg chg="mod">
          <ac:chgData name="Karin Svensson" userId="9cf0b2e3-3d1f-4b76-bfcc-aa5c8e2d31c1" providerId="ADAL" clId="{E7B7E9F6-68FC-4579-BF10-C5618ADFD873}" dt="2024-03-22T07:40:14.333" v="74"/>
          <ac:spMkLst>
            <pc:docMk/>
            <pc:sldMk cId="4050702469" sldId="266"/>
            <ac:spMk id="3" creationId="{E05CEC86-FA3E-0D70-612E-21D7FBD10CF5}"/>
          </ac:spMkLst>
        </pc:spChg>
      </pc:sldChg>
      <pc:sldChg chg="modSp mod modNotesTx">
        <pc:chgData name="Karin Svensson" userId="9cf0b2e3-3d1f-4b76-bfcc-aa5c8e2d31c1" providerId="ADAL" clId="{E7B7E9F6-68FC-4579-BF10-C5618ADFD873}" dt="2024-03-25T17:59:03.623" v="570" actId="20577"/>
        <pc:sldMkLst>
          <pc:docMk/>
          <pc:sldMk cId="180981871" sldId="766"/>
        </pc:sldMkLst>
        <pc:spChg chg="mod">
          <ac:chgData name="Karin Svensson" userId="9cf0b2e3-3d1f-4b76-bfcc-aa5c8e2d31c1" providerId="ADAL" clId="{E7B7E9F6-68FC-4579-BF10-C5618ADFD873}" dt="2024-03-22T09:51:53.124" v="512" actId="20577"/>
          <ac:spMkLst>
            <pc:docMk/>
            <pc:sldMk cId="180981871" sldId="766"/>
            <ac:spMk id="3" creationId="{E05CEC86-FA3E-0D70-612E-21D7FBD10CF5}"/>
          </ac:spMkLst>
        </pc:spChg>
      </pc:sldChg>
      <pc:sldChg chg="modSp mod modNotesTx">
        <pc:chgData name="Karin Svensson" userId="9cf0b2e3-3d1f-4b76-bfcc-aa5c8e2d31c1" providerId="ADAL" clId="{E7B7E9F6-68FC-4579-BF10-C5618ADFD873}" dt="2024-03-26T15:57:13.125" v="657" actId="20577"/>
        <pc:sldMkLst>
          <pc:docMk/>
          <pc:sldMk cId="4129060407" sldId="767"/>
        </pc:sldMkLst>
        <pc:spChg chg="mod">
          <ac:chgData name="Karin Svensson" userId="9cf0b2e3-3d1f-4b76-bfcc-aa5c8e2d31c1" providerId="ADAL" clId="{E7B7E9F6-68FC-4579-BF10-C5618ADFD873}" dt="2024-03-26T15:57:13.125" v="657" actId="20577"/>
          <ac:spMkLst>
            <pc:docMk/>
            <pc:sldMk cId="4129060407" sldId="767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E7B7E9F6-68FC-4579-BF10-C5618ADFD873}" dt="2024-03-22T09:42:17.309" v="100" actId="20577"/>
        <pc:sldMkLst>
          <pc:docMk/>
          <pc:sldMk cId="3381785455" sldId="769"/>
        </pc:sldMkLst>
        <pc:spChg chg="mod">
          <ac:chgData name="Karin Svensson" userId="9cf0b2e3-3d1f-4b76-bfcc-aa5c8e2d31c1" providerId="ADAL" clId="{E7B7E9F6-68FC-4579-BF10-C5618ADFD873}" dt="2024-03-22T09:42:17.309" v="100" actId="20577"/>
          <ac:spMkLst>
            <pc:docMk/>
            <pc:sldMk cId="3381785455" sldId="769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E7B7E9F6-68FC-4579-BF10-C5618ADFD873}" dt="2024-03-22T09:53:13.761" v="569" actId="20577"/>
        <pc:sldMkLst>
          <pc:docMk/>
          <pc:sldMk cId="3501800402" sldId="770"/>
        </pc:sldMkLst>
        <pc:spChg chg="mod">
          <ac:chgData name="Karin Svensson" userId="9cf0b2e3-3d1f-4b76-bfcc-aa5c8e2d31c1" providerId="ADAL" clId="{E7B7E9F6-68FC-4579-BF10-C5618ADFD873}" dt="2024-03-22T09:53:13.761" v="569" actId="20577"/>
          <ac:spMkLst>
            <pc:docMk/>
            <pc:sldMk cId="3501800402" sldId="770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E7B7E9F6-68FC-4579-BF10-C5618ADFD873}" dt="2024-03-22T07:39:45.432" v="72" actId="20577"/>
        <pc:sldMkLst>
          <pc:docMk/>
          <pc:sldMk cId="2294286548" sldId="772"/>
        </pc:sldMkLst>
        <pc:spChg chg="mod">
          <ac:chgData name="Karin Svensson" userId="9cf0b2e3-3d1f-4b76-bfcc-aa5c8e2d31c1" providerId="ADAL" clId="{E7B7E9F6-68FC-4579-BF10-C5618ADFD873}" dt="2024-03-22T07:39:45.432" v="72" actId="20577"/>
          <ac:spMkLst>
            <pc:docMk/>
            <pc:sldMk cId="2294286548" sldId="772"/>
            <ac:spMk id="3" creationId="{E05CEC86-FA3E-0D70-612E-21D7FBD10CF5}"/>
          </ac:spMkLst>
        </pc:spChg>
      </pc:sldChg>
    </pc:docChg>
  </pc:docChgLst>
  <pc:docChgLst>
    <pc:chgData name="Karin Svensson" userId="S::karin.svensson3@regionvarmland.se::9cf0b2e3-3d1f-4b76-bfcc-aa5c8e2d31c1" providerId="AD" clId="Web-{FA7193E4-6E2B-42E4-95DF-9CA473754E74}"/>
    <pc:docChg chg="modSld">
      <pc:chgData name="Karin Svensson" userId="S::karin.svensson3@regionvarmland.se::9cf0b2e3-3d1f-4b76-bfcc-aa5c8e2d31c1" providerId="AD" clId="Web-{FA7193E4-6E2B-42E4-95DF-9CA473754E74}" dt="2024-03-18T12:31:14.983" v="423" actId="20577"/>
      <pc:docMkLst>
        <pc:docMk/>
      </pc:docMkLst>
      <pc:sldChg chg="modSp">
        <pc:chgData name="Karin Svensson" userId="S::karin.svensson3@regionvarmland.se::9cf0b2e3-3d1f-4b76-bfcc-aa5c8e2d31c1" providerId="AD" clId="Web-{FA7193E4-6E2B-42E4-95DF-9CA473754E74}" dt="2024-03-18T12:21:59.526" v="42" actId="14100"/>
        <pc:sldMkLst>
          <pc:docMk/>
          <pc:sldMk cId="502725873" sldId="256"/>
        </pc:sldMkLst>
        <pc:spChg chg="mod">
          <ac:chgData name="Karin Svensson" userId="S::karin.svensson3@regionvarmland.se::9cf0b2e3-3d1f-4b76-bfcc-aa5c8e2d31c1" providerId="AD" clId="Web-{FA7193E4-6E2B-42E4-95DF-9CA473754E74}" dt="2024-03-18T12:21:59.526" v="42" actId="14100"/>
          <ac:spMkLst>
            <pc:docMk/>
            <pc:sldMk cId="502725873" sldId="256"/>
            <ac:spMk id="2" creationId="{98A990C8-E9E9-46DD-967B-9AF072764173}"/>
          </ac:spMkLst>
        </pc:spChg>
      </pc:sldChg>
      <pc:sldChg chg="modSp">
        <pc:chgData name="Karin Svensson" userId="S::karin.svensson3@regionvarmland.se::9cf0b2e3-3d1f-4b76-bfcc-aa5c8e2d31c1" providerId="AD" clId="Web-{FA7193E4-6E2B-42E4-95DF-9CA473754E74}" dt="2024-03-18T12:30:32.217" v="384" actId="20577"/>
        <pc:sldMkLst>
          <pc:docMk/>
          <pc:sldMk cId="2309962951" sldId="259"/>
        </pc:sldMkLst>
        <pc:spChg chg="mod">
          <ac:chgData name="Karin Svensson" userId="S::karin.svensson3@regionvarmland.se::9cf0b2e3-3d1f-4b76-bfcc-aa5c8e2d31c1" providerId="AD" clId="Web-{FA7193E4-6E2B-42E4-95DF-9CA473754E74}" dt="2024-03-18T12:30:32.217" v="384" actId="20577"/>
          <ac:spMkLst>
            <pc:docMk/>
            <pc:sldMk cId="2309962951" sldId="259"/>
            <ac:spMk id="3" creationId="{E05CEC86-FA3E-0D70-612E-21D7FBD10CF5}"/>
          </ac:spMkLst>
        </pc:spChg>
      </pc:sldChg>
      <pc:sldChg chg="modSp">
        <pc:chgData name="Karin Svensson" userId="S::karin.svensson3@regionvarmland.se::9cf0b2e3-3d1f-4b76-bfcc-aa5c8e2d31c1" providerId="AD" clId="Web-{FA7193E4-6E2B-42E4-95DF-9CA473754E74}" dt="2024-03-18T12:30:37.170" v="388" actId="20577"/>
        <pc:sldMkLst>
          <pc:docMk/>
          <pc:sldMk cId="4050702469" sldId="266"/>
        </pc:sldMkLst>
        <pc:spChg chg="mod">
          <ac:chgData name="Karin Svensson" userId="S::karin.svensson3@regionvarmland.se::9cf0b2e3-3d1f-4b76-bfcc-aa5c8e2d31c1" providerId="AD" clId="Web-{FA7193E4-6E2B-42E4-95DF-9CA473754E74}" dt="2024-03-18T12:30:37.170" v="388" actId="20577"/>
          <ac:spMkLst>
            <pc:docMk/>
            <pc:sldMk cId="4050702469" sldId="266"/>
            <ac:spMk id="2" creationId="{F854A5D3-5CCA-88B9-8580-23695CB4AB28}"/>
          </ac:spMkLst>
        </pc:spChg>
      </pc:sldChg>
      <pc:sldChg chg="modSp">
        <pc:chgData name="Karin Svensson" userId="S::karin.svensson3@regionvarmland.se::9cf0b2e3-3d1f-4b76-bfcc-aa5c8e2d31c1" providerId="AD" clId="Web-{FA7193E4-6E2B-42E4-95DF-9CA473754E74}" dt="2024-03-18T12:29:09.779" v="350" actId="20577"/>
        <pc:sldMkLst>
          <pc:docMk/>
          <pc:sldMk cId="3070093065" sldId="765"/>
        </pc:sldMkLst>
        <pc:spChg chg="mod">
          <ac:chgData name="Karin Svensson" userId="S::karin.svensson3@regionvarmland.se::9cf0b2e3-3d1f-4b76-bfcc-aa5c8e2d31c1" providerId="AD" clId="Web-{FA7193E4-6E2B-42E4-95DF-9CA473754E74}" dt="2024-03-18T12:28:35.919" v="304" actId="20577"/>
          <ac:spMkLst>
            <pc:docMk/>
            <pc:sldMk cId="3070093065" sldId="765"/>
            <ac:spMk id="2" creationId="{F854A5D3-5CCA-88B9-8580-23695CB4AB28}"/>
          </ac:spMkLst>
        </pc:spChg>
        <pc:spChg chg="mod">
          <ac:chgData name="Karin Svensson" userId="S::karin.svensson3@regionvarmland.se::9cf0b2e3-3d1f-4b76-bfcc-aa5c8e2d31c1" providerId="AD" clId="Web-{FA7193E4-6E2B-42E4-95DF-9CA473754E74}" dt="2024-03-18T12:29:09.779" v="350" actId="20577"/>
          <ac:spMkLst>
            <pc:docMk/>
            <pc:sldMk cId="3070093065" sldId="765"/>
            <ac:spMk id="3" creationId="{E05CEC86-FA3E-0D70-612E-21D7FBD10CF5}"/>
          </ac:spMkLst>
        </pc:spChg>
      </pc:sldChg>
      <pc:sldChg chg="modSp">
        <pc:chgData name="Karin Svensson" userId="S::karin.svensson3@regionvarmland.se::9cf0b2e3-3d1f-4b76-bfcc-aa5c8e2d31c1" providerId="AD" clId="Web-{FA7193E4-6E2B-42E4-95DF-9CA473754E74}" dt="2024-03-18T12:29:19.889" v="353" actId="20577"/>
        <pc:sldMkLst>
          <pc:docMk/>
          <pc:sldMk cId="180981871" sldId="766"/>
        </pc:sldMkLst>
        <pc:spChg chg="mod">
          <ac:chgData name="Karin Svensson" userId="S::karin.svensson3@regionvarmland.se::9cf0b2e3-3d1f-4b76-bfcc-aa5c8e2d31c1" providerId="AD" clId="Web-{FA7193E4-6E2B-42E4-95DF-9CA473754E74}" dt="2024-03-18T12:29:19.889" v="353" actId="20577"/>
          <ac:spMkLst>
            <pc:docMk/>
            <pc:sldMk cId="180981871" sldId="766"/>
            <ac:spMk id="3" creationId="{E05CEC86-FA3E-0D70-612E-21D7FBD10CF5}"/>
          </ac:spMkLst>
        </pc:spChg>
      </pc:sldChg>
      <pc:sldChg chg="modSp">
        <pc:chgData name="Karin Svensson" userId="S::karin.svensson3@regionvarmland.se::9cf0b2e3-3d1f-4b76-bfcc-aa5c8e2d31c1" providerId="AD" clId="Web-{FA7193E4-6E2B-42E4-95DF-9CA473754E74}" dt="2024-03-18T12:31:14.983" v="423" actId="20577"/>
        <pc:sldMkLst>
          <pc:docMk/>
          <pc:sldMk cId="4129060407" sldId="767"/>
        </pc:sldMkLst>
        <pc:spChg chg="mod">
          <ac:chgData name="Karin Svensson" userId="S::karin.svensson3@regionvarmland.se::9cf0b2e3-3d1f-4b76-bfcc-aa5c8e2d31c1" providerId="AD" clId="Web-{FA7193E4-6E2B-42E4-95DF-9CA473754E74}" dt="2024-03-18T12:31:14.983" v="423" actId="20577"/>
          <ac:spMkLst>
            <pc:docMk/>
            <pc:sldMk cId="4129060407" sldId="767"/>
            <ac:spMk id="3" creationId="{E05CEC86-FA3E-0D70-612E-21D7FBD10CF5}"/>
          </ac:spMkLst>
        </pc:spChg>
      </pc:sldChg>
    </pc:docChg>
  </pc:docChgLst>
  <pc:docChgLst>
    <pc:chgData name="Karin Svensson" userId="9cf0b2e3-3d1f-4b76-bfcc-aa5c8e2d31c1" providerId="ADAL" clId="{ED78EC1B-D1EE-4406-949A-5D657852CF9F}"/>
    <pc:docChg chg="undo custSel addSld delSld modSld sldOrd">
      <pc:chgData name="Karin Svensson" userId="9cf0b2e3-3d1f-4b76-bfcc-aa5c8e2d31c1" providerId="ADAL" clId="{ED78EC1B-D1EE-4406-949A-5D657852CF9F}" dt="2024-03-21T18:50:07.822" v="1277" actId="20577"/>
      <pc:docMkLst>
        <pc:docMk/>
      </pc:docMkLst>
      <pc:sldChg chg="modSp mod">
        <pc:chgData name="Karin Svensson" userId="9cf0b2e3-3d1f-4b76-bfcc-aa5c8e2d31c1" providerId="ADAL" clId="{ED78EC1B-D1EE-4406-949A-5D657852CF9F}" dt="2024-03-21T18:47:37.442" v="1104" actId="20577"/>
        <pc:sldMkLst>
          <pc:docMk/>
          <pc:sldMk cId="502725873" sldId="256"/>
        </pc:sldMkLst>
        <pc:spChg chg="mod">
          <ac:chgData name="Karin Svensson" userId="9cf0b2e3-3d1f-4b76-bfcc-aa5c8e2d31c1" providerId="ADAL" clId="{ED78EC1B-D1EE-4406-949A-5D657852CF9F}" dt="2024-03-21T18:47:37.442" v="1104" actId="20577"/>
          <ac:spMkLst>
            <pc:docMk/>
            <pc:sldMk cId="502725873" sldId="256"/>
            <ac:spMk id="2" creationId="{98A990C8-E9E9-46DD-967B-9AF072764173}"/>
          </ac:spMkLst>
        </pc:spChg>
      </pc:sldChg>
      <pc:sldChg chg="delSp modSp mod">
        <pc:chgData name="Karin Svensson" userId="9cf0b2e3-3d1f-4b76-bfcc-aa5c8e2d31c1" providerId="ADAL" clId="{ED78EC1B-D1EE-4406-949A-5D657852CF9F}" dt="2024-03-21T18:49:08.595" v="1218" actId="20577"/>
        <pc:sldMkLst>
          <pc:docMk/>
          <pc:sldMk cId="2309962951" sldId="259"/>
        </pc:sldMkLst>
        <pc:spChg chg="del mod">
          <ac:chgData name="Karin Svensson" userId="9cf0b2e3-3d1f-4b76-bfcc-aa5c8e2d31c1" providerId="ADAL" clId="{ED78EC1B-D1EE-4406-949A-5D657852CF9F}" dt="2024-03-21T18:30:54.099" v="1082" actId="478"/>
          <ac:spMkLst>
            <pc:docMk/>
            <pc:sldMk cId="2309962951" sldId="259"/>
            <ac:spMk id="2" creationId="{F854A5D3-5CCA-88B9-8580-23695CB4AB28}"/>
          </ac:spMkLst>
        </pc:spChg>
        <pc:spChg chg="mod">
          <ac:chgData name="Karin Svensson" userId="9cf0b2e3-3d1f-4b76-bfcc-aa5c8e2d31c1" providerId="ADAL" clId="{ED78EC1B-D1EE-4406-949A-5D657852CF9F}" dt="2024-03-21T18:49:08.595" v="1218" actId="20577"/>
          <ac:spMkLst>
            <pc:docMk/>
            <pc:sldMk cId="2309962951" sldId="259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ED78EC1B-D1EE-4406-949A-5D657852CF9F}" dt="2024-03-18T15:25:29.411" v="45" actId="20577"/>
        <pc:sldMkLst>
          <pc:docMk/>
          <pc:sldMk cId="4050702469" sldId="266"/>
        </pc:sldMkLst>
        <pc:spChg chg="mod">
          <ac:chgData name="Karin Svensson" userId="9cf0b2e3-3d1f-4b76-bfcc-aa5c8e2d31c1" providerId="ADAL" clId="{ED78EC1B-D1EE-4406-949A-5D657852CF9F}" dt="2024-03-18T15:25:17.609" v="23" actId="14100"/>
          <ac:spMkLst>
            <pc:docMk/>
            <pc:sldMk cId="4050702469" sldId="266"/>
            <ac:spMk id="2" creationId="{F854A5D3-5CCA-88B9-8580-23695CB4AB28}"/>
          </ac:spMkLst>
        </pc:spChg>
        <pc:spChg chg="mod">
          <ac:chgData name="Karin Svensson" userId="9cf0b2e3-3d1f-4b76-bfcc-aa5c8e2d31c1" providerId="ADAL" clId="{ED78EC1B-D1EE-4406-949A-5D657852CF9F}" dt="2024-03-18T15:25:29.411" v="45" actId="20577"/>
          <ac:spMkLst>
            <pc:docMk/>
            <pc:sldMk cId="4050702469" sldId="266"/>
            <ac:spMk id="3" creationId="{E05CEC86-FA3E-0D70-612E-21D7FBD10CF5}"/>
          </ac:spMkLst>
        </pc:spChg>
      </pc:sldChg>
      <pc:sldChg chg="del ord">
        <pc:chgData name="Karin Svensson" userId="9cf0b2e3-3d1f-4b76-bfcc-aa5c8e2d31c1" providerId="ADAL" clId="{ED78EC1B-D1EE-4406-949A-5D657852CF9F}" dt="2024-03-18T15:04:54.932" v="22" actId="2696"/>
        <pc:sldMkLst>
          <pc:docMk/>
          <pc:sldMk cId="3070093065" sldId="765"/>
        </pc:sldMkLst>
      </pc:sldChg>
      <pc:sldChg chg="delSp modSp mod">
        <pc:chgData name="Karin Svensson" userId="9cf0b2e3-3d1f-4b76-bfcc-aa5c8e2d31c1" providerId="ADAL" clId="{ED78EC1B-D1EE-4406-949A-5D657852CF9F}" dt="2024-03-21T18:48:56.177" v="1216" actId="113"/>
        <pc:sldMkLst>
          <pc:docMk/>
          <pc:sldMk cId="180981871" sldId="766"/>
        </pc:sldMkLst>
        <pc:spChg chg="del mod">
          <ac:chgData name="Karin Svensson" userId="9cf0b2e3-3d1f-4b76-bfcc-aa5c8e2d31c1" providerId="ADAL" clId="{ED78EC1B-D1EE-4406-949A-5D657852CF9F}" dt="2024-03-21T18:30:34.915" v="1076" actId="478"/>
          <ac:spMkLst>
            <pc:docMk/>
            <pc:sldMk cId="180981871" sldId="766"/>
            <ac:spMk id="2" creationId="{F854A5D3-5CCA-88B9-8580-23695CB4AB28}"/>
          </ac:spMkLst>
        </pc:spChg>
        <pc:spChg chg="mod">
          <ac:chgData name="Karin Svensson" userId="9cf0b2e3-3d1f-4b76-bfcc-aa5c8e2d31c1" providerId="ADAL" clId="{ED78EC1B-D1EE-4406-949A-5D657852CF9F}" dt="2024-03-21T18:48:56.177" v="1216" actId="113"/>
          <ac:spMkLst>
            <pc:docMk/>
            <pc:sldMk cId="180981871" sldId="766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ED78EC1B-D1EE-4406-949A-5D657852CF9F}" dt="2024-03-21T18:47:51.951" v="1126" actId="20577"/>
        <pc:sldMkLst>
          <pc:docMk/>
          <pc:sldMk cId="4129060407" sldId="767"/>
        </pc:sldMkLst>
        <pc:spChg chg="mod">
          <ac:chgData name="Karin Svensson" userId="9cf0b2e3-3d1f-4b76-bfcc-aa5c8e2d31c1" providerId="ADAL" clId="{ED78EC1B-D1EE-4406-949A-5D657852CF9F}" dt="2024-03-21T18:47:51.951" v="1126" actId="20577"/>
          <ac:spMkLst>
            <pc:docMk/>
            <pc:sldMk cId="4129060407" sldId="767"/>
            <ac:spMk id="3" creationId="{E05CEC86-FA3E-0D70-612E-21D7FBD10CF5}"/>
          </ac:spMkLst>
        </pc:spChg>
      </pc:sldChg>
      <pc:sldChg chg="modSp add del mod modShow">
        <pc:chgData name="Karin Svensson" userId="9cf0b2e3-3d1f-4b76-bfcc-aa5c8e2d31c1" providerId="ADAL" clId="{ED78EC1B-D1EE-4406-949A-5D657852CF9F}" dt="2024-03-21T18:29:38.631" v="1051" actId="47"/>
        <pc:sldMkLst>
          <pc:docMk/>
          <pc:sldMk cId="2552449000" sldId="768"/>
        </pc:sldMkLst>
        <pc:spChg chg="mod">
          <ac:chgData name="Karin Svensson" userId="9cf0b2e3-3d1f-4b76-bfcc-aa5c8e2d31c1" providerId="ADAL" clId="{ED78EC1B-D1EE-4406-949A-5D657852CF9F}" dt="2024-03-21T12:22:49.266" v="841" actId="114"/>
          <ac:spMkLst>
            <pc:docMk/>
            <pc:sldMk cId="2552449000" sldId="768"/>
            <ac:spMk id="2" creationId="{00000000-0000-0000-0000-000000000000}"/>
          </ac:spMkLst>
        </pc:spChg>
      </pc:sldChg>
      <pc:sldChg chg="modSp add mod modNotesTx">
        <pc:chgData name="Karin Svensson" userId="9cf0b2e3-3d1f-4b76-bfcc-aa5c8e2d31c1" providerId="ADAL" clId="{ED78EC1B-D1EE-4406-949A-5D657852CF9F}" dt="2024-03-21T18:48:32.030" v="1213" actId="20577"/>
        <pc:sldMkLst>
          <pc:docMk/>
          <pc:sldMk cId="3381785455" sldId="769"/>
        </pc:sldMkLst>
        <pc:spChg chg="mod">
          <ac:chgData name="Karin Svensson" userId="9cf0b2e3-3d1f-4b76-bfcc-aa5c8e2d31c1" providerId="ADAL" clId="{ED78EC1B-D1EE-4406-949A-5D657852CF9F}" dt="2024-03-21T18:48:09.611" v="1138" actId="20577"/>
          <ac:spMkLst>
            <pc:docMk/>
            <pc:sldMk cId="3381785455" sldId="769"/>
            <ac:spMk id="2" creationId="{F854A5D3-5CCA-88B9-8580-23695CB4AB28}"/>
          </ac:spMkLst>
        </pc:spChg>
        <pc:spChg chg="mod">
          <ac:chgData name="Karin Svensson" userId="9cf0b2e3-3d1f-4b76-bfcc-aa5c8e2d31c1" providerId="ADAL" clId="{ED78EC1B-D1EE-4406-949A-5D657852CF9F}" dt="2024-03-21T18:48:32.030" v="1213" actId="20577"/>
          <ac:spMkLst>
            <pc:docMk/>
            <pc:sldMk cId="3381785455" sldId="769"/>
            <ac:spMk id="3" creationId="{E05CEC86-FA3E-0D70-612E-21D7FBD10CF5}"/>
          </ac:spMkLst>
        </pc:spChg>
      </pc:sldChg>
      <pc:sldChg chg="modSp add del mod">
        <pc:chgData name="Karin Svensson" userId="9cf0b2e3-3d1f-4b76-bfcc-aa5c8e2d31c1" providerId="ADAL" clId="{ED78EC1B-D1EE-4406-949A-5D657852CF9F}" dt="2024-03-21T12:21:06.528" v="840" actId="47"/>
        <pc:sldMkLst>
          <pc:docMk/>
          <pc:sldMk cId="2939606877" sldId="770"/>
        </pc:sldMkLst>
        <pc:spChg chg="mod">
          <ac:chgData name="Karin Svensson" userId="9cf0b2e3-3d1f-4b76-bfcc-aa5c8e2d31c1" providerId="ADAL" clId="{ED78EC1B-D1EE-4406-949A-5D657852CF9F}" dt="2024-03-21T12:20:41.846" v="839" actId="21"/>
          <ac:spMkLst>
            <pc:docMk/>
            <pc:sldMk cId="2939606877" sldId="770"/>
            <ac:spMk id="3" creationId="{E05CEC86-FA3E-0D70-612E-21D7FBD10CF5}"/>
          </ac:spMkLst>
        </pc:spChg>
      </pc:sldChg>
      <pc:sldChg chg="delSp modSp add mod">
        <pc:chgData name="Karin Svensson" userId="9cf0b2e3-3d1f-4b76-bfcc-aa5c8e2d31c1" providerId="ADAL" clId="{ED78EC1B-D1EE-4406-949A-5D657852CF9F}" dt="2024-03-21T18:49:16.151" v="1220" actId="20577"/>
        <pc:sldMkLst>
          <pc:docMk/>
          <pc:sldMk cId="3501800402" sldId="770"/>
        </pc:sldMkLst>
        <pc:spChg chg="del mod">
          <ac:chgData name="Karin Svensson" userId="9cf0b2e3-3d1f-4b76-bfcc-aa5c8e2d31c1" providerId="ADAL" clId="{ED78EC1B-D1EE-4406-949A-5D657852CF9F}" dt="2024-03-21T18:31:06.622" v="1087" actId="478"/>
          <ac:spMkLst>
            <pc:docMk/>
            <pc:sldMk cId="3501800402" sldId="770"/>
            <ac:spMk id="2" creationId="{F854A5D3-5CCA-88B9-8580-23695CB4AB28}"/>
          </ac:spMkLst>
        </pc:spChg>
        <pc:spChg chg="mod">
          <ac:chgData name="Karin Svensson" userId="9cf0b2e3-3d1f-4b76-bfcc-aa5c8e2d31c1" providerId="ADAL" clId="{ED78EC1B-D1EE-4406-949A-5D657852CF9F}" dt="2024-03-21T18:49:16.151" v="1220" actId="20577"/>
          <ac:spMkLst>
            <pc:docMk/>
            <pc:sldMk cId="3501800402" sldId="770"/>
            <ac:spMk id="3" creationId="{E05CEC86-FA3E-0D70-612E-21D7FBD10CF5}"/>
          </ac:spMkLst>
        </pc:spChg>
      </pc:sldChg>
      <pc:sldChg chg="modSp new mod">
        <pc:chgData name="Karin Svensson" userId="9cf0b2e3-3d1f-4b76-bfcc-aa5c8e2d31c1" providerId="ADAL" clId="{ED78EC1B-D1EE-4406-949A-5D657852CF9F}" dt="2024-03-21T18:30:29.183" v="1074" actId="20577"/>
        <pc:sldMkLst>
          <pc:docMk/>
          <pc:sldMk cId="4183178290" sldId="771"/>
        </pc:sldMkLst>
        <pc:spChg chg="mod">
          <ac:chgData name="Karin Svensson" userId="9cf0b2e3-3d1f-4b76-bfcc-aa5c8e2d31c1" providerId="ADAL" clId="{ED78EC1B-D1EE-4406-949A-5D657852CF9F}" dt="2024-03-21T18:30:29.183" v="1074" actId="20577"/>
          <ac:spMkLst>
            <pc:docMk/>
            <pc:sldMk cId="4183178290" sldId="771"/>
            <ac:spMk id="2" creationId="{510B1C9B-C69E-ABC6-2933-25130E5E5A7D}"/>
          </ac:spMkLst>
        </pc:spChg>
      </pc:sldChg>
      <pc:sldChg chg="modSp add mod">
        <pc:chgData name="Karin Svensson" userId="9cf0b2e3-3d1f-4b76-bfcc-aa5c8e2d31c1" providerId="ADAL" clId="{ED78EC1B-D1EE-4406-949A-5D657852CF9F}" dt="2024-03-21T18:50:07.822" v="1277" actId="20577"/>
        <pc:sldMkLst>
          <pc:docMk/>
          <pc:sldMk cId="2294286548" sldId="772"/>
        </pc:sldMkLst>
        <pc:spChg chg="mod">
          <ac:chgData name="Karin Svensson" userId="9cf0b2e3-3d1f-4b76-bfcc-aa5c8e2d31c1" providerId="ADAL" clId="{ED78EC1B-D1EE-4406-949A-5D657852CF9F}" dt="2024-03-21T18:50:07.822" v="1277" actId="20577"/>
          <ac:spMkLst>
            <pc:docMk/>
            <pc:sldMk cId="2294286548" sldId="772"/>
            <ac:spMk id="3" creationId="{E05CEC86-FA3E-0D70-612E-21D7FBD10CF5}"/>
          </ac:spMkLst>
        </pc:spChg>
      </pc:sldChg>
      <pc:sldMasterChg chg="delSldLayout">
        <pc:chgData name="Karin Svensson" userId="9cf0b2e3-3d1f-4b76-bfcc-aa5c8e2d31c1" providerId="ADAL" clId="{ED78EC1B-D1EE-4406-949A-5D657852CF9F}" dt="2024-03-21T18:29:38.631" v="1051" actId="47"/>
        <pc:sldMasterMkLst>
          <pc:docMk/>
          <pc:sldMasterMk cId="913107826" sldId="2147483660"/>
        </pc:sldMasterMkLst>
        <pc:sldLayoutChg chg="del">
          <pc:chgData name="Karin Svensson" userId="9cf0b2e3-3d1f-4b76-bfcc-aa5c8e2d31c1" providerId="ADAL" clId="{ED78EC1B-D1EE-4406-949A-5D657852CF9F}" dt="2024-03-21T18:29:38.631" v="1051" actId="47"/>
          <pc:sldLayoutMkLst>
            <pc:docMk/>
            <pc:sldMasterMk cId="913107826" sldId="2147483660"/>
            <pc:sldLayoutMk cId="2859532340" sldId="2147483692"/>
          </pc:sldLayoutMkLst>
        </pc:sldLayoutChg>
      </pc:sldMasterChg>
    </pc:docChg>
  </pc:docChgLst>
  <pc:docChgLst>
    <pc:chgData name="Lars Gohde" userId="12cf1182-4267-41a6-b7d2-ad0fd4ebd744" providerId="ADAL" clId="{E6084AF5-4324-4C4C-B750-85A36D16E332}"/>
    <pc:docChg chg="modNotesMaster">
      <pc:chgData name="Lars Gohde" userId="12cf1182-4267-41a6-b7d2-ad0fd4ebd744" providerId="ADAL" clId="{E6084AF5-4324-4C4C-B750-85A36D16E332}" dt="2024-03-22T07:01:17.618" v="0"/>
      <pc:docMkLst>
        <pc:docMk/>
      </pc:docMkLst>
    </pc:docChg>
  </pc:docChgLst>
  <pc:docChgLst>
    <pc:chgData name="Anna Frödin" userId="S::anna.frodin@regionvarmland.se::1d349551-ac63-4c78-b00c-cc54cbd1b851" providerId="AD" clId="Web-{9D75A9E1-C2AF-460E-80AC-38C4AE26210E}"/>
    <pc:docChg chg="modSld">
      <pc:chgData name="Anna Frödin" userId="S::anna.frodin@regionvarmland.se::1d349551-ac63-4c78-b00c-cc54cbd1b851" providerId="AD" clId="Web-{9D75A9E1-C2AF-460E-80AC-38C4AE26210E}" dt="2024-03-21T11:43:46.590" v="2" actId="20577"/>
      <pc:docMkLst>
        <pc:docMk/>
      </pc:docMkLst>
      <pc:sldChg chg="modSp">
        <pc:chgData name="Anna Frödin" userId="S::anna.frodin@regionvarmland.se::1d349551-ac63-4c78-b00c-cc54cbd1b851" providerId="AD" clId="Web-{9D75A9E1-C2AF-460E-80AC-38C4AE26210E}" dt="2024-03-21T11:43:46.590" v="2" actId="20577"/>
        <pc:sldMkLst>
          <pc:docMk/>
          <pc:sldMk cId="180981871" sldId="766"/>
        </pc:sldMkLst>
        <pc:spChg chg="mod">
          <ac:chgData name="Anna Frödin" userId="S::anna.frodin@regionvarmland.se::1d349551-ac63-4c78-b00c-cc54cbd1b851" providerId="AD" clId="Web-{9D75A9E1-C2AF-460E-80AC-38C4AE26210E}" dt="2024-03-21T11:43:46.590" v="2" actId="20577"/>
          <ac:spMkLst>
            <pc:docMk/>
            <pc:sldMk cId="180981871" sldId="766"/>
            <ac:spMk id="3" creationId="{E05CEC86-FA3E-0D70-612E-21D7FBD10C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15998-E436-4370-8F58-E58FB55F612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803934"/>
            <a:ext cx="543560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4283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81358"/>
            <a:ext cx="2944283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91E8-7EE4-4C31-87C5-4FBBAA82BD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36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A92B7-FA6C-4F2B-B77C-28089F7524A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986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Webbåterkoppling för de som inte har möjlighet -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A92B7-FA6C-4F2B-B77C-28089F7524A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997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0891E8-7EE4-4C31-87C5-4FBBAA82BD1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62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onvarmland.se/revide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forms.office.com/e/tWbcqULqM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e/tWbcqULqM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Dialogfrågor  för vårdverksamheter inom hälso- och sjukvården </a:t>
            </a:r>
            <a:r>
              <a:rPr lang="sv-SE" sz="3600"/>
              <a:t>i Värmland</a:t>
            </a:r>
            <a:endParaRPr lang="sv-SE" sz="3600" dirty="0">
              <a:cs typeface="Arial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Revidering av utvecklingsplanen 2024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Förutsättningar för dialog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82850"/>
            <a:ext cx="7376656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 dirty="0">
                <a:sym typeface="Wingdings" panose="05000000000000000000" pitchFamily="2" charset="2"/>
              </a:rPr>
              <a:t>Förbered er gärna inför dialogen genom att fundera över informationen på den här webbsidan </a:t>
            </a:r>
            <a:r>
              <a:rPr lang="sv-SE" dirty="0">
                <a:hlinkClick r:id="rId3"/>
              </a:rPr>
              <a:t>regionvarmland.se/revidering</a:t>
            </a:r>
            <a:endParaRPr lang="sv-SE" dirty="0">
              <a:sym typeface="Wingdings" panose="05000000000000000000" pitchFamily="2" charset="2"/>
            </a:endParaRPr>
          </a:p>
          <a:p>
            <a:pPr marL="251460" indent="-251460"/>
            <a:r>
              <a:rPr lang="sv-SE" dirty="0"/>
              <a:t>Avsätt tid för dialog. </a:t>
            </a:r>
          </a:p>
          <a:p>
            <a:pPr marL="251460" indent="-251460"/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Utse en person som fyller i </a:t>
            </a:r>
            <a:r>
              <a:rPr lang="sv-SE" dirty="0" err="1">
                <a:solidFill>
                  <a:srgbClr val="000000"/>
                </a:solidFill>
                <a:cs typeface="Arial"/>
              </a:rPr>
              <a:t>formsformuläret</a:t>
            </a:r>
            <a:r>
              <a:rPr lang="sv-SE" dirty="0">
                <a:solidFill>
                  <a:srgbClr val="000000"/>
                </a:solidFill>
                <a:cs typeface="Arial"/>
              </a:rPr>
              <a:t> </a:t>
            </a:r>
            <a:r>
              <a:rPr lang="sv-SE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https://forms.office.com/e/tWbcqULqMf</a:t>
            </a:r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 och som skickar in gruppens inspel efter att dialogen är klar. </a:t>
            </a: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6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Avgränsningar i dialogen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/>
              <a:t>Frågorna utgår från hälso- och sjukvårdens utveckling i Värmland.</a:t>
            </a:r>
          </a:p>
          <a:p>
            <a:pPr marL="251460" indent="-251460"/>
            <a:r>
              <a:rPr lang="sv-SE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Fokusera på de delar ni uppfattar är viktiga för framtidens hälso- och sjukvård i Värmland</a:t>
            </a:r>
            <a: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251460" indent="-251460"/>
            <a:r>
              <a:rPr lang="sv-SE" err="1">
                <a:ea typeface="Times New Roman" panose="02020603050405020304" pitchFamily="18" charset="0"/>
              </a:rPr>
              <a:t>Tidssätt</a:t>
            </a:r>
            <a:r>
              <a:rPr lang="sv-SE">
                <a:ea typeface="Times New Roman" panose="02020603050405020304" pitchFamily="18" charset="0"/>
              </a:rPr>
              <a:t> gärna varje fråga beroende på hur lång tid ni avsätter för dialog, för att inte fastna för länge i varje frågeställning.</a:t>
            </a:r>
            <a:endParaRPr lang="sv-SE" sz="240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v-SE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8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0B1C9B-C69E-ABC6-2933-25130E5E5A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Dialogfrågor</a:t>
            </a:r>
          </a:p>
        </p:txBody>
      </p:sp>
    </p:spTree>
    <p:extLst>
      <p:ext uri="{BB962C8B-B14F-4D97-AF65-F5344CB8AC3E}">
        <p14:creationId xmlns:p14="http://schemas.microsoft.com/office/powerpoint/2010/main" val="418317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5711" y="1588997"/>
            <a:ext cx="8013655" cy="396932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1. Vilka mönster/trender ser ni hos era patientgrupper? </a:t>
            </a:r>
            <a:r>
              <a:rPr lang="sv-SE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 </a:t>
            </a:r>
            <a:br>
              <a:rPr lang="sv-SE" i="0" dirty="0">
                <a:effectLst/>
                <a:latin typeface="Arial" panose="020B0604020202020204" pitchFamily="34" charset="0"/>
              </a:rPr>
            </a:br>
            <a:r>
              <a:rPr lang="sv-SE" sz="2000" dirty="0">
                <a:solidFill>
                  <a:srgbClr val="000000"/>
                </a:solidFill>
                <a:latin typeface="Arial"/>
                <a:cs typeface="Arial"/>
              </a:rPr>
              <a:t>Exempelvis f</a:t>
            </a:r>
            <a:r>
              <a:rPr lang="sv-SE" sz="20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örändrade sjukdomsbilder/livsstilsvanor</a:t>
            </a:r>
            <a:r>
              <a:rPr lang="sv-SE" sz="2000" dirty="0">
                <a:solidFill>
                  <a:srgbClr val="000000"/>
                </a:solidFill>
                <a:latin typeface="Arial"/>
                <a:cs typeface="Arial"/>
              </a:rPr>
              <a:t>/undersökningar.</a:t>
            </a:r>
            <a:br>
              <a:rPr lang="sv-SE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v-SE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Prioritera de tre viktigast</a:t>
            </a:r>
            <a:r>
              <a:rPr lang="sv-SE" sz="2000" b="1" dirty="0">
                <a:solidFill>
                  <a:srgbClr val="000000"/>
                </a:solidFill>
                <a:latin typeface="Arial"/>
                <a:cs typeface="Arial"/>
              </a:rPr>
              <a:t>e punkterna. </a:t>
            </a:r>
            <a:br>
              <a:rPr lang="sv-SE" sz="2000" b="1" dirty="0">
                <a:solidFill>
                  <a:srgbClr val="000000"/>
                </a:solidFill>
                <a:latin typeface="Arial"/>
                <a:cs typeface="Arial"/>
              </a:rPr>
            </a:br>
            <a:br>
              <a:rPr lang="sv-SE" sz="2000" b="1" dirty="0">
                <a:solidFill>
                  <a:srgbClr val="000000"/>
                </a:solidFill>
                <a:latin typeface="Arial"/>
                <a:cs typeface="Arial"/>
              </a:rPr>
            </a:br>
            <a:endParaRPr lang="sv-SE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fontAlgn="base">
              <a:buNone/>
            </a:pP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2. Utifrån svaret på fråga 1, vad innebär det</a:t>
            </a:r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för er verksamhet?</a:t>
            </a:r>
            <a:r>
              <a:rPr lang="sv-SE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  </a:t>
            </a:r>
            <a:br>
              <a:rPr lang="sv-SE" i="0" dirty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v-SE" sz="200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sv-SE" sz="20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xempelvis svårare/lättare att behandla sjukdomstillstånd</a:t>
            </a:r>
            <a:r>
              <a:rPr lang="sv-SE" sz="2000" dirty="0">
                <a:solidFill>
                  <a:srgbClr val="000000"/>
                </a:solidFill>
                <a:latin typeface="Arial"/>
                <a:cs typeface="Arial"/>
              </a:rPr>
              <a:t>, minskat/ökat behov av sjukhusplatser/</a:t>
            </a:r>
            <a:r>
              <a:rPr lang="sv-SE" sz="2000" dirty="0">
                <a:latin typeface="Arial"/>
                <a:cs typeface="Arial"/>
              </a:rPr>
              <a:t>mottagningsbesök.</a:t>
            </a:r>
            <a:br>
              <a:rPr lang="sv-SE" sz="2000" dirty="0">
                <a:latin typeface="Arial" panose="020B0604020202020204" pitchFamily="34" charset="0"/>
              </a:rPr>
            </a:br>
            <a:r>
              <a:rPr lang="sv-SE" sz="2000" b="1" i="0" dirty="0">
                <a:solidFill>
                  <a:srgbClr val="000000"/>
                </a:solidFill>
                <a:effectLst/>
                <a:cs typeface="Arial"/>
              </a:rPr>
              <a:t>Prioritera de tre </a:t>
            </a:r>
            <a:r>
              <a:rPr lang="sv-SE" sz="2000" b="1" dirty="0">
                <a:solidFill>
                  <a:srgbClr val="000000"/>
                </a:solidFill>
                <a:cs typeface="Arial"/>
              </a:rPr>
              <a:t>viktigaste punkterna.</a:t>
            </a:r>
            <a:endParaRPr lang="sv-SE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/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98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11873" y="1650644"/>
            <a:ext cx="7948941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3. Vilken vård och behandling gör ni idag som ni tror att </a:t>
            </a: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ni</a:t>
            </a:r>
            <a:r>
              <a:rPr lang="sv-SE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inte 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kommer göra i framtiden?</a:t>
            </a:r>
            <a:r>
              <a:rPr lang="en-US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br>
              <a:rPr lang="en-US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Lista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punkter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prioriteringsordning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 fontAlgn="base">
              <a:buNone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fontAlgn="base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4. </a:t>
            </a: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Vilken 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vård och behandling gör ni inte idag som ni </a:t>
            </a:r>
            <a:r>
              <a:rPr lang="sv-SE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borde</a:t>
            </a:r>
            <a:r>
              <a:rPr lang="sv-SE" b="1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sv-SE" b="1" i="0" u="none" strike="noStrike" dirty="0">
                <a:effectLst/>
                <a:latin typeface="Arial"/>
                <a:cs typeface="Arial"/>
              </a:rPr>
              <a:t>har visioner om att</a:t>
            </a:r>
            <a:r>
              <a:rPr lang="sv-SE" i="0" u="none" strike="noStrike" dirty="0">
                <a:effectLst/>
                <a:latin typeface="Arial"/>
                <a:cs typeface="Arial"/>
              </a:rPr>
              <a:t> 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göra i framtiden?</a:t>
            </a:r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br>
              <a:rPr lang="sv-SE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Lista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punkter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prioriteringsordning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sz="2000" b="0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996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98858" y="1578724"/>
            <a:ext cx="7948941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5. Vilken medicinsk utveckling hoppas ni mest på i framtiden</a:t>
            </a:r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br>
              <a:rPr lang="sv-SE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sv-SE" sz="20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Exempelvis medicinskteknisk utveckling nya läkemedel, undersökningsmetoder </a:t>
            </a:r>
            <a:r>
              <a:rPr lang="sv-SE" sz="2000" b="0" i="0" u="none" strike="noStrike" dirty="0">
                <a:effectLst/>
                <a:latin typeface="Arial"/>
                <a:cs typeface="Arial"/>
              </a:rPr>
              <a:t>och behandlingar</a:t>
            </a:r>
            <a:r>
              <a:rPr lang="sv-SE" sz="2000" dirty="0">
                <a:latin typeface="Arial"/>
                <a:cs typeface="Arial"/>
              </a:rPr>
              <a:t>.</a:t>
            </a:r>
            <a:r>
              <a:rPr lang="sv-SE" sz="20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br>
              <a:rPr lang="sv-SE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Lista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punkter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prioriteringsordning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251460" indent="-251460" fontAlgn="base"/>
            <a:endParaRPr lang="en-US" sz="1800" b="0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>
              <a:buNone/>
            </a:pPr>
            <a:r>
              <a:rPr lang="sv-SE" dirty="0">
                <a:cs typeface="Arial"/>
              </a:rPr>
              <a:t>6. Har ni andra medskick i arbetet med revideringen av utvecklingsplanen? </a:t>
            </a:r>
            <a:br>
              <a:rPr lang="sv-SE" dirty="0">
                <a:cs typeface="Arial"/>
              </a:rPr>
            </a:br>
            <a:r>
              <a:rPr lang="sv-SE" sz="2000" dirty="0">
                <a:solidFill>
                  <a:srgbClr val="000000"/>
                </a:solidFill>
                <a:latin typeface="Arial"/>
                <a:cs typeface="Arial"/>
              </a:rPr>
              <a:t>Exempelvis forskning och utbildning.</a:t>
            </a:r>
            <a:br>
              <a:rPr lang="sv-SE" dirty="0">
                <a:cs typeface="Arial"/>
              </a:rPr>
            </a:br>
            <a:r>
              <a:rPr lang="sv-SE" sz="2000" b="1" dirty="0">
                <a:cs typeface="Arial"/>
              </a:rPr>
              <a:t>Skriv i punktform.</a:t>
            </a:r>
          </a:p>
        </p:txBody>
      </p:sp>
    </p:spTree>
    <p:extLst>
      <p:ext uri="{BB962C8B-B14F-4D97-AF65-F5344CB8AC3E}">
        <p14:creationId xmlns:p14="http://schemas.microsoft.com/office/powerpoint/2010/main" val="350180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8147218" cy="1325563"/>
          </a:xfrm>
        </p:spPr>
        <p:txBody>
          <a:bodyPr/>
          <a:lstStyle/>
          <a:p>
            <a:r>
              <a:rPr lang="sv-SE"/>
              <a:t>Lämna era inspel via </a:t>
            </a:r>
            <a:r>
              <a:rPr lang="sv-SE" err="1"/>
              <a:t>formsformulär</a:t>
            </a:r>
            <a:endParaRPr lang="sv-SE">
              <a:cs typeface="Arial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sv-SE" dirty="0">
                <a:solidFill>
                  <a:srgbClr val="000000"/>
                </a:solidFill>
              </a:rPr>
              <a:t>Efter dialogerna, l</a:t>
            </a:r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ä</a:t>
            </a:r>
            <a:r>
              <a:rPr lang="sv-SE" dirty="0">
                <a:solidFill>
                  <a:srgbClr val="000000"/>
                </a:solidFill>
              </a:rPr>
              <a:t>mna era inspel via det här </a:t>
            </a:r>
            <a:r>
              <a:rPr lang="sv-SE" dirty="0" err="1">
                <a:solidFill>
                  <a:srgbClr val="000000"/>
                </a:solidFill>
              </a:rPr>
              <a:t>formsformuläret</a:t>
            </a:r>
            <a:r>
              <a:rPr lang="sv-SE" dirty="0">
                <a:solidFill>
                  <a:srgbClr val="000000"/>
                </a:solidFill>
              </a:rPr>
              <a:t>:</a:t>
            </a:r>
          </a:p>
          <a:p>
            <a:pPr marL="0" indent="0" algn="l" rtl="0" fontAlgn="base">
              <a:buNone/>
            </a:pPr>
            <a:r>
              <a:rPr lang="sv-SE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https://forms.office.com/e/tWbcqULqMf</a:t>
            </a:r>
            <a:endParaRPr lang="sv-SE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 rtl="0" fontAlgn="base">
              <a:buNone/>
            </a:pPr>
            <a:endParaRPr lang="sv-SE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0246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0608c9-1d3e-4fd3-8ad4-6db3546fb67f">
      <Terms xmlns="http://schemas.microsoft.com/office/infopath/2007/PartnerControls"/>
    </lcf76f155ced4ddcb4097134ff3c332f>
    <TaxCatchAll xmlns="a43afda5-6337-4a1a-8aa8-02033573041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B7644DF1803E4F8B8E0D54A3EF314B" ma:contentTypeVersion="12" ma:contentTypeDescription="Create a new document." ma:contentTypeScope="" ma:versionID="29b522e4dabc9479d6f9945f37c2a09f">
  <xsd:schema xmlns:xsd="http://www.w3.org/2001/XMLSchema" xmlns:xs="http://www.w3.org/2001/XMLSchema" xmlns:p="http://schemas.microsoft.com/office/2006/metadata/properties" xmlns:ns2="200608c9-1d3e-4fd3-8ad4-6db3546fb67f" xmlns:ns3="a43afda5-6337-4a1a-8aa8-020335730417" targetNamespace="http://schemas.microsoft.com/office/2006/metadata/properties" ma:root="true" ma:fieldsID="2fc652e6da3bf9f336e3c68b9c287cc0" ns2:_="" ns3:_="">
    <xsd:import namespace="200608c9-1d3e-4fd3-8ad4-6db3546fb67f"/>
    <xsd:import namespace="a43afda5-6337-4a1a-8aa8-0203357304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0608c9-1d3e-4fd3-8ad4-6db3546fb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56c666c-3d86-41dd-931b-6486b2d8a6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afda5-6337-4a1a-8aa8-02033573041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3329f3b-de87-41c5-911e-56cb37e660fa}" ma:internalName="TaxCatchAll" ma:showField="CatchAllData" ma:web="a43afda5-6337-4a1a-8aa8-0203357304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ABFA74-539B-45C4-9711-F719D8BF79F4}">
  <ds:schemaRefs>
    <ds:schemaRef ds:uri="200608c9-1d3e-4fd3-8ad4-6db3546fb67f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a43afda5-6337-4a1a-8aa8-02033573041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0C22705-CBD9-4F2A-88B0-0F04B0902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0608c9-1d3e-4fd3-8ad4-6db3546fb67f"/>
    <ds:schemaRef ds:uri="a43afda5-6337-4a1a-8aa8-0203357304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43E8FA-C6D3-4BA7-853E-E3273B2FCE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100</TotalTime>
  <Words>342</Words>
  <Application>Microsoft Office PowerPoint</Application>
  <PresentationFormat>Bredbild</PresentationFormat>
  <Paragraphs>30</Paragraphs>
  <Slides>8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Wingdings</vt:lpstr>
      <vt:lpstr>Region Varmland</vt:lpstr>
      <vt:lpstr>Region Varmland Grå</vt:lpstr>
      <vt:lpstr>Stor rubrik</vt:lpstr>
      <vt:lpstr>Dialogfrågor  för vårdverksamheter inom hälso- och sjukvården i Värmland</vt:lpstr>
      <vt:lpstr>Förutsättningar för dialog</vt:lpstr>
      <vt:lpstr>Avgränsningar i dialogen</vt:lpstr>
      <vt:lpstr>Dialogfrågor</vt:lpstr>
      <vt:lpstr>PowerPoint-presentation</vt:lpstr>
      <vt:lpstr>PowerPoint-presentation</vt:lpstr>
      <vt:lpstr>PowerPoint-presentation</vt:lpstr>
      <vt:lpstr>Lämna era inspel via formsformulär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Dialogfrågor</dc:title>
  <dc:creator>Karin Svensson</dc:creator>
  <cp:lastModifiedBy>Karin Svensson</cp:lastModifiedBy>
  <cp:revision>1</cp:revision>
  <cp:lastPrinted>2024-03-22T07:01:18Z</cp:lastPrinted>
  <dcterms:created xsi:type="dcterms:W3CDTF">2024-03-18T09:19:08Z</dcterms:created>
  <dcterms:modified xsi:type="dcterms:W3CDTF">2024-03-28T11:14:09Z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0x0101004EB7644DF1803E4F8B8E0D54A3EF314B</vt:lpwstr>
  </property>
  <property fmtid="{D5CDD505-2E9C-101B-9397-08002B2CF9AE}" pid="3" name="MediaServiceImageTags">
    <vt:lpwstr/>
  </property>
</Properties>
</file>