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343FC-DC29-45CA-A407-C5A5CC194979}" v="3" dt="2024-06-26T11:58:03.224"/>
    <p1510:client id="{3665299E-D2EA-4F62-991D-33F38708CACE}" v="7" dt="2024-06-25T11:56:52.762"/>
    <p1510:client id="{6EAC1A48-821E-1591-8174-268E6E8B1E22}" v="3" dt="2024-06-26T11:56:37.11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1292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2000" y="72002"/>
            <a:ext cx="14976475" cy="10548620"/>
          </a:xfrm>
          <a:custGeom>
            <a:avLst/>
            <a:gdLst/>
            <a:ahLst/>
            <a:cxnLst/>
            <a:rect l="l" t="t" r="r" b="b"/>
            <a:pathLst>
              <a:path w="14976475" h="10548620">
                <a:moveTo>
                  <a:pt x="14762645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334637"/>
                </a:lnTo>
                <a:lnTo>
                  <a:pt x="3333" y="10457986"/>
                </a:lnTo>
                <a:lnTo>
                  <a:pt x="26669" y="10521327"/>
                </a:lnTo>
                <a:lnTo>
                  <a:pt x="90011" y="10544663"/>
                </a:lnTo>
                <a:lnTo>
                  <a:pt x="213360" y="10547997"/>
                </a:lnTo>
                <a:lnTo>
                  <a:pt x="14762645" y="10547997"/>
                </a:lnTo>
                <a:lnTo>
                  <a:pt x="14885993" y="10544663"/>
                </a:lnTo>
                <a:lnTo>
                  <a:pt x="14949335" y="10521327"/>
                </a:lnTo>
                <a:lnTo>
                  <a:pt x="14972671" y="10457986"/>
                </a:lnTo>
                <a:lnTo>
                  <a:pt x="14976005" y="10334637"/>
                </a:lnTo>
                <a:lnTo>
                  <a:pt x="14976005" y="213360"/>
                </a:lnTo>
                <a:lnTo>
                  <a:pt x="14972671" y="90011"/>
                </a:lnTo>
                <a:lnTo>
                  <a:pt x="14949335" y="26670"/>
                </a:lnTo>
                <a:lnTo>
                  <a:pt x="14885993" y="3333"/>
                </a:lnTo>
                <a:lnTo>
                  <a:pt x="14762645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16998" y="2031882"/>
            <a:ext cx="6280150" cy="3093085"/>
          </a:xfrm>
          <a:custGeom>
            <a:avLst/>
            <a:gdLst/>
            <a:ahLst/>
            <a:cxnLst/>
            <a:rect l="l" t="t" r="r" b="b"/>
            <a:pathLst>
              <a:path w="6280150" h="3093085">
                <a:moveTo>
                  <a:pt x="78574" y="0"/>
                </a:moveTo>
                <a:lnTo>
                  <a:pt x="0" y="3092500"/>
                </a:lnTo>
                <a:lnTo>
                  <a:pt x="6280150" y="2988513"/>
                </a:lnTo>
                <a:lnTo>
                  <a:pt x="6254191" y="13716"/>
                </a:lnTo>
                <a:lnTo>
                  <a:pt x="78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6980" y="2613598"/>
            <a:ext cx="4615180" cy="1818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4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629211" y="2308812"/>
            <a:ext cx="5584190" cy="7113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95865" y="2028495"/>
            <a:ext cx="5950584" cy="1295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3427" y="1690406"/>
            <a:ext cx="8069580" cy="2461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hyperlink" Target="http://www.kodknackarna.se/startsida/kod-knackarnas-materi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odknackarna.se/startsida" TargetMode="External"/><Relationship Id="rId5" Type="http://schemas.openxmlformats.org/officeDocument/2006/relationships/hyperlink" Target="http://www.bokstart.se/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dknackarna.se/startsida/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://www.bokstart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kstart.se/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282" y="70433"/>
            <a:ext cx="14973935" cy="10561320"/>
          </a:xfrm>
          <a:custGeom>
            <a:avLst/>
            <a:gdLst/>
            <a:ahLst/>
            <a:cxnLst/>
            <a:rect l="l" t="t" r="r" b="b"/>
            <a:pathLst>
              <a:path w="14973935" h="10561320">
                <a:moveTo>
                  <a:pt x="14754072" y="0"/>
                </a:moveTo>
                <a:lnTo>
                  <a:pt x="219646" y="0"/>
                </a:lnTo>
                <a:lnTo>
                  <a:pt x="92663" y="3431"/>
                </a:lnTo>
                <a:lnTo>
                  <a:pt x="27455" y="27455"/>
                </a:lnTo>
                <a:lnTo>
                  <a:pt x="3431" y="92663"/>
                </a:lnTo>
                <a:lnTo>
                  <a:pt x="0" y="219646"/>
                </a:lnTo>
                <a:lnTo>
                  <a:pt x="0" y="10341317"/>
                </a:lnTo>
                <a:lnTo>
                  <a:pt x="3431" y="10468293"/>
                </a:lnTo>
                <a:lnTo>
                  <a:pt x="27455" y="10533497"/>
                </a:lnTo>
                <a:lnTo>
                  <a:pt x="92663" y="10557519"/>
                </a:lnTo>
                <a:lnTo>
                  <a:pt x="219646" y="10560951"/>
                </a:lnTo>
                <a:lnTo>
                  <a:pt x="14754072" y="10560951"/>
                </a:lnTo>
                <a:lnTo>
                  <a:pt x="14881055" y="10557519"/>
                </a:lnTo>
                <a:lnTo>
                  <a:pt x="14946263" y="10533497"/>
                </a:lnTo>
                <a:lnTo>
                  <a:pt x="14970287" y="10468293"/>
                </a:lnTo>
                <a:lnTo>
                  <a:pt x="14973719" y="10341317"/>
                </a:lnTo>
                <a:lnTo>
                  <a:pt x="14973719" y="219646"/>
                </a:lnTo>
                <a:lnTo>
                  <a:pt x="14970287" y="92663"/>
                </a:lnTo>
                <a:lnTo>
                  <a:pt x="14946263" y="27455"/>
                </a:lnTo>
                <a:lnTo>
                  <a:pt x="14881055" y="3431"/>
                </a:lnTo>
                <a:lnTo>
                  <a:pt x="14754072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8850" y="1370648"/>
            <a:ext cx="10058400" cy="336989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0160" algn="ctr">
              <a:lnSpc>
                <a:spcPts val="15275"/>
              </a:lnSpc>
              <a:spcBef>
                <a:spcPts val="120"/>
              </a:spcBef>
            </a:pPr>
            <a:r>
              <a:rPr sz="8000" dirty="0">
                <a:solidFill>
                  <a:srgbClr val="E94C35"/>
                </a:solidFill>
                <a:latin typeface="Comic Sans MS" panose="030F0702030302020204" pitchFamily="66" charset="0"/>
              </a:rPr>
              <a:t>BARNS TIDIGA</a:t>
            </a:r>
            <a:endParaRPr sz="8000" dirty="0">
              <a:latin typeface="Comic Sans MS" panose="030F0702030302020204" pitchFamily="66" charset="0"/>
            </a:endParaRPr>
          </a:p>
          <a:p>
            <a:pPr algn="ctr">
              <a:lnSpc>
                <a:spcPts val="11795"/>
              </a:lnSpc>
            </a:pPr>
            <a:r>
              <a:rPr sz="8000" dirty="0">
                <a:solidFill>
                  <a:srgbClr val="E94C35"/>
                </a:solidFill>
                <a:latin typeface="Comic Sans MS" panose="030F0702030302020204" pitchFamily="66" charset="0"/>
              </a:rPr>
              <a:t>SPRÅKUTVECKLING</a:t>
            </a:r>
            <a:endParaRPr sz="8000" dirty="0">
              <a:latin typeface="Comic Sans MS" panose="030F0702030302020204" pitchFamily="66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783734"/>
            <a:ext cx="15120619" cy="4908550"/>
            <a:chOff x="0" y="5783734"/>
            <a:chExt cx="15120619" cy="4908550"/>
          </a:xfrm>
        </p:grpSpPr>
        <p:sp>
          <p:nvSpPr>
            <p:cNvPr id="5" name="object 5"/>
            <p:cNvSpPr/>
            <p:nvPr/>
          </p:nvSpPr>
          <p:spPr>
            <a:xfrm>
              <a:off x="85896" y="9535749"/>
              <a:ext cx="14935835" cy="0"/>
            </a:xfrm>
            <a:custGeom>
              <a:avLst/>
              <a:gdLst/>
              <a:ahLst/>
              <a:cxnLst/>
              <a:rect l="l" t="t" r="r" b="b"/>
              <a:pathLst>
                <a:path w="14935835">
                  <a:moveTo>
                    <a:pt x="0" y="0"/>
                  </a:moveTo>
                  <a:lnTo>
                    <a:pt x="14935384" y="0"/>
                  </a:lnTo>
                </a:path>
              </a:pathLst>
            </a:custGeom>
            <a:ln w="366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560890"/>
              <a:ext cx="15120619" cy="1131570"/>
            </a:xfrm>
            <a:custGeom>
              <a:avLst/>
              <a:gdLst/>
              <a:ahLst/>
              <a:cxnLst/>
              <a:rect l="l" t="t" r="r" b="b"/>
              <a:pathLst>
                <a:path w="15120619" h="1131570">
                  <a:moveTo>
                    <a:pt x="15120010" y="0"/>
                  </a:moveTo>
                  <a:lnTo>
                    <a:pt x="0" y="0"/>
                  </a:lnTo>
                  <a:lnTo>
                    <a:pt x="0" y="1131112"/>
                  </a:lnTo>
                  <a:lnTo>
                    <a:pt x="15120010" y="1131112"/>
                  </a:lnTo>
                  <a:lnTo>
                    <a:pt x="151200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7453" y="9882242"/>
              <a:ext cx="2283952" cy="6609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3717" y="9635313"/>
              <a:ext cx="2216953" cy="9835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3835" y="9741961"/>
              <a:ext cx="2331488" cy="7442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1538" y="5783734"/>
              <a:ext cx="6370352" cy="3224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3650" y="9534281"/>
            <a:ext cx="33524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10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5380" y="1947483"/>
            <a:ext cx="5227320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Kommunikation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ske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dagens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alla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rutiner, </a:t>
            </a:r>
            <a:r>
              <a:rPr sz="1950" dirty="0">
                <a:latin typeface="Arial"/>
                <a:cs typeface="Arial"/>
              </a:rPr>
              <a:t>exempelvis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byte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av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blöja,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påklädning, </a:t>
            </a:r>
            <a:r>
              <a:rPr sz="1950" dirty="0">
                <a:latin typeface="Arial"/>
                <a:cs typeface="Arial"/>
              </a:rPr>
              <a:t>matande,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turer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vagnen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mm.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5380" y="3142300"/>
            <a:ext cx="5767070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b="1" dirty="0">
                <a:latin typeface="Arial"/>
                <a:cs typeface="Arial"/>
              </a:rPr>
              <a:t>Prata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med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som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om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eller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hon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förstår,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om </a:t>
            </a:r>
            <a:r>
              <a:rPr sz="1950" dirty="0">
                <a:latin typeface="Arial"/>
                <a:cs typeface="Arial"/>
              </a:rPr>
              <a:t>vad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som händer eller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kommer att </a:t>
            </a:r>
            <a:r>
              <a:rPr sz="1950" spc="-10" dirty="0">
                <a:latin typeface="Arial"/>
                <a:cs typeface="Arial"/>
              </a:rPr>
              <a:t>hända.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5380" y="4038412"/>
            <a:ext cx="5020310" cy="622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Gör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ljud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 sjung.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Sätt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ord på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det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ni </a:t>
            </a:r>
            <a:r>
              <a:rPr sz="1950" b="1" spc="-20" dirty="0">
                <a:latin typeface="Arial"/>
                <a:cs typeface="Arial"/>
              </a:rPr>
              <a:t>gör.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Så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läggs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grunden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barnets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första</a:t>
            </a:r>
            <a:r>
              <a:rPr sz="1950" spc="-10" dirty="0">
                <a:latin typeface="Arial"/>
                <a:cs typeface="Arial"/>
              </a:rPr>
              <a:t> ordförråd.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91855" y="2045665"/>
            <a:ext cx="6000750" cy="3800475"/>
            <a:chOff x="8091855" y="2045665"/>
            <a:chExt cx="6000750" cy="3800475"/>
          </a:xfrm>
        </p:grpSpPr>
        <p:sp>
          <p:nvSpPr>
            <p:cNvPr id="7" name="object 7"/>
            <p:cNvSpPr/>
            <p:nvPr/>
          </p:nvSpPr>
          <p:spPr>
            <a:xfrm>
              <a:off x="8091855" y="2045665"/>
              <a:ext cx="6000750" cy="3800475"/>
            </a:xfrm>
            <a:custGeom>
              <a:avLst/>
              <a:gdLst/>
              <a:ahLst/>
              <a:cxnLst/>
              <a:rect l="l" t="t" r="r" b="b"/>
              <a:pathLst>
                <a:path w="6000750" h="3800475">
                  <a:moveTo>
                    <a:pt x="5799073" y="0"/>
                  </a:moveTo>
                  <a:lnTo>
                    <a:pt x="213359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59"/>
                  </a:lnTo>
                  <a:lnTo>
                    <a:pt x="0" y="3587711"/>
                  </a:lnTo>
                  <a:lnTo>
                    <a:pt x="3333" y="3711067"/>
                  </a:lnTo>
                  <a:lnTo>
                    <a:pt x="26670" y="3774413"/>
                  </a:lnTo>
                  <a:lnTo>
                    <a:pt x="90011" y="3797750"/>
                  </a:lnTo>
                  <a:lnTo>
                    <a:pt x="184462" y="3800303"/>
                  </a:lnTo>
                  <a:lnTo>
                    <a:pt x="5827972" y="3800303"/>
                  </a:lnTo>
                  <a:lnTo>
                    <a:pt x="5922430" y="3797750"/>
                  </a:lnTo>
                  <a:lnTo>
                    <a:pt x="5985775" y="3774413"/>
                  </a:lnTo>
                  <a:lnTo>
                    <a:pt x="5999586" y="3736923"/>
                  </a:lnTo>
                  <a:lnTo>
                    <a:pt x="6000238" y="3712825"/>
                  </a:lnTo>
                  <a:lnTo>
                    <a:pt x="6000238" y="65924"/>
                  </a:lnTo>
                  <a:lnTo>
                    <a:pt x="5985775" y="26670"/>
                  </a:lnTo>
                  <a:lnTo>
                    <a:pt x="5922430" y="3333"/>
                  </a:lnTo>
                  <a:lnTo>
                    <a:pt x="5799073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85505" y="2363711"/>
              <a:ext cx="5575935" cy="3269615"/>
            </a:xfrm>
            <a:custGeom>
              <a:avLst/>
              <a:gdLst/>
              <a:ahLst/>
              <a:cxnLst/>
              <a:rect l="l" t="t" r="r" b="b"/>
              <a:pathLst>
                <a:path w="5575934" h="3269615">
                  <a:moveTo>
                    <a:pt x="2514981" y="1196797"/>
                  </a:moveTo>
                  <a:lnTo>
                    <a:pt x="2504592" y="5499"/>
                  </a:lnTo>
                  <a:lnTo>
                    <a:pt x="31470" y="0"/>
                  </a:lnTo>
                  <a:lnTo>
                    <a:pt x="0" y="1238440"/>
                  </a:lnTo>
                  <a:lnTo>
                    <a:pt x="2514981" y="1196797"/>
                  </a:lnTo>
                  <a:close/>
                </a:path>
                <a:path w="5575934" h="3269615">
                  <a:moveTo>
                    <a:pt x="5575795" y="3219208"/>
                  </a:moveTo>
                  <a:lnTo>
                    <a:pt x="5565394" y="2027897"/>
                  </a:lnTo>
                  <a:lnTo>
                    <a:pt x="2908808" y="2031390"/>
                  </a:lnTo>
                  <a:lnTo>
                    <a:pt x="2964256" y="3269069"/>
                  </a:lnTo>
                  <a:lnTo>
                    <a:pt x="5575795" y="3219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068702" y="2517927"/>
            <a:ext cx="6488014" cy="295170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55600" marR="3699510">
              <a:lnSpc>
                <a:spcPts val="2760"/>
              </a:lnSpc>
              <a:spcBef>
                <a:spcPts val="415"/>
              </a:spcBef>
            </a:pPr>
            <a:r>
              <a:rPr sz="2000" dirty="0">
                <a:latin typeface="Comic Sans MS" panose="030F0702030302020204" pitchFamily="66" charset="0"/>
                <a:cs typeface="Arial Narrow"/>
              </a:rPr>
              <a:t>Sätt ord på det ni gör tillsammans</a:t>
            </a:r>
          </a:p>
          <a:p>
            <a:pPr>
              <a:lnSpc>
                <a:spcPct val="100000"/>
              </a:lnSpc>
            </a:pPr>
            <a:endParaRPr sz="25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500" dirty="0">
              <a:latin typeface="Arial Narrow"/>
              <a:cs typeface="Arial Narrow"/>
            </a:endParaRPr>
          </a:p>
          <a:p>
            <a:pPr marL="3433445" marR="827405">
              <a:lnSpc>
                <a:spcPts val="2760"/>
              </a:lnSpc>
            </a:pPr>
            <a:endParaRPr lang="sv-SE" sz="2000" dirty="0">
              <a:latin typeface="Comic Sans MS" panose="030F0702030302020204" pitchFamily="66" charset="0"/>
              <a:cs typeface="Arial Narrow"/>
            </a:endParaRPr>
          </a:p>
          <a:p>
            <a:pPr marL="3433445" marR="827405">
              <a:lnSpc>
                <a:spcPts val="2760"/>
              </a:lnSpc>
            </a:pPr>
            <a:r>
              <a:rPr sz="2000" dirty="0" err="1">
                <a:latin typeface="Comic Sans MS" panose="030F0702030302020204" pitchFamily="66" charset="0"/>
                <a:cs typeface="Arial Narrow"/>
              </a:rPr>
              <a:t>Vardagen</a:t>
            </a:r>
            <a:r>
              <a:rPr sz="2000" dirty="0">
                <a:latin typeface="Comic Sans MS" panose="030F0702030302020204" pitchFamily="66" charset="0"/>
                <a:cs typeface="Arial Narrow"/>
              </a:rPr>
              <a:t> är full av </a:t>
            </a:r>
            <a:r>
              <a:rPr sz="2000" dirty="0" err="1">
                <a:latin typeface="Comic Sans MS" panose="030F0702030302020204" pitchFamily="66" charset="0"/>
                <a:cs typeface="Arial Narrow"/>
              </a:rPr>
              <a:t>tillfällen</a:t>
            </a:r>
            <a:r>
              <a:rPr lang="sv-SE" sz="2000" dirty="0">
                <a:latin typeface="Comic Sans MS" panose="030F0702030302020204" pitchFamily="66" charset="0"/>
                <a:cs typeface="Arial Narrow"/>
              </a:rPr>
              <a:t> </a:t>
            </a:r>
            <a:r>
              <a:rPr sz="2000" dirty="0">
                <a:latin typeface="Comic Sans MS" panose="030F0702030302020204" pitchFamily="66" charset="0"/>
                <a:cs typeface="Arial Narrow"/>
              </a:rPr>
              <a:t>för</a:t>
            </a:r>
            <a:r>
              <a:rPr lang="sv-SE" sz="2000" dirty="0">
                <a:latin typeface="Comic Sans MS" panose="030F0702030302020204" pitchFamily="66" charset="0"/>
                <a:cs typeface="Arial Narrow"/>
              </a:rPr>
              <a:t> </a:t>
            </a:r>
            <a:r>
              <a:rPr sz="2000" dirty="0" err="1">
                <a:latin typeface="Comic Sans MS" panose="030F0702030302020204" pitchFamily="66" charset="0"/>
                <a:cs typeface="Arial Narrow"/>
              </a:rPr>
              <a:t>kommunikation</a:t>
            </a:r>
            <a:endParaRPr sz="2000" dirty="0">
              <a:latin typeface="Comic Sans MS" panose="030F0702030302020204" pitchFamily="66" charset="0"/>
              <a:cs typeface="Arial Narro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067675" y="1993900"/>
            <a:ext cx="6048375" cy="3836670"/>
            <a:chOff x="8074079" y="2027882"/>
            <a:chExt cx="6048375" cy="383667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0107" y="2337862"/>
              <a:ext cx="2734221" cy="18229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6090" y="3809039"/>
              <a:ext cx="2734336" cy="18226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091859" y="2045662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466850" y="2266068"/>
            <a:ext cx="4615180" cy="2689197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 marR="5080">
              <a:lnSpc>
                <a:spcPts val="6720"/>
              </a:lnSpc>
              <a:spcBef>
                <a:spcPts val="869"/>
              </a:spcBef>
            </a:pPr>
            <a:r>
              <a:rPr sz="5400" dirty="0">
                <a:latin typeface="Comic Sans MS" panose="030F0702030302020204" pitchFamily="66" charset="0"/>
              </a:rPr>
              <a:t>Sätt ord på det ni gör tillsammans</a:t>
            </a:r>
          </a:p>
        </p:txBody>
      </p:sp>
      <p:sp>
        <p:nvSpPr>
          <p:cNvPr id="3" name="object 3"/>
          <p:cNvSpPr/>
          <p:nvPr/>
        </p:nvSpPr>
        <p:spPr>
          <a:xfrm>
            <a:off x="7863564" y="7023734"/>
            <a:ext cx="6659880" cy="3099435"/>
          </a:xfrm>
          <a:custGeom>
            <a:avLst/>
            <a:gdLst/>
            <a:ahLst/>
            <a:cxnLst/>
            <a:rect l="l" t="t" r="r" b="b"/>
            <a:pathLst>
              <a:path w="6659880" h="3099434">
                <a:moveTo>
                  <a:pt x="6633756" y="0"/>
                </a:moveTo>
                <a:lnTo>
                  <a:pt x="0" y="8712"/>
                </a:lnTo>
                <a:lnTo>
                  <a:pt x="138468" y="3099320"/>
                </a:lnTo>
                <a:lnTo>
                  <a:pt x="6659714" y="2974797"/>
                </a:lnTo>
                <a:lnTo>
                  <a:pt x="66337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53450" y="7052846"/>
            <a:ext cx="5638651" cy="2648224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 marR="5080">
              <a:lnSpc>
                <a:spcPts val="6720"/>
              </a:lnSpc>
              <a:spcBef>
                <a:spcPts val="869"/>
              </a:spcBef>
            </a:pPr>
            <a:r>
              <a:rPr sz="5400" dirty="0">
                <a:latin typeface="Comic Sans MS" panose="030F0702030302020204" pitchFamily="66" charset="0"/>
                <a:cs typeface="Arial Narrow"/>
              </a:rPr>
              <a:t>Vardagen är full av tillfällen för kommunikation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731523" y="1302679"/>
            <a:ext cx="13923010" cy="8535035"/>
            <a:chOff x="731523" y="1302679"/>
            <a:chExt cx="13923010" cy="85350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23" y="5552926"/>
              <a:ext cx="6428049" cy="42846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0844" y="1302679"/>
              <a:ext cx="6923436" cy="46159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90722" y="9514841"/>
            <a:ext cx="369513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12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5300" y="1928043"/>
            <a:ext cx="6030595" cy="1220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En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nyfödd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uppfattar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först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alla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ljud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samman- </a:t>
            </a:r>
            <a:r>
              <a:rPr sz="1950" dirty="0">
                <a:latin typeface="Arial"/>
                <a:cs typeface="Arial"/>
              </a:rPr>
              <a:t>hängande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ljudström.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efter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hand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att </a:t>
            </a:r>
            <a:r>
              <a:rPr sz="1950" dirty="0">
                <a:latin typeface="Arial"/>
                <a:cs typeface="Arial"/>
              </a:rPr>
              <a:t>urskilja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rösterna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hos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viktigaste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personerna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runt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om- </a:t>
            </a:r>
            <a:r>
              <a:rPr sz="1950" dirty="0">
                <a:latin typeface="Arial"/>
                <a:cs typeface="Arial"/>
              </a:rPr>
              <a:t>kring</a:t>
            </a:r>
            <a:r>
              <a:rPr sz="1950" spc="-20" dirty="0">
                <a:latin typeface="Arial"/>
                <a:cs typeface="Arial"/>
              </a:rPr>
              <a:t> sig.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5300" y="3421562"/>
            <a:ext cx="5656580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Språkutveckling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handlar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både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om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lyssna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att </a:t>
            </a:r>
            <a:r>
              <a:rPr sz="1950" spc="-10" dirty="0">
                <a:latin typeface="Arial"/>
                <a:cs typeface="Arial"/>
              </a:rPr>
              <a:t>tala.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300" y="4317674"/>
            <a:ext cx="6057265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Genom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stänga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av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bakgrundsmusik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och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TV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ni </a:t>
            </a:r>
            <a:r>
              <a:rPr sz="1950" dirty="0">
                <a:latin typeface="Arial"/>
                <a:cs typeface="Arial"/>
              </a:rPr>
              <a:t>leker,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eller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sjunger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tillsammans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skapar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bra </a:t>
            </a:r>
            <a:r>
              <a:rPr sz="1950" dirty="0">
                <a:latin typeface="Arial"/>
                <a:cs typeface="Arial"/>
              </a:rPr>
              <a:t>ljudmiljö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ditt</a:t>
            </a:r>
            <a:r>
              <a:rPr sz="1950" spc="-10" dirty="0">
                <a:latin typeface="Arial"/>
                <a:cs typeface="Arial"/>
              </a:rPr>
              <a:t> barn.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300" y="5512492"/>
            <a:ext cx="5751195" cy="12204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Då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blir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lättare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för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att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uppfatta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dina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spc="-20" dirty="0">
                <a:latin typeface="Arial"/>
                <a:cs typeface="Arial"/>
              </a:rPr>
              <a:t>ord.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50" spc="-10" dirty="0">
                <a:latin typeface="Arial"/>
                <a:cs typeface="Arial"/>
              </a:rPr>
              <a:t>Diskussionsunderlag: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i="1" dirty="0">
                <a:latin typeface="Arial"/>
                <a:cs typeface="Arial"/>
              </a:rPr>
              <a:t>Hur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ser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ljudmiljön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ut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i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ert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spc="-20" dirty="0">
                <a:latin typeface="Arial"/>
                <a:cs typeface="Arial"/>
              </a:rPr>
              <a:t>hem?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081771" y="2026221"/>
            <a:ext cx="6012815" cy="3801110"/>
            <a:chOff x="8081771" y="2026221"/>
            <a:chExt cx="6012815" cy="3801110"/>
          </a:xfrm>
        </p:grpSpPr>
        <p:sp>
          <p:nvSpPr>
            <p:cNvPr id="8" name="object 8"/>
            <p:cNvSpPr/>
            <p:nvPr/>
          </p:nvSpPr>
          <p:spPr>
            <a:xfrm>
              <a:off x="8081771" y="2026221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5799086" y="0"/>
                  </a:moveTo>
                  <a:lnTo>
                    <a:pt x="213372" y="0"/>
                  </a:lnTo>
                  <a:lnTo>
                    <a:pt x="90016" y="3333"/>
                  </a:lnTo>
                  <a:lnTo>
                    <a:pt x="26671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71" y="3774414"/>
                  </a:lnTo>
                  <a:lnTo>
                    <a:pt x="90016" y="3797750"/>
                  </a:lnTo>
                  <a:lnTo>
                    <a:pt x="213372" y="3801084"/>
                  </a:lnTo>
                  <a:lnTo>
                    <a:pt x="5799086" y="3801084"/>
                  </a:lnTo>
                  <a:lnTo>
                    <a:pt x="5922435" y="3797750"/>
                  </a:lnTo>
                  <a:lnTo>
                    <a:pt x="5985776" y="3774414"/>
                  </a:lnTo>
                  <a:lnTo>
                    <a:pt x="6009112" y="3711073"/>
                  </a:lnTo>
                  <a:lnTo>
                    <a:pt x="6012446" y="3587724"/>
                  </a:lnTo>
                  <a:lnTo>
                    <a:pt x="6012446" y="213360"/>
                  </a:lnTo>
                  <a:lnTo>
                    <a:pt x="6009112" y="90011"/>
                  </a:lnTo>
                  <a:lnTo>
                    <a:pt x="5985776" y="26670"/>
                  </a:lnTo>
                  <a:lnTo>
                    <a:pt x="5922435" y="3333"/>
                  </a:lnTo>
                  <a:lnTo>
                    <a:pt x="5799086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81023" y="2400449"/>
              <a:ext cx="4688725" cy="31258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552652" y="3370698"/>
              <a:ext cx="2338070" cy="2313305"/>
            </a:xfrm>
            <a:custGeom>
              <a:avLst/>
              <a:gdLst/>
              <a:ahLst/>
              <a:cxnLst/>
              <a:rect l="l" t="t" r="r" b="b"/>
              <a:pathLst>
                <a:path w="2338069" h="2313304">
                  <a:moveTo>
                    <a:pt x="2337650" y="0"/>
                  </a:moveTo>
                  <a:lnTo>
                    <a:pt x="0" y="68986"/>
                  </a:lnTo>
                  <a:lnTo>
                    <a:pt x="80518" y="2313114"/>
                  </a:lnTo>
                  <a:lnTo>
                    <a:pt x="2330348" y="2283663"/>
                  </a:lnTo>
                  <a:lnTo>
                    <a:pt x="23376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112894" y="3486138"/>
            <a:ext cx="5950585" cy="2060436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583304" marR="237490">
              <a:lnSpc>
                <a:spcPts val="3160"/>
              </a:lnSpc>
              <a:spcBef>
                <a:spcPts val="440"/>
              </a:spcBef>
            </a:pPr>
            <a:r>
              <a:rPr sz="2000" dirty="0">
                <a:latin typeface="Comic Sans MS" panose="030F0702030302020204" pitchFamily="66" charset="0"/>
                <a:cs typeface="Arial Narrow"/>
              </a:rPr>
              <a:t>Hjälp ditt barn att uppfatta tal och språk genom att skapa en</a:t>
            </a:r>
          </a:p>
          <a:p>
            <a:pPr marL="3583304">
              <a:lnSpc>
                <a:spcPts val="3085"/>
              </a:lnSpc>
            </a:pPr>
            <a:r>
              <a:rPr sz="2000" dirty="0">
                <a:latin typeface="Comic Sans MS" panose="030F0702030302020204" pitchFamily="66" charset="0"/>
                <a:cs typeface="Arial Narrow"/>
              </a:rPr>
              <a:t>bra ljudmiljö</a:t>
            </a:r>
          </a:p>
        </p:txBody>
      </p:sp>
      <p:sp>
        <p:nvSpPr>
          <p:cNvPr id="12" name="object 12"/>
          <p:cNvSpPr/>
          <p:nvPr/>
        </p:nvSpPr>
        <p:spPr>
          <a:xfrm>
            <a:off x="8081779" y="2026224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213359" y="0"/>
                </a:move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73"/>
                </a:lnTo>
                <a:lnTo>
                  <a:pt x="26669" y="3774414"/>
                </a:lnTo>
                <a:lnTo>
                  <a:pt x="90011" y="3797750"/>
                </a:lnTo>
                <a:lnTo>
                  <a:pt x="213359" y="3801084"/>
                </a:lnTo>
                <a:lnTo>
                  <a:pt x="5799073" y="3801084"/>
                </a:lnTo>
                <a:lnTo>
                  <a:pt x="5922422" y="3797750"/>
                </a:lnTo>
                <a:lnTo>
                  <a:pt x="5985764" y="3774414"/>
                </a:lnTo>
                <a:lnTo>
                  <a:pt x="6009100" y="3711073"/>
                </a:lnTo>
                <a:lnTo>
                  <a:pt x="6012433" y="3587724"/>
                </a:lnTo>
                <a:lnTo>
                  <a:pt x="6012433" y="213360"/>
                </a:lnTo>
                <a:lnTo>
                  <a:pt x="6009100" y="90011"/>
                </a:lnTo>
                <a:lnTo>
                  <a:pt x="5985764" y="26670"/>
                </a:lnTo>
                <a:lnTo>
                  <a:pt x="5922422" y="3333"/>
                </a:lnTo>
                <a:lnTo>
                  <a:pt x="5799073" y="0"/>
                </a:lnTo>
                <a:lnTo>
                  <a:pt x="213359" y="0"/>
                </a:lnTo>
                <a:close/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" y="72002"/>
            <a:ext cx="14976475" cy="10548620"/>
            <a:chOff x="72000" y="72002"/>
            <a:chExt cx="14976475" cy="10548620"/>
          </a:xfrm>
        </p:grpSpPr>
        <p:sp>
          <p:nvSpPr>
            <p:cNvPr id="3" name="object 3"/>
            <p:cNvSpPr/>
            <p:nvPr/>
          </p:nvSpPr>
          <p:spPr>
            <a:xfrm>
              <a:off x="72000" y="72002"/>
              <a:ext cx="14976475" cy="10548620"/>
            </a:xfrm>
            <a:custGeom>
              <a:avLst/>
              <a:gdLst/>
              <a:ahLst/>
              <a:cxnLst/>
              <a:rect l="l" t="t" r="r" b="b"/>
              <a:pathLst>
                <a:path w="14976475" h="10548620">
                  <a:moveTo>
                    <a:pt x="1476264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34637"/>
                  </a:lnTo>
                  <a:lnTo>
                    <a:pt x="3333" y="10457986"/>
                  </a:lnTo>
                  <a:lnTo>
                    <a:pt x="26669" y="10521327"/>
                  </a:lnTo>
                  <a:lnTo>
                    <a:pt x="90011" y="10544663"/>
                  </a:lnTo>
                  <a:lnTo>
                    <a:pt x="213360" y="10547997"/>
                  </a:lnTo>
                  <a:lnTo>
                    <a:pt x="14762645" y="10547997"/>
                  </a:lnTo>
                  <a:lnTo>
                    <a:pt x="14885993" y="10544663"/>
                  </a:lnTo>
                  <a:lnTo>
                    <a:pt x="14949335" y="10521327"/>
                  </a:lnTo>
                  <a:lnTo>
                    <a:pt x="14972671" y="10457986"/>
                  </a:lnTo>
                  <a:lnTo>
                    <a:pt x="14976005" y="10334637"/>
                  </a:lnTo>
                  <a:lnTo>
                    <a:pt x="14976005" y="213360"/>
                  </a:lnTo>
                  <a:lnTo>
                    <a:pt x="14972671" y="90011"/>
                  </a:lnTo>
                  <a:lnTo>
                    <a:pt x="14949335" y="26670"/>
                  </a:lnTo>
                  <a:lnTo>
                    <a:pt x="14885993" y="3333"/>
                  </a:lnTo>
                  <a:lnTo>
                    <a:pt x="14762645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333" y="2043118"/>
              <a:ext cx="11435945" cy="76239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43942" y="4433440"/>
              <a:ext cx="5701665" cy="5641975"/>
            </a:xfrm>
            <a:custGeom>
              <a:avLst/>
              <a:gdLst/>
              <a:ahLst/>
              <a:cxnLst/>
              <a:rect l="l" t="t" r="r" b="b"/>
              <a:pathLst>
                <a:path w="5701665" h="5641975">
                  <a:moveTo>
                    <a:pt x="5701576" y="0"/>
                  </a:moveTo>
                  <a:lnTo>
                    <a:pt x="0" y="168249"/>
                  </a:lnTo>
                  <a:lnTo>
                    <a:pt x="196392" y="5641746"/>
                  </a:lnTo>
                  <a:lnTo>
                    <a:pt x="5683770" y="5569915"/>
                  </a:lnTo>
                  <a:lnTo>
                    <a:pt x="5701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082699" y="4733278"/>
            <a:ext cx="5198745" cy="4942956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marR="5080">
              <a:lnSpc>
                <a:spcPts val="7700"/>
              </a:lnSpc>
              <a:spcBef>
                <a:spcPts val="940"/>
              </a:spcBef>
            </a:pPr>
            <a:r>
              <a:rPr sz="4800" dirty="0">
                <a:latin typeface="Comic Sans MS" panose="030F0702030302020204" pitchFamily="66" charset="0"/>
                <a:cs typeface="Arial Narrow"/>
              </a:rPr>
              <a:t>Hjälp ditt barn </a:t>
            </a:r>
            <a:br>
              <a:rPr lang="sv-SE" sz="4800" dirty="0">
                <a:latin typeface="Comic Sans MS" panose="030F0702030302020204" pitchFamily="66" charset="0"/>
                <a:cs typeface="Arial Narrow"/>
              </a:rPr>
            </a:br>
            <a:r>
              <a:rPr sz="4800" dirty="0" err="1">
                <a:latin typeface="Comic Sans MS" panose="030F0702030302020204" pitchFamily="66" charset="0"/>
                <a:cs typeface="Arial Narrow"/>
              </a:rPr>
              <a:t>att</a:t>
            </a:r>
            <a:r>
              <a:rPr sz="4800" dirty="0">
                <a:latin typeface="Comic Sans MS" panose="030F0702030302020204" pitchFamily="66" charset="0"/>
                <a:cs typeface="Arial Narrow"/>
              </a:rPr>
              <a:t> uppfatta tal och språk genom att skapa en</a:t>
            </a:r>
          </a:p>
          <a:p>
            <a:pPr marL="12700">
              <a:lnSpc>
                <a:spcPts val="7559"/>
              </a:lnSpc>
            </a:pPr>
            <a:r>
              <a:rPr sz="4800" dirty="0">
                <a:latin typeface="Comic Sans MS" panose="030F0702030302020204" pitchFamily="66" charset="0"/>
                <a:cs typeface="Arial Narrow"/>
              </a:rPr>
              <a:t>bra ljudmiljö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93549" y="9518442"/>
            <a:ext cx="448943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14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7557" y="1931643"/>
            <a:ext cx="5311140" cy="622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flerspråkig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innebär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man</a:t>
            </a:r>
            <a:r>
              <a:rPr sz="1950" spc="-10" dirty="0">
                <a:latin typeface="Arial"/>
                <a:cs typeface="Arial"/>
              </a:rPr>
              <a:t> kontinuerligt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omges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av mer än ett </a:t>
            </a:r>
            <a:r>
              <a:rPr sz="1950" spc="-10" dirty="0">
                <a:latin typeface="Arial"/>
                <a:cs typeface="Arial"/>
              </a:rPr>
              <a:t>språk.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7557" y="2827755"/>
            <a:ext cx="5337175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Barn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flera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börjar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inte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tala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senare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än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språk.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7557" y="3723867"/>
            <a:ext cx="5311775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Hjärnan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kapacitet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hantera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flera</a:t>
            </a:r>
            <a:r>
              <a:rPr sz="1950" spc="-10" dirty="0">
                <a:latin typeface="Arial"/>
                <a:cs typeface="Arial"/>
              </a:rPr>
              <a:t> språk.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557" y="4321275"/>
            <a:ext cx="5781675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Som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förälder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ska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 tala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 du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trivs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bäst </a:t>
            </a:r>
            <a:r>
              <a:rPr sz="1950" spc="-25" dirty="0">
                <a:latin typeface="Arial"/>
                <a:cs typeface="Arial"/>
              </a:rPr>
              <a:t>med </a:t>
            </a:r>
            <a:r>
              <a:rPr sz="1950" dirty="0">
                <a:latin typeface="Arial"/>
                <a:cs typeface="Arial"/>
              </a:rPr>
              <a:t>tillsammans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ditt barn.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 tala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 </a:t>
            </a:r>
            <a:r>
              <a:rPr sz="1950" spc="-10" dirty="0">
                <a:latin typeface="Arial"/>
                <a:cs typeface="Arial"/>
              </a:rPr>
              <a:t>språk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bäst blir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 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språklig förebild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 </a:t>
            </a:r>
            <a:r>
              <a:rPr sz="1950" spc="-10" dirty="0">
                <a:latin typeface="Arial"/>
                <a:cs typeface="Arial"/>
              </a:rPr>
              <a:t>barnet.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64042" y="2029828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5799074" y="0"/>
                </a:moveTo>
                <a:lnTo>
                  <a:pt x="213359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66"/>
                </a:lnTo>
                <a:lnTo>
                  <a:pt x="26670" y="3774403"/>
                </a:lnTo>
                <a:lnTo>
                  <a:pt x="90011" y="3797738"/>
                </a:lnTo>
                <a:lnTo>
                  <a:pt x="213359" y="3801071"/>
                </a:lnTo>
                <a:lnTo>
                  <a:pt x="5799074" y="3801071"/>
                </a:lnTo>
                <a:lnTo>
                  <a:pt x="5922422" y="3797738"/>
                </a:lnTo>
                <a:lnTo>
                  <a:pt x="5985763" y="3774403"/>
                </a:lnTo>
                <a:lnTo>
                  <a:pt x="6009100" y="3711066"/>
                </a:lnTo>
                <a:lnTo>
                  <a:pt x="6012433" y="3587724"/>
                </a:lnTo>
                <a:lnTo>
                  <a:pt x="6012433" y="213360"/>
                </a:lnTo>
                <a:lnTo>
                  <a:pt x="6009100" y="90011"/>
                </a:lnTo>
                <a:lnTo>
                  <a:pt x="5985763" y="26670"/>
                </a:lnTo>
                <a:lnTo>
                  <a:pt x="5922422" y="3333"/>
                </a:lnTo>
                <a:lnTo>
                  <a:pt x="5799074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095865" y="2121611"/>
            <a:ext cx="5950584" cy="862889"/>
          </a:xfrm>
          <a:prstGeom prst="rect">
            <a:avLst/>
          </a:prstGeom>
        </p:spPr>
        <p:txBody>
          <a:bodyPr vert="horz" wrap="square" lIns="0" tIns="123024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90"/>
              </a:spcBef>
            </a:pPr>
            <a:r>
              <a:rPr sz="4600" dirty="0">
                <a:latin typeface="Comic Sans MS" panose="030F0702030302020204" pitchFamily="66" charset="0"/>
              </a:rPr>
              <a:t>FLERSPRÅKIGHET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8645763" y="3012487"/>
            <a:ext cx="5394087" cy="2615190"/>
            <a:chOff x="8645763" y="3012487"/>
            <a:chExt cx="5394087" cy="26151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5763" y="3012487"/>
              <a:ext cx="3578177" cy="261519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261090" y="3531236"/>
              <a:ext cx="2778760" cy="1891664"/>
            </a:xfrm>
            <a:custGeom>
              <a:avLst/>
              <a:gdLst/>
              <a:ahLst/>
              <a:cxnLst/>
              <a:rect l="l" t="t" r="r" b="b"/>
              <a:pathLst>
                <a:path w="2778759" h="1891664">
                  <a:moveTo>
                    <a:pt x="2335974" y="1547698"/>
                  </a:moveTo>
                  <a:lnTo>
                    <a:pt x="0" y="1573339"/>
                  </a:lnTo>
                  <a:lnTo>
                    <a:pt x="2781" y="1891576"/>
                  </a:lnTo>
                  <a:lnTo>
                    <a:pt x="2299601" y="1878761"/>
                  </a:lnTo>
                  <a:lnTo>
                    <a:pt x="2335974" y="1547698"/>
                  </a:lnTo>
                  <a:close/>
                </a:path>
                <a:path w="2778759" h="1891664">
                  <a:moveTo>
                    <a:pt x="2778747" y="472770"/>
                  </a:moveTo>
                  <a:lnTo>
                    <a:pt x="2774150" y="0"/>
                  </a:lnTo>
                  <a:lnTo>
                    <a:pt x="353809" y="8458"/>
                  </a:lnTo>
                  <a:lnTo>
                    <a:pt x="317220" y="500126"/>
                  </a:lnTo>
                  <a:lnTo>
                    <a:pt x="2778747" y="472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284029" y="3512042"/>
            <a:ext cx="2509520" cy="19059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7185" marR="5080">
              <a:lnSpc>
                <a:spcPct val="102000"/>
              </a:lnSpc>
              <a:spcBef>
                <a:spcPts val="95"/>
              </a:spcBef>
            </a:pPr>
            <a:r>
              <a:rPr sz="1400" dirty="0">
                <a:latin typeface="Comic Sans MS" panose="030F0702030302020204" pitchFamily="66" charset="0"/>
                <a:cs typeface="Arial"/>
              </a:rPr>
              <a:t>Hjärnan har kapacitet för att hantera flera språk</a:t>
            </a:r>
          </a:p>
          <a:p>
            <a:pPr>
              <a:lnSpc>
                <a:spcPct val="100000"/>
              </a:lnSpc>
            </a:pPr>
            <a:endParaRPr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20"/>
              </a:spcBef>
            </a:pPr>
            <a:endParaRPr sz="1400" dirty="0">
              <a:latin typeface="Comic Sans MS" panose="030F0702030302020204" pitchFamily="66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omic Sans MS" panose="030F0702030302020204" pitchFamily="66" charset="0"/>
                <a:cs typeface="Arial"/>
              </a:rPr>
              <a:t>Tala det språk du kan bäst!</a:t>
            </a:r>
          </a:p>
        </p:txBody>
      </p:sp>
      <p:sp>
        <p:nvSpPr>
          <p:cNvPr id="13" name="object 13"/>
          <p:cNvSpPr/>
          <p:nvPr/>
        </p:nvSpPr>
        <p:spPr>
          <a:xfrm>
            <a:off x="8064036" y="2029823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213359" y="0"/>
                </a:move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73"/>
                </a:lnTo>
                <a:lnTo>
                  <a:pt x="26669" y="3774414"/>
                </a:lnTo>
                <a:lnTo>
                  <a:pt x="90011" y="3797750"/>
                </a:lnTo>
                <a:lnTo>
                  <a:pt x="213359" y="3801084"/>
                </a:lnTo>
                <a:lnTo>
                  <a:pt x="5799073" y="3801084"/>
                </a:lnTo>
                <a:lnTo>
                  <a:pt x="5922422" y="3797750"/>
                </a:lnTo>
                <a:lnTo>
                  <a:pt x="5985764" y="3774414"/>
                </a:lnTo>
                <a:lnTo>
                  <a:pt x="6009100" y="3711073"/>
                </a:lnTo>
                <a:lnTo>
                  <a:pt x="6012433" y="3587724"/>
                </a:lnTo>
                <a:lnTo>
                  <a:pt x="6012433" y="213360"/>
                </a:lnTo>
                <a:lnTo>
                  <a:pt x="6009100" y="90011"/>
                </a:lnTo>
                <a:lnTo>
                  <a:pt x="5985764" y="26670"/>
                </a:lnTo>
                <a:lnTo>
                  <a:pt x="5922422" y="3333"/>
                </a:lnTo>
                <a:lnTo>
                  <a:pt x="5799073" y="0"/>
                </a:lnTo>
                <a:lnTo>
                  <a:pt x="213359" y="0"/>
                </a:lnTo>
                <a:close/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00" y="72002"/>
            <a:ext cx="14976475" cy="10548620"/>
          </a:xfrm>
          <a:custGeom>
            <a:avLst/>
            <a:gdLst/>
            <a:ahLst/>
            <a:cxnLst/>
            <a:rect l="l" t="t" r="r" b="b"/>
            <a:pathLst>
              <a:path w="14976475" h="10548620">
                <a:moveTo>
                  <a:pt x="14762645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334637"/>
                </a:lnTo>
                <a:lnTo>
                  <a:pt x="3333" y="10457986"/>
                </a:lnTo>
                <a:lnTo>
                  <a:pt x="26669" y="10521327"/>
                </a:lnTo>
                <a:lnTo>
                  <a:pt x="90011" y="10544663"/>
                </a:lnTo>
                <a:lnTo>
                  <a:pt x="213360" y="10547997"/>
                </a:lnTo>
                <a:lnTo>
                  <a:pt x="14762645" y="10547997"/>
                </a:lnTo>
                <a:lnTo>
                  <a:pt x="14885993" y="10544663"/>
                </a:lnTo>
                <a:lnTo>
                  <a:pt x="14949335" y="10521327"/>
                </a:lnTo>
                <a:lnTo>
                  <a:pt x="14972671" y="10457986"/>
                </a:lnTo>
                <a:lnTo>
                  <a:pt x="14976005" y="10334637"/>
                </a:lnTo>
                <a:lnTo>
                  <a:pt x="14976005" y="213360"/>
                </a:lnTo>
                <a:lnTo>
                  <a:pt x="14972671" y="90011"/>
                </a:lnTo>
                <a:lnTo>
                  <a:pt x="14949335" y="26670"/>
                </a:lnTo>
                <a:lnTo>
                  <a:pt x="14885993" y="3333"/>
                </a:lnTo>
                <a:lnTo>
                  <a:pt x="14762645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7250" y="1455193"/>
            <a:ext cx="1161247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latin typeface="Comic Sans MS" panose="030F0702030302020204" pitchFamily="66" charset="0"/>
              </a:rPr>
              <a:t>FLERSPRÅKIGHET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548205" y="3555563"/>
            <a:ext cx="11926570" cy="6369685"/>
            <a:chOff x="1548205" y="3555563"/>
            <a:chExt cx="11926570" cy="63696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8205" y="3555563"/>
              <a:ext cx="8714745" cy="63693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76897" y="8550889"/>
              <a:ext cx="5697855" cy="838835"/>
            </a:xfrm>
            <a:custGeom>
              <a:avLst/>
              <a:gdLst/>
              <a:ahLst/>
              <a:cxnLst/>
              <a:rect l="l" t="t" r="r" b="b"/>
              <a:pathLst>
                <a:path w="5697855" h="838834">
                  <a:moveTo>
                    <a:pt x="5697499" y="0"/>
                  </a:moveTo>
                  <a:lnTo>
                    <a:pt x="0" y="62547"/>
                  </a:lnTo>
                  <a:lnTo>
                    <a:pt x="6781" y="838720"/>
                  </a:lnTo>
                  <a:lnTo>
                    <a:pt x="5608777" y="807478"/>
                  </a:lnTo>
                  <a:lnTo>
                    <a:pt x="5697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97300" y="8677567"/>
            <a:ext cx="5125720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00" spc="-55" dirty="0">
                <a:latin typeface="Comic Sans MS" panose="030F0702030302020204" pitchFamily="66" charset="0"/>
                <a:cs typeface="Arial"/>
              </a:rPr>
              <a:t>Tala</a:t>
            </a:r>
            <a:r>
              <a:rPr sz="3200" spc="-40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dirty="0">
                <a:latin typeface="Comic Sans MS" panose="030F0702030302020204" pitchFamily="66" charset="0"/>
                <a:cs typeface="Arial"/>
              </a:rPr>
              <a:t>det</a:t>
            </a:r>
            <a:r>
              <a:rPr sz="3200" spc="-35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dirty="0">
                <a:latin typeface="Comic Sans MS" panose="030F0702030302020204" pitchFamily="66" charset="0"/>
                <a:cs typeface="Arial"/>
              </a:rPr>
              <a:t>språk</a:t>
            </a:r>
            <a:r>
              <a:rPr sz="3200" spc="-35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dirty="0">
                <a:latin typeface="Comic Sans MS" panose="030F0702030302020204" pitchFamily="66" charset="0"/>
                <a:cs typeface="Arial"/>
              </a:rPr>
              <a:t>du</a:t>
            </a:r>
            <a:r>
              <a:rPr sz="3200" spc="-35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dirty="0">
                <a:latin typeface="Comic Sans MS" panose="030F0702030302020204" pitchFamily="66" charset="0"/>
                <a:cs typeface="Arial"/>
              </a:rPr>
              <a:t>kan</a:t>
            </a:r>
            <a:r>
              <a:rPr sz="3200" spc="-35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-10" dirty="0">
                <a:latin typeface="Comic Sans MS" panose="030F0702030302020204" pitchFamily="66" charset="0"/>
                <a:cs typeface="Arial"/>
              </a:rPr>
              <a:t>bäst!</a:t>
            </a:r>
            <a:endParaRPr sz="32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50588" y="4775999"/>
            <a:ext cx="6003925" cy="1219835"/>
          </a:xfrm>
          <a:custGeom>
            <a:avLst/>
            <a:gdLst/>
            <a:ahLst/>
            <a:cxnLst/>
            <a:rect l="l" t="t" r="r" b="b"/>
            <a:pathLst>
              <a:path w="6003925" h="1219835">
                <a:moveTo>
                  <a:pt x="5992520" y="0"/>
                </a:moveTo>
                <a:lnTo>
                  <a:pt x="89242" y="20650"/>
                </a:lnTo>
                <a:lnTo>
                  <a:pt x="0" y="1219835"/>
                </a:lnTo>
                <a:lnTo>
                  <a:pt x="6003734" y="1153121"/>
                </a:lnTo>
                <a:lnTo>
                  <a:pt x="5992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789888" y="4881109"/>
            <a:ext cx="6003924" cy="99899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00" dirty="0">
                <a:latin typeface="Comic Sans MS" panose="030F0702030302020204" pitchFamily="66" charset="0"/>
                <a:cs typeface="Arial"/>
              </a:rPr>
              <a:t>Hjärnan har kapacitet för att</a:t>
            </a: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3200" dirty="0">
                <a:latin typeface="Comic Sans MS" panose="030F0702030302020204" pitchFamily="66" charset="0"/>
                <a:cs typeface="Arial"/>
              </a:rPr>
              <a:t>hantera flera språk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3650" y="9518442"/>
            <a:ext cx="293525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16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5213350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aldrig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för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tidigt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börja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barn, </a:t>
            </a:r>
            <a:r>
              <a:rPr sz="1950" dirty="0">
                <a:latin typeface="Arial"/>
                <a:cs typeface="Arial"/>
              </a:rPr>
              <a:t>tvärtom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börja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så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snart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visar </a:t>
            </a:r>
            <a:r>
              <a:rPr sz="1950" dirty="0">
                <a:latin typeface="Arial"/>
                <a:cs typeface="Arial"/>
              </a:rPr>
              <a:t>intresse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böcker.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3126459"/>
            <a:ext cx="5698490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Det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lilla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ibland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mest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intresserat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av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utforska,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känna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bläddra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fram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tillbaka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boken.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Detta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gärna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uppmuntras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då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tidiga </a:t>
            </a:r>
            <a:r>
              <a:rPr sz="1950" b="1" dirty="0">
                <a:latin typeface="Arial"/>
                <a:cs typeface="Arial"/>
              </a:rPr>
              <a:t>lustfyllda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erfarenheter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av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böcker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ökar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chanserna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får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sig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grundinställning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böcker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läsning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roligt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meningsfullt.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270" y="5516091"/>
            <a:ext cx="6071870" cy="622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spc="-10" dirty="0">
                <a:latin typeface="Arial"/>
                <a:cs typeface="Arial"/>
              </a:rPr>
              <a:t>Diskussionsunderlag: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i="1" dirty="0">
                <a:latin typeface="Arial"/>
                <a:cs typeface="Arial"/>
              </a:rPr>
              <a:t>Har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ni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börjat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använda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böcker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tillsammans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med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spc="-10" dirty="0">
                <a:latin typeface="Arial"/>
                <a:cs typeface="Arial"/>
              </a:rPr>
              <a:t>barnet?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64754" y="2029828"/>
            <a:ext cx="6012815" cy="3794125"/>
            <a:chOff x="8064754" y="2029828"/>
            <a:chExt cx="6012815" cy="3794125"/>
          </a:xfrm>
        </p:grpSpPr>
        <p:sp>
          <p:nvSpPr>
            <p:cNvPr id="7" name="object 7"/>
            <p:cNvSpPr/>
            <p:nvPr/>
          </p:nvSpPr>
          <p:spPr>
            <a:xfrm>
              <a:off x="8064754" y="2029828"/>
              <a:ext cx="6012815" cy="3794125"/>
            </a:xfrm>
            <a:custGeom>
              <a:avLst/>
              <a:gdLst/>
              <a:ahLst/>
              <a:cxnLst/>
              <a:rect l="l" t="t" r="r" b="b"/>
              <a:pathLst>
                <a:path w="6012815" h="3794125">
                  <a:moveTo>
                    <a:pt x="5799074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2325" y="3685524"/>
                  </a:lnTo>
                  <a:lnTo>
                    <a:pt x="18648" y="3739572"/>
                  </a:lnTo>
                  <a:lnTo>
                    <a:pt x="62963" y="3769168"/>
                  </a:lnTo>
                  <a:lnTo>
                    <a:pt x="149254" y="3793614"/>
                  </a:lnTo>
                  <a:lnTo>
                    <a:pt x="5852612" y="3793614"/>
                  </a:lnTo>
                  <a:lnTo>
                    <a:pt x="5922128" y="3765321"/>
                  </a:lnTo>
                  <a:lnTo>
                    <a:pt x="5956217" y="3738757"/>
                  </a:lnTo>
                  <a:lnTo>
                    <a:pt x="5985040" y="3701508"/>
                  </a:lnTo>
                  <a:lnTo>
                    <a:pt x="6004983" y="3651765"/>
                  </a:lnTo>
                  <a:lnTo>
                    <a:pt x="6012434" y="3587724"/>
                  </a:lnTo>
                  <a:lnTo>
                    <a:pt x="6012434" y="213360"/>
                  </a:lnTo>
                  <a:lnTo>
                    <a:pt x="6009100" y="90011"/>
                  </a:lnTo>
                  <a:lnTo>
                    <a:pt x="5985763" y="26670"/>
                  </a:lnTo>
                  <a:lnTo>
                    <a:pt x="5922422" y="3333"/>
                  </a:lnTo>
                  <a:lnTo>
                    <a:pt x="5799074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37929" y="2181734"/>
              <a:ext cx="5279390" cy="3567429"/>
            </a:xfrm>
            <a:custGeom>
              <a:avLst/>
              <a:gdLst/>
              <a:ahLst/>
              <a:cxnLst/>
              <a:rect l="l" t="t" r="r" b="b"/>
              <a:pathLst>
                <a:path w="5279390" h="3567429">
                  <a:moveTo>
                    <a:pt x="0" y="0"/>
                  </a:moveTo>
                  <a:lnTo>
                    <a:pt x="119354" y="3567252"/>
                  </a:lnTo>
                  <a:lnTo>
                    <a:pt x="5278983" y="3444189"/>
                  </a:lnTo>
                  <a:lnTo>
                    <a:pt x="5249024" y="109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6507" y="2227974"/>
              <a:ext cx="5046112" cy="33640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203724" y="2029828"/>
              <a:ext cx="2874010" cy="2493645"/>
            </a:xfrm>
            <a:custGeom>
              <a:avLst/>
              <a:gdLst/>
              <a:ahLst/>
              <a:cxnLst/>
              <a:rect l="l" t="t" r="r" b="b"/>
              <a:pathLst>
                <a:path w="2874009" h="2493645">
                  <a:moveTo>
                    <a:pt x="2037307" y="2174135"/>
                  </a:moveTo>
                  <a:lnTo>
                    <a:pt x="883853" y="2174135"/>
                  </a:lnTo>
                  <a:lnTo>
                    <a:pt x="893149" y="2221710"/>
                  </a:lnTo>
                  <a:lnTo>
                    <a:pt x="910741" y="2265556"/>
                  </a:lnTo>
                  <a:lnTo>
                    <a:pt x="935580" y="2305720"/>
                  </a:lnTo>
                  <a:lnTo>
                    <a:pt x="966621" y="2342248"/>
                  </a:lnTo>
                  <a:lnTo>
                    <a:pt x="1002818" y="2375185"/>
                  </a:lnTo>
                  <a:lnTo>
                    <a:pt x="1043124" y="2404577"/>
                  </a:lnTo>
                  <a:lnTo>
                    <a:pt x="1086528" y="2429717"/>
                  </a:lnTo>
                  <a:lnTo>
                    <a:pt x="1132363" y="2450118"/>
                  </a:lnTo>
                  <a:lnTo>
                    <a:pt x="1180114" y="2466134"/>
                  </a:lnTo>
                  <a:lnTo>
                    <a:pt x="1229267" y="2478119"/>
                  </a:lnTo>
                  <a:lnTo>
                    <a:pt x="1279309" y="2486430"/>
                  </a:lnTo>
                  <a:lnTo>
                    <a:pt x="1329724" y="2491419"/>
                  </a:lnTo>
                  <a:lnTo>
                    <a:pt x="1381799" y="2493474"/>
                  </a:lnTo>
                  <a:lnTo>
                    <a:pt x="1433905" y="2492530"/>
                  </a:lnTo>
                  <a:lnTo>
                    <a:pt x="1485870" y="2488620"/>
                  </a:lnTo>
                  <a:lnTo>
                    <a:pt x="1537523" y="2481778"/>
                  </a:lnTo>
                  <a:lnTo>
                    <a:pt x="1588693" y="2472035"/>
                  </a:lnTo>
                  <a:lnTo>
                    <a:pt x="1639207" y="2459425"/>
                  </a:lnTo>
                  <a:lnTo>
                    <a:pt x="1688896" y="2443980"/>
                  </a:lnTo>
                  <a:lnTo>
                    <a:pt x="1737587" y="2425733"/>
                  </a:lnTo>
                  <a:lnTo>
                    <a:pt x="1785108" y="2404717"/>
                  </a:lnTo>
                  <a:lnTo>
                    <a:pt x="1829217" y="2381725"/>
                  </a:lnTo>
                  <a:lnTo>
                    <a:pt x="1871889" y="2355389"/>
                  </a:lnTo>
                  <a:lnTo>
                    <a:pt x="1912338" y="2325807"/>
                  </a:lnTo>
                  <a:lnTo>
                    <a:pt x="1949776" y="2293082"/>
                  </a:lnTo>
                  <a:lnTo>
                    <a:pt x="1983416" y="2257313"/>
                  </a:lnTo>
                  <a:lnTo>
                    <a:pt x="2012471" y="2218602"/>
                  </a:lnTo>
                  <a:lnTo>
                    <a:pt x="2036154" y="2177049"/>
                  </a:lnTo>
                  <a:lnTo>
                    <a:pt x="2037307" y="2174135"/>
                  </a:lnTo>
                  <a:close/>
                </a:path>
                <a:path w="2874009" h="2493645">
                  <a:moveTo>
                    <a:pt x="2660103" y="0"/>
                  </a:moveTo>
                  <a:lnTo>
                    <a:pt x="65916" y="0"/>
                  </a:lnTo>
                  <a:lnTo>
                    <a:pt x="59449" y="23376"/>
                  </a:lnTo>
                  <a:lnTo>
                    <a:pt x="47358" y="72320"/>
                  </a:lnTo>
                  <a:lnTo>
                    <a:pt x="36626" y="121569"/>
                  </a:lnTo>
                  <a:lnTo>
                    <a:pt x="27260" y="171087"/>
                  </a:lnTo>
                  <a:lnTo>
                    <a:pt x="19263" y="220836"/>
                  </a:lnTo>
                  <a:lnTo>
                    <a:pt x="12640" y="270781"/>
                  </a:lnTo>
                  <a:lnTo>
                    <a:pt x="7398" y="320882"/>
                  </a:lnTo>
                  <a:lnTo>
                    <a:pt x="3540" y="371106"/>
                  </a:lnTo>
                  <a:lnTo>
                    <a:pt x="1072" y="421413"/>
                  </a:lnTo>
                  <a:lnTo>
                    <a:pt x="0" y="471767"/>
                  </a:lnTo>
                  <a:lnTo>
                    <a:pt x="327" y="522132"/>
                  </a:lnTo>
                  <a:lnTo>
                    <a:pt x="2285" y="574335"/>
                  </a:lnTo>
                  <a:lnTo>
                    <a:pt x="6388" y="626557"/>
                  </a:lnTo>
                  <a:lnTo>
                    <a:pt x="13158" y="678431"/>
                  </a:lnTo>
                  <a:lnTo>
                    <a:pt x="23118" y="729594"/>
                  </a:lnTo>
                  <a:lnTo>
                    <a:pt x="36793" y="779679"/>
                  </a:lnTo>
                  <a:lnTo>
                    <a:pt x="54705" y="828321"/>
                  </a:lnTo>
                  <a:lnTo>
                    <a:pt x="77377" y="875154"/>
                  </a:lnTo>
                  <a:lnTo>
                    <a:pt x="101739" y="914152"/>
                  </a:lnTo>
                  <a:lnTo>
                    <a:pt x="130402" y="950515"/>
                  </a:lnTo>
                  <a:lnTo>
                    <a:pt x="162944" y="983528"/>
                  </a:lnTo>
                  <a:lnTo>
                    <a:pt x="198943" y="1012477"/>
                  </a:lnTo>
                  <a:lnTo>
                    <a:pt x="237977" y="1036647"/>
                  </a:lnTo>
                  <a:lnTo>
                    <a:pt x="279622" y="1055321"/>
                  </a:lnTo>
                  <a:lnTo>
                    <a:pt x="323457" y="1067786"/>
                  </a:lnTo>
                  <a:lnTo>
                    <a:pt x="369058" y="1073325"/>
                  </a:lnTo>
                  <a:lnTo>
                    <a:pt x="329261" y="1099972"/>
                  </a:lnTo>
                  <a:lnTo>
                    <a:pt x="293103" y="1130837"/>
                  </a:lnTo>
                  <a:lnTo>
                    <a:pt x="260644" y="1165442"/>
                  </a:lnTo>
                  <a:lnTo>
                    <a:pt x="231944" y="1203313"/>
                  </a:lnTo>
                  <a:lnTo>
                    <a:pt x="207064" y="1243973"/>
                  </a:lnTo>
                  <a:lnTo>
                    <a:pt x="186061" y="1286946"/>
                  </a:lnTo>
                  <a:lnTo>
                    <a:pt x="168997" y="1331756"/>
                  </a:lnTo>
                  <a:lnTo>
                    <a:pt x="155932" y="1377927"/>
                  </a:lnTo>
                  <a:lnTo>
                    <a:pt x="146924" y="1424983"/>
                  </a:lnTo>
                  <a:lnTo>
                    <a:pt x="142033" y="1472448"/>
                  </a:lnTo>
                  <a:lnTo>
                    <a:pt x="141037" y="1519895"/>
                  </a:lnTo>
                  <a:lnTo>
                    <a:pt x="143533" y="1567155"/>
                  </a:lnTo>
                  <a:lnTo>
                    <a:pt x="149292" y="1614135"/>
                  </a:lnTo>
                  <a:lnTo>
                    <a:pt x="158084" y="1660741"/>
                  </a:lnTo>
                  <a:lnTo>
                    <a:pt x="169679" y="1706882"/>
                  </a:lnTo>
                  <a:lnTo>
                    <a:pt x="183849" y="1752464"/>
                  </a:lnTo>
                  <a:lnTo>
                    <a:pt x="200362" y="1797396"/>
                  </a:lnTo>
                  <a:lnTo>
                    <a:pt x="218989" y="1841585"/>
                  </a:lnTo>
                  <a:lnTo>
                    <a:pt x="239501" y="1884938"/>
                  </a:lnTo>
                  <a:lnTo>
                    <a:pt x="261667" y="1927362"/>
                  </a:lnTo>
                  <a:lnTo>
                    <a:pt x="287820" y="1972568"/>
                  </a:lnTo>
                  <a:lnTo>
                    <a:pt x="316675" y="2016504"/>
                  </a:lnTo>
                  <a:lnTo>
                    <a:pt x="348501" y="2058220"/>
                  </a:lnTo>
                  <a:lnTo>
                    <a:pt x="383566" y="2096765"/>
                  </a:lnTo>
                  <a:lnTo>
                    <a:pt x="422136" y="2131188"/>
                  </a:lnTo>
                  <a:lnTo>
                    <a:pt x="464481" y="2160538"/>
                  </a:lnTo>
                  <a:lnTo>
                    <a:pt x="510867" y="2183864"/>
                  </a:lnTo>
                  <a:lnTo>
                    <a:pt x="555545" y="2198829"/>
                  </a:lnTo>
                  <a:lnTo>
                    <a:pt x="601500" y="2207927"/>
                  </a:lnTo>
                  <a:lnTo>
                    <a:pt x="648371" y="2211779"/>
                  </a:lnTo>
                  <a:lnTo>
                    <a:pt x="695798" y="2211008"/>
                  </a:lnTo>
                  <a:lnTo>
                    <a:pt x="743420" y="2206236"/>
                  </a:lnTo>
                  <a:lnTo>
                    <a:pt x="790877" y="2198085"/>
                  </a:lnTo>
                  <a:lnTo>
                    <a:pt x="837808" y="2187177"/>
                  </a:lnTo>
                  <a:lnTo>
                    <a:pt x="883853" y="2174135"/>
                  </a:lnTo>
                  <a:lnTo>
                    <a:pt x="2037307" y="2174135"/>
                  </a:lnTo>
                  <a:lnTo>
                    <a:pt x="2053678" y="2132755"/>
                  </a:lnTo>
                  <a:lnTo>
                    <a:pt x="2064254" y="2085820"/>
                  </a:lnTo>
                  <a:lnTo>
                    <a:pt x="2492761" y="2085820"/>
                  </a:lnTo>
                  <a:lnTo>
                    <a:pt x="2543623" y="2061295"/>
                  </a:lnTo>
                  <a:lnTo>
                    <a:pt x="2586903" y="2035778"/>
                  </a:lnTo>
                  <a:lnTo>
                    <a:pt x="2628256" y="2007315"/>
                  </a:lnTo>
                  <a:lnTo>
                    <a:pt x="2667696" y="1976187"/>
                  </a:lnTo>
                  <a:lnTo>
                    <a:pt x="2705238" y="1942675"/>
                  </a:lnTo>
                  <a:lnTo>
                    <a:pt x="2740895" y="1907060"/>
                  </a:lnTo>
                  <a:lnTo>
                    <a:pt x="2774681" y="1869623"/>
                  </a:lnTo>
                  <a:lnTo>
                    <a:pt x="2806609" y="1830644"/>
                  </a:lnTo>
                  <a:lnTo>
                    <a:pt x="2836694" y="1790405"/>
                  </a:lnTo>
                  <a:lnTo>
                    <a:pt x="2864386" y="1750058"/>
                  </a:lnTo>
                  <a:lnTo>
                    <a:pt x="2873463" y="1735673"/>
                  </a:lnTo>
                  <a:lnTo>
                    <a:pt x="2873463" y="213360"/>
                  </a:lnTo>
                  <a:lnTo>
                    <a:pt x="2870129" y="90011"/>
                  </a:lnTo>
                  <a:lnTo>
                    <a:pt x="2846793" y="26669"/>
                  </a:lnTo>
                  <a:lnTo>
                    <a:pt x="2783452" y="3333"/>
                  </a:lnTo>
                  <a:lnTo>
                    <a:pt x="2660103" y="0"/>
                  </a:lnTo>
                  <a:close/>
                </a:path>
                <a:path w="2874009" h="2493645">
                  <a:moveTo>
                    <a:pt x="2492761" y="2085820"/>
                  </a:moveTo>
                  <a:lnTo>
                    <a:pt x="2064254" y="2085820"/>
                  </a:lnTo>
                  <a:lnTo>
                    <a:pt x="2110224" y="2105778"/>
                  </a:lnTo>
                  <a:lnTo>
                    <a:pt x="2157655" y="2120218"/>
                  </a:lnTo>
                  <a:lnTo>
                    <a:pt x="2206166" y="2129340"/>
                  </a:lnTo>
                  <a:lnTo>
                    <a:pt x="2255371" y="2133344"/>
                  </a:lnTo>
                  <a:lnTo>
                    <a:pt x="2304888" y="2132429"/>
                  </a:lnTo>
                  <a:lnTo>
                    <a:pt x="2354334" y="2126796"/>
                  </a:lnTo>
                  <a:lnTo>
                    <a:pt x="2403324" y="2116645"/>
                  </a:lnTo>
                  <a:lnTo>
                    <a:pt x="2451475" y="2102174"/>
                  </a:lnTo>
                  <a:lnTo>
                    <a:pt x="2492761" y="2085820"/>
                  </a:lnTo>
                  <a:close/>
                </a:path>
              </a:pathLst>
            </a:custGeom>
            <a:solidFill>
              <a:srgbClr val="D0E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095865" y="2093149"/>
            <a:ext cx="5950585" cy="18590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75685">
              <a:lnSpc>
                <a:spcPts val="3579"/>
              </a:lnSpc>
              <a:spcBef>
                <a:spcPts val="95"/>
              </a:spcBef>
            </a:pPr>
            <a:r>
              <a:rPr sz="2400" dirty="0">
                <a:latin typeface="Comic Sans MS" panose="030F0702030302020204" pitchFamily="66" charset="0"/>
                <a:cs typeface="Arial Narrow"/>
              </a:rPr>
              <a:t>När kan man</a:t>
            </a:r>
          </a:p>
          <a:p>
            <a:pPr marL="3575685">
              <a:lnSpc>
                <a:spcPts val="4395"/>
              </a:lnSpc>
            </a:pPr>
            <a:r>
              <a:rPr sz="3600" dirty="0">
                <a:latin typeface="Comic Sans MS" panose="030F0702030302020204" pitchFamily="66" charset="0"/>
                <a:cs typeface="Arial Narrow"/>
              </a:rPr>
              <a:t>börja läsa</a:t>
            </a:r>
          </a:p>
          <a:p>
            <a:pPr marL="3575685">
              <a:lnSpc>
                <a:spcPts val="3540"/>
              </a:lnSpc>
            </a:pPr>
            <a:r>
              <a:rPr sz="2400" dirty="0">
                <a:latin typeface="Comic Sans MS" panose="030F0702030302020204" pitchFamily="66" charset="0"/>
                <a:cs typeface="Arial Narrow"/>
              </a:rPr>
              <a:t>tillsammans</a:t>
            </a:r>
          </a:p>
          <a:p>
            <a:pPr marL="3575685">
              <a:lnSpc>
                <a:spcPts val="3200"/>
              </a:lnSpc>
            </a:pPr>
            <a:r>
              <a:rPr sz="2400" dirty="0">
                <a:latin typeface="Comic Sans MS" panose="030F0702030302020204" pitchFamily="66" charset="0"/>
                <a:cs typeface="Arial Narrow"/>
              </a:rPr>
              <a:t>med sitt barn?</a:t>
            </a:r>
          </a:p>
        </p:txBody>
      </p:sp>
      <p:sp>
        <p:nvSpPr>
          <p:cNvPr id="12" name="object 12"/>
          <p:cNvSpPr/>
          <p:nvPr/>
        </p:nvSpPr>
        <p:spPr>
          <a:xfrm>
            <a:off x="8064750" y="2029823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213359" y="0"/>
                </a:move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73"/>
                </a:lnTo>
                <a:lnTo>
                  <a:pt x="26669" y="3774414"/>
                </a:lnTo>
                <a:lnTo>
                  <a:pt x="90011" y="3797750"/>
                </a:lnTo>
                <a:lnTo>
                  <a:pt x="213359" y="3801084"/>
                </a:lnTo>
                <a:lnTo>
                  <a:pt x="5799073" y="3801084"/>
                </a:lnTo>
                <a:lnTo>
                  <a:pt x="5922422" y="3797750"/>
                </a:lnTo>
                <a:lnTo>
                  <a:pt x="5985764" y="3774414"/>
                </a:lnTo>
                <a:lnTo>
                  <a:pt x="6009100" y="3711073"/>
                </a:lnTo>
                <a:lnTo>
                  <a:pt x="6012433" y="3587724"/>
                </a:lnTo>
                <a:lnTo>
                  <a:pt x="6012433" y="213360"/>
                </a:lnTo>
                <a:lnTo>
                  <a:pt x="6009100" y="90011"/>
                </a:lnTo>
                <a:lnTo>
                  <a:pt x="5985764" y="26670"/>
                </a:lnTo>
                <a:lnTo>
                  <a:pt x="5922422" y="3333"/>
                </a:lnTo>
                <a:lnTo>
                  <a:pt x="5799073" y="0"/>
                </a:lnTo>
                <a:lnTo>
                  <a:pt x="213359" y="0"/>
                </a:lnTo>
                <a:close/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" y="71996"/>
            <a:ext cx="14976475" cy="10548620"/>
            <a:chOff x="72000" y="71996"/>
            <a:chExt cx="14976475" cy="10548620"/>
          </a:xfrm>
        </p:grpSpPr>
        <p:sp>
          <p:nvSpPr>
            <p:cNvPr id="3" name="object 3"/>
            <p:cNvSpPr/>
            <p:nvPr/>
          </p:nvSpPr>
          <p:spPr>
            <a:xfrm>
              <a:off x="72000" y="72002"/>
              <a:ext cx="14976475" cy="10548620"/>
            </a:xfrm>
            <a:custGeom>
              <a:avLst/>
              <a:gdLst/>
              <a:ahLst/>
              <a:cxnLst/>
              <a:rect l="l" t="t" r="r" b="b"/>
              <a:pathLst>
                <a:path w="14976475" h="10548620">
                  <a:moveTo>
                    <a:pt x="1476264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34637"/>
                  </a:lnTo>
                  <a:lnTo>
                    <a:pt x="3333" y="10457986"/>
                  </a:lnTo>
                  <a:lnTo>
                    <a:pt x="26669" y="10521327"/>
                  </a:lnTo>
                  <a:lnTo>
                    <a:pt x="90011" y="10544663"/>
                  </a:lnTo>
                  <a:lnTo>
                    <a:pt x="213360" y="10547997"/>
                  </a:lnTo>
                  <a:lnTo>
                    <a:pt x="14762645" y="10547997"/>
                  </a:lnTo>
                  <a:lnTo>
                    <a:pt x="14885993" y="10544663"/>
                  </a:lnTo>
                  <a:lnTo>
                    <a:pt x="14949335" y="10521327"/>
                  </a:lnTo>
                  <a:lnTo>
                    <a:pt x="14972671" y="10457986"/>
                  </a:lnTo>
                  <a:lnTo>
                    <a:pt x="14976005" y="10334637"/>
                  </a:lnTo>
                  <a:lnTo>
                    <a:pt x="14976005" y="213360"/>
                  </a:lnTo>
                  <a:lnTo>
                    <a:pt x="14972671" y="90011"/>
                  </a:lnTo>
                  <a:lnTo>
                    <a:pt x="14949335" y="26670"/>
                  </a:lnTo>
                  <a:lnTo>
                    <a:pt x="14885993" y="3333"/>
                  </a:lnTo>
                  <a:lnTo>
                    <a:pt x="14762645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6894" y="1625837"/>
              <a:ext cx="13115925" cy="8863330"/>
            </a:xfrm>
            <a:custGeom>
              <a:avLst/>
              <a:gdLst/>
              <a:ahLst/>
              <a:cxnLst/>
              <a:rect l="l" t="t" r="r" b="b"/>
              <a:pathLst>
                <a:path w="13115925" h="8863330">
                  <a:moveTo>
                    <a:pt x="0" y="0"/>
                  </a:moveTo>
                  <a:lnTo>
                    <a:pt x="296519" y="8862961"/>
                  </a:lnTo>
                  <a:lnTo>
                    <a:pt x="13115810" y="8557209"/>
                  </a:lnTo>
                  <a:lnTo>
                    <a:pt x="13041376" y="2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278" y="1740776"/>
              <a:ext cx="12537076" cy="83580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93855" y="71996"/>
              <a:ext cx="7150100" cy="7371715"/>
            </a:xfrm>
            <a:custGeom>
              <a:avLst/>
              <a:gdLst/>
              <a:ahLst/>
              <a:cxnLst/>
              <a:rect l="l" t="t" r="r" b="b"/>
              <a:pathLst>
                <a:path w="7150100" h="7371715">
                  <a:moveTo>
                    <a:pt x="12700" y="2015238"/>
                  </a:moveTo>
                  <a:lnTo>
                    <a:pt x="12700" y="2725937"/>
                  </a:lnTo>
                  <a:lnTo>
                    <a:pt x="0" y="2675519"/>
                  </a:lnTo>
                  <a:lnTo>
                    <a:pt x="0" y="2066080"/>
                  </a:lnTo>
                  <a:lnTo>
                    <a:pt x="12700" y="2015238"/>
                  </a:lnTo>
                  <a:close/>
                </a:path>
                <a:path w="7150100" h="7371715">
                  <a:moveTo>
                    <a:pt x="25400" y="1863006"/>
                  </a:moveTo>
                  <a:lnTo>
                    <a:pt x="25400" y="2826351"/>
                  </a:lnTo>
                  <a:lnTo>
                    <a:pt x="12700" y="2776232"/>
                  </a:lnTo>
                  <a:lnTo>
                    <a:pt x="12700" y="1913695"/>
                  </a:lnTo>
                  <a:lnTo>
                    <a:pt x="25400" y="1863006"/>
                  </a:lnTo>
                  <a:close/>
                </a:path>
                <a:path w="7150100" h="7371715">
                  <a:moveTo>
                    <a:pt x="914400" y="0"/>
                  </a:moveTo>
                  <a:lnTo>
                    <a:pt x="914400" y="3843138"/>
                  </a:lnTo>
                  <a:lnTo>
                    <a:pt x="863600" y="3839553"/>
                  </a:lnTo>
                  <a:lnTo>
                    <a:pt x="812800" y="3832735"/>
                  </a:lnTo>
                  <a:lnTo>
                    <a:pt x="762000" y="3822818"/>
                  </a:lnTo>
                  <a:lnTo>
                    <a:pt x="723900" y="3809932"/>
                  </a:lnTo>
                  <a:lnTo>
                    <a:pt x="673100" y="3794213"/>
                  </a:lnTo>
                  <a:lnTo>
                    <a:pt x="635000" y="3775791"/>
                  </a:lnTo>
                  <a:lnTo>
                    <a:pt x="584200" y="3754800"/>
                  </a:lnTo>
                  <a:lnTo>
                    <a:pt x="546100" y="3731372"/>
                  </a:lnTo>
                  <a:lnTo>
                    <a:pt x="508000" y="3705640"/>
                  </a:lnTo>
                  <a:lnTo>
                    <a:pt x="469900" y="3677737"/>
                  </a:lnTo>
                  <a:lnTo>
                    <a:pt x="431800" y="3647794"/>
                  </a:lnTo>
                  <a:lnTo>
                    <a:pt x="393700" y="3615945"/>
                  </a:lnTo>
                  <a:lnTo>
                    <a:pt x="355600" y="3582323"/>
                  </a:lnTo>
                  <a:lnTo>
                    <a:pt x="330200" y="3547060"/>
                  </a:lnTo>
                  <a:lnTo>
                    <a:pt x="292100" y="3510288"/>
                  </a:lnTo>
                  <a:lnTo>
                    <a:pt x="266700" y="3472141"/>
                  </a:lnTo>
                  <a:lnTo>
                    <a:pt x="241300" y="3432750"/>
                  </a:lnTo>
                  <a:lnTo>
                    <a:pt x="215900" y="3392249"/>
                  </a:lnTo>
                  <a:lnTo>
                    <a:pt x="190500" y="3350771"/>
                  </a:lnTo>
                  <a:lnTo>
                    <a:pt x="139700" y="3260691"/>
                  </a:lnTo>
                  <a:lnTo>
                    <a:pt x="127000" y="3214560"/>
                  </a:lnTo>
                  <a:lnTo>
                    <a:pt x="101600" y="3167771"/>
                  </a:lnTo>
                  <a:lnTo>
                    <a:pt x="25400" y="2876241"/>
                  </a:lnTo>
                  <a:lnTo>
                    <a:pt x="25400" y="1812381"/>
                  </a:lnTo>
                  <a:lnTo>
                    <a:pt x="38100" y="1761825"/>
                  </a:lnTo>
                  <a:lnTo>
                    <a:pt x="38100" y="1711345"/>
                  </a:lnTo>
                  <a:lnTo>
                    <a:pt x="63500" y="1610638"/>
                  </a:lnTo>
                  <a:lnTo>
                    <a:pt x="63500" y="1560423"/>
                  </a:lnTo>
                  <a:lnTo>
                    <a:pt x="215900" y="965693"/>
                  </a:lnTo>
                  <a:lnTo>
                    <a:pt x="241300" y="916730"/>
                  </a:lnTo>
                  <a:lnTo>
                    <a:pt x="254000" y="868046"/>
                  </a:lnTo>
                  <a:lnTo>
                    <a:pt x="279400" y="819690"/>
                  </a:lnTo>
                  <a:lnTo>
                    <a:pt x="292100" y="771712"/>
                  </a:lnTo>
                  <a:lnTo>
                    <a:pt x="317500" y="724162"/>
                  </a:lnTo>
                  <a:lnTo>
                    <a:pt x="330200" y="677089"/>
                  </a:lnTo>
                  <a:lnTo>
                    <a:pt x="381000" y="584574"/>
                  </a:lnTo>
                  <a:lnTo>
                    <a:pt x="431800" y="494564"/>
                  </a:lnTo>
                  <a:lnTo>
                    <a:pt x="457200" y="450622"/>
                  </a:lnTo>
                  <a:lnTo>
                    <a:pt x="482600" y="407456"/>
                  </a:lnTo>
                  <a:lnTo>
                    <a:pt x="520700" y="365115"/>
                  </a:lnTo>
                  <a:lnTo>
                    <a:pt x="546100" y="323648"/>
                  </a:lnTo>
                  <a:lnTo>
                    <a:pt x="584200" y="285366"/>
                  </a:lnTo>
                  <a:lnTo>
                    <a:pt x="609600" y="248036"/>
                  </a:lnTo>
                  <a:lnTo>
                    <a:pt x="647700" y="211747"/>
                  </a:lnTo>
                  <a:lnTo>
                    <a:pt x="673100" y="176584"/>
                  </a:lnTo>
                  <a:lnTo>
                    <a:pt x="711200" y="142636"/>
                  </a:lnTo>
                  <a:lnTo>
                    <a:pt x="749300" y="109990"/>
                  </a:lnTo>
                  <a:lnTo>
                    <a:pt x="787400" y="78732"/>
                  </a:lnTo>
                  <a:lnTo>
                    <a:pt x="825500" y="48949"/>
                  </a:lnTo>
                  <a:lnTo>
                    <a:pt x="863600" y="20730"/>
                  </a:lnTo>
                  <a:lnTo>
                    <a:pt x="901700" y="0"/>
                  </a:lnTo>
                  <a:lnTo>
                    <a:pt x="914400" y="0"/>
                  </a:lnTo>
                  <a:close/>
                </a:path>
                <a:path w="7150100" h="7371715">
                  <a:moveTo>
                    <a:pt x="355600" y="4785586"/>
                  </a:moveTo>
                  <a:lnTo>
                    <a:pt x="355600" y="5079831"/>
                  </a:lnTo>
                  <a:lnTo>
                    <a:pt x="342900" y="5031000"/>
                  </a:lnTo>
                  <a:lnTo>
                    <a:pt x="342900" y="4834770"/>
                  </a:lnTo>
                  <a:lnTo>
                    <a:pt x="355600" y="4785586"/>
                  </a:lnTo>
                  <a:close/>
                </a:path>
                <a:path w="7150100" h="7371715">
                  <a:moveTo>
                    <a:pt x="368300" y="4687474"/>
                  </a:moveTo>
                  <a:lnTo>
                    <a:pt x="368300" y="5177102"/>
                  </a:lnTo>
                  <a:lnTo>
                    <a:pt x="355600" y="5128537"/>
                  </a:lnTo>
                  <a:lnTo>
                    <a:pt x="355600" y="4736459"/>
                  </a:lnTo>
                  <a:lnTo>
                    <a:pt x="368300" y="4687474"/>
                  </a:lnTo>
                  <a:close/>
                </a:path>
                <a:path w="7150100" h="7371715">
                  <a:moveTo>
                    <a:pt x="7150100" y="90016"/>
                  </a:moveTo>
                  <a:lnTo>
                    <a:pt x="7150100" y="5466259"/>
                  </a:lnTo>
                  <a:lnTo>
                    <a:pt x="7124700" y="5500552"/>
                  </a:lnTo>
                  <a:lnTo>
                    <a:pt x="7073900" y="5583788"/>
                  </a:lnTo>
                  <a:lnTo>
                    <a:pt x="7035800" y="5624749"/>
                  </a:lnTo>
                  <a:lnTo>
                    <a:pt x="6985000" y="5706758"/>
                  </a:lnTo>
                  <a:lnTo>
                    <a:pt x="6946900" y="5747032"/>
                  </a:lnTo>
                  <a:lnTo>
                    <a:pt x="6921500" y="5786755"/>
                  </a:lnTo>
                  <a:lnTo>
                    <a:pt x="6883400" y="5825880"/>
                  </a:lnTo>
                  <a:lnTo>
                    <a:pt x="6845300" y="5864359"/>
                  </a:lnTo>
                  <a:lnTo>
                    <a:pt x="6819900" y="5902145"/>
                  </a:lnTo>
                  <a:lnTo>
                    <a:pt x="6781800" y="5939188"/>
                  </a:lnTo>
                  <a:lnTo>
                    <a:pt x="6743700" y="5975442"/>
                  </a:lnTo>
                  <a:lnTo>
                    <a:pt x="6705600" y="6010858"/>
                  </a:lnTo>
                  <a:lnTo>
                    <a:pt x="6667500" y="6045390"/>
                  </a:lnTo>
                  <a:lnTo>
                    <a:pt x="6629400" y="6078989"/>
                  </a:lnTo>
                  <a:lnTo>
                    <a:pt x="6591300" y="6111607"/>
                  </a:lnTo>
                  <a:lnTo>
                    <a:pt x="6553200" y="6143196"/>
                  </a:lnTo>
                  <a:lnTo>
                    <a:pt x="6515100" y="6173709"/>
                  </a:lnTo>
                  <a:lnTo>
                    <a:pt x="6464300" y="6203099"/>
                  </a:lnTo>
                  <a:lnTo>
                    <a:pt x="6426200" y="6231316"/>
                  </a:lnTo>
                  <a:lnTo>
                    <a:pt x="6388100" y="6258314"/>
                  </a:lnTo>
                  <a:lnTo>
                    <a:pt x="6337300" y="6284044"/>
                  </a:lnTo>
                  <a:lnTo>
                    <a:pt x="6299200" y="6308459"/>
                  </a:lnTo>
                  <a:lnTo>
                    <a:pt x="6248400" y="6331511"/>
                  </a:lnTo>
                  <a:lnTo>
                    <a:pt x="6197600" y="6353153"/>
                  </a:lnTo>
                  <a:lnTo>
                    <a:pt x="6159500" y="6372413"/>
                  </a:lnTo>
                  <a:lnTo>
                    <a:pt x="6108700" y="6390152"/>
                  </a:lnTo>
                  <a:lnTo>
                    <a:pt x="6057900" y="6406341"/>
                  </a:lnTo>
                  <a:lnTo>
                    <a:pt x="6019800" y="6420950"/>
                  </a:lnTo>
                  <a:lnTo>
                    <a:pt x="5969000" y="6433948"/>
                  </a:lnTo>
                  <a:lnTo>
                    <a:pt x="5918200" y="6445308"/>
                  </a:lnTo>
                  <a:lnTo>
                    <a:pt x="5880100" y="6454997"/>
                  </a:lnTo>
                  <a:lnTo>
                    <a:pt x="5829300" y="6462988"/>
                  </a:lnTo>
                  <a:lnTo>
                    <a:pt x="5778500" y="6469249"/>
                  </a:lnTo>
                  <a:lnTo>
                    <a:pt x="5727700" y="6473752"/>
                  </a:lnTo>
                  <a:lnTo>
                    <a:pt x="5676900" y="6476466"/>
                  </a:lnTo>
                  <a:lnTo>
                    <a:pt x="5638800" y="6477362"/>
                  </a:lnTo>
                  <a:lnTo>
                    <a:pt x="5588000" y="6476410"/>
                  </a:lnTo>
                  <a:lnTo>
                    <a:pt x="5537200" y="6473581"/>
                  </a:lnTo>
                  <a:lnTo>
                    <a:pt x="5486400" y="6468844"/>
                  </a:lnTo>
                  <a:lnTo>
                    <a:pt x="5448300" y="6462170"/>
                  </a:lnTo>
                  <a:lnTo>
                    <a:pt x="5397500" y="6453528"/>
                  </a:lnTo>
                  <a:lnTo>
                    <a:pt x="5346700" y="6442891"/>
                  </a:lnTo>
                  <a:lnTo>
                    <a:pt x="5308600" y="6430226"/>
                  </a:lnTo>
                  <a:lnTo>
                    <a:pt x="5257800" y="6415506"/>
                  </a:lnTo>
                  <a:lnTo>
                    <a:pt x="5207000" y="6398699"/>
                  </a:lnTo>
                  <a:lnTo>
                    <a:pt x="5168900" y="6379777"/>
                  </a:lnTo>
                  <a:lnTo>
                    <a:pt x="5118100" y="6358709"/>
                  </a:lnTo>
                  <a:lnTo>
                    <a:pt x="5118100" y="6405107"/>
                  </a:lnTo>
                  <a:lnTo>
                    <a:pt x="5092700" y="6494944"/>
                  </a:lnTo>
                  <a:lnTo>
                    <a:pt x="5067300" y="6538353"/>
                  </a:lnTo>
                  <a:lnTo>
                    <a:pt x="5054600" y="6580734"/>
                  </a:lnTo>
                  <a:lnTo>
                    <a:pt x="5029200" y="6622075"/>
                  </a:lnTo>
                  <a:lnTo>
                    <a:pt x="5016500" y="6662359"/>
                  </a:lnTo>
                  <a:lnTo>
                    <a:pt x="4991100" y="6701572"/>
                  </a:lnTo>
                  <a:lnTo>
                    <a:pt x="4953000" y="6739698"/>
                  </a:lnTo>
                  <a:lnTo>
                    <a:pt x="4927600" y="6776723"/>
                  </a:lnTo>
                  <a:lnTo>
                    <a:pt x="4902200" y="6812632"/>
                  </a:lnTo>
                  <a:lnTo>
                    <a:pt x="4864100" y="6847410"/>
                  </a:lnTo>
                  <a:lnTo>
                    <a:pt x="4826000" y="6881042"/>
                  </a:lnTo>
                  <a:lnTo>
                    <a:pt x="4800600" y="6913513"/>
                  </a:lnTo>
                  <a:lnTo>
                    <a:pt x="4762500" y="6944808"/>
                  </a:lnTo>
                  <a:lnTo>
                    <a:pt x="4724400" y="6974912"/>
                  </a:lnTo>
                  <a:lnTo>
                    <a:pt x="4686300" y="7003810"/>
                  </a:lnTo>
                  <a:lnTo>
                    <a:pt x="4635500" y="7031488"/>
                  </a:lnTo>
                  <a:lnTo>
                    <a:pt x="4597400" y="7057929"/>
                  </a:lnTo>
                  <a:lnTo>
                    <a:pt x="4559300" y="7083120"/>
                  </a:lnTo>
                  <a:lnTo>
                    <a:pt x="4521200" y="7107046"/>
                  </a:lnTo>
                  <a:lnTo>
                    <a:pt x="4470400" y="7129691"/>
                  </a:lnTo>
                  <a:lnTo>
                    <a:pt x="4432300" y="7151040"/>
                  </a:lnTo>
                  <a:lnTo>
                    <a:pt x="4381500" y="7172286"/>
                  </a:lnTo>
                  <a:lnTo>
                    <a:pt x="4330700" y="7192486"/>
                  </a:lnTo>
                  <a:lnTo>
                    <a:pt x="4292600" y="7211635"/>
                  </a:lnTo>
                  <a:lnTo>
                    <a:pt x="4241800" y="7229728"/>
                  </a:lnTo>
                  <a:lnTo>
                    <a:pt x="4191000" y="7246761"/>
                  </a:lnTo>
                  <a:lnTo>
                    <a:pt x="4152900" y="7262729"/>
                  </a:lnTo>
                  <a:lnTo>
                    <a:pt x="4102100" y="7277627"/>
                  </a:lnTo>
                  <a:lnTo>
                    <a:pt x="4051300" y="7291449"/>
                  </a:lnTo>
                  <a:lnTo>
                    <a:pt x="4000500" y="7304191"/>
                  </a:lnTo>
                  <a:lnTo>
                    <a:pt x="3949700" y="7315849"/>
                  </a:lnTo>
                  <a:lnTo>
                    <a:pt x="3898900" y="7326417"/>
                  </a:lnTo>
                  <a:lnTo>
                    <a:pt x="3848100" y="7335890"/>
                  </a:lnTo>
                  <a:lnTo>
                    <a:pt x="3797300" y="7344264"/>
                  </a:lnTo>
                  <a:lnTo>
                    <a:pt x="3746500" y="7351533"/>
                  </a:lnTo>
                  <a:lnTo>
                    <a:pt x="3708400" y="7357693"/>
                  </a:lnTo>
                  <a:lnTo>
                    <a:pt x="3657600" y="7362739"/>
                  </a:lnTo>
                  <a:lnTo>
                    <a:pt x="3606800" y="7366666"/>
                  </a:lnTo>
                  <a:lnTo>
                    <a:pt x="3556000" y="7369469"/>
                  </a:lnTo>
                  <a:lnTo>
                    <a:pt x="3505200" y="7371143"/>
                  </a:lnTo>
                  <a:lnTo>
                    <a:pt x="3454400" y="7371683"/>
                  </a:lnTo>
                  <a:lnTo>
                    <a:pt x="3403600" y="7371085"/>
                  </a:lnTo>
                  <a:lnTo>
                    <a:pt x="3352800" y="7369343"/>
                  </a:lnTo>
                  <a:lnTo>
                    <a:pt x="3302000" y="7366453"/>
                  </a:lnTo>
                  <a:lnTo>
                    <a:pt x="3251200" y="7362423"/>
                  </a:lnTo>
                  <a:lnTo>
                    <a:pt x="3200400" y="7357160"/>
                  </a:lnTo>
                  <a:lnTo>
                    <a:pt x="3149600" y="7350605"/>
                  </a:lnTo>
                  <a:lnTo>
                    <a:pt x="3098800" y="7342703"/>
                  </a:lnTo>
                  <a:lnTo>
                    <a:pt x="3048000" y="7333398"/>
                  </a:lnTo>
                  <a:lnTo>
                    <a:pt x="2997200" y="7322632"/>
                  </a:lnTo>
                  <a:lnTo>
                    <a:pt x="2946400" y="7310349"/>
                  </a:lnTo>
                  <a:lnTo>
                    <a:pt x="2895600" y="7296492"/>
                  </a:lnTo>
                  <a:lnTo>
                    <a:pt x="2857500" y="7281005"/>
                  </a:lnTo>
                  <a:lnTo>
                    <a:pt x="2806700" y="7263831"/>
                  </a:lnTo>
                  <a:lnTo>
                    <a:pt x="2755900" y="7244914"/>
                  </a:lnTo>
                  <a:lnTo>
                    <a:pt x="2717800" y="7224197"/>
                  </a:lnTo>
                  <a:lnTo>
                    <a:pt x="2667000" y="7201624"/>
                  </a:lnTo>
                  <a:lnTo>
                    <a:pt x="2628900" y="7177137"/>
                  </a:lnTo>
                  <a:lnTo>
                    <a:pt x="2590800" y="7150681"/>
                  </a:lnTo>
                  <a:lnTo>
                    <a:pt x="2540000" y="7122518"/>
                  </a:lnTo>
                  <a:lnTo>
                    <a:pt x="2501900" y="7092957"/>
                  </a:lnTo>
                  <a:lnTo>
                    <a:pt x="2463800" y="7061992"/>
                  </a:lnTo>
                  <a:lnTo>
                    <a:pt x="2425700" y="7029614"/>
                  </a:lnTo>
                  <a:lnTo>
                    <a:pt x="2400300" y="6995817"/>
                  </a:lnTo>
                  <a:lnTo>
                    <a:pt x="2362200" y="6960593"/>
                  </a:lnTo>
                  <a:lnTo>
                    <a:pt x="2336800" y="6923934"/>
                  </a:lnTo>
                  <a:lnTo>
                    <a:pt x="2298700" y="6885834"/>
                  </a:lnTo>
                  <a:lnTo>
                    <a:pt x="2273300" y="6846284"/>
                  </a:lnTo>
                  <a:lnTo>
                    <a:pt x="2260600" y="6805278"/>
                  </a:lnTo>
                  <a:lnTo>
                    <a:pt x="2235200" y="6762808"/>
                  </a:lnTo>
                  <a:lnTo>
                    <a:pt x="2209800" y="6673447"/>
                  </a:lnTo>
                  <a:lnTo>
                    <a:pt x="2184400" y="6578142"/>
                  </a:lnTo>
                  <a:lnTo>
                    <a:pt x="2146300" y="6592332"/>
                  </a:lnTo>
                  <a:lnTo>
                    <a:pt x="2095500" y="6605740"/>
                  </a:lnTo>
                  <a:lnTo>
                    <a:pt x="2044700" y="6618252"/>
                  </a:lnTo>
                  <a:lnTo>
                    <a:pt x="1993900" y="6629752"/>
                  </a:lnTo>
                  <a:lnTo>
                    <a:pt x="1943100" y="6640123"/>
                  </a:lnTo>
                  <a:lnTo>
                    <a:pt x="1892300" y="6649252"/>
                  </a:lnTo>
                  <a:lnTo>
                    <a:pt x="1841500" y="6657023"/>
                  </a:lnTo>
                  <a:lnTo>
                    <a:pt x="1803400" y="6663319"/>
                  </a:lnTo>
                  <a:lnTo>
                    <a:pt x="1752600" y="6668026"/>
                  </a:lnTo>
                  <a:lnTo>
                    <a:pt x="1701800" y="6671029"/>
                  </a:lnTo>
                  <a:lnTo>
                    <a:pt x="1651000" y="6672211"/>
                  </a:lnTo>
                  <a:lnTo>
                    <a:pt x="1600200" y="6671458"/>
                  </a:lnTo>
                  <a:lnTo>
                    <a:pt x="1549400" y="6668654"/>
                  </a:lnTo>
                  <a:lnTo>
                    <a:pt x="1498600" y="6663683"/>
                  </a:lnTo>
                  <a:lnTo>
                    <a:pt x="1447800" y="6656431"/>
                  </a:lnTo>
                  <a:lnTo>
                    <a:pt x="1409700" y="6646781"/>
                  </a:lnTo>
                  <a:lnTo>
                    <a:pt x="1358900" y="6634619"/>
                  </a:lnTo>
                  <a:lnTo>
                    <a:pt x="1308100" y="6619828"/>
                  </a:lnTo>
                  <a:lnTo>
                    <a:pt x="1257300" y="6602294"/>
                  </a:lnTo>
                  <a:lnTo>
                    <a:pt x="1219200" y="6581686"/>
                  </a:lnTo>
                  <a:lnTo>
                    <a:pt x="1168400" y="6558596"/>
                  </a:lnTo>
                  <a:lnTo>
                    <a:pt x="1130300" y="6533163"/>
                  </a:lnTo>
                  <a:lnTo>
                    <a:pt x="1092200" y="6505527"/>
                  </a:lnTo>
                  <a:lnTo>
                    <a:pt x="1054100" y="6475825"/>
                  </a:lnTo>
                  <a:lnTo>
                    <a:pt x="1003300" y="6444198"/>
                  </a:lnTo>
                  <a:lnTo>
                    <a:pt x="977900" y="6410783"/>
                  </a:lnTo>
                  <a:lnTo>
                    <a:pt x="939800" y="6375720"/>
                  </a:lnTo>
                  <a:lnTo>
                    <a:pt x="901700" y="6339148"/>
                  </a:lnTo>
                  <a:lnTo>
                    <a:pt x="863600" y="6301206"/>
                  </a:lnTo>
                  <a:lnTo>
                    <a:pt x="838200" y="6262032"/>
                  </a:lnTo>
                  <a:lnTo>
                    <a:pt x="800100" y="6221766"/>
                  </a:lnTo>
                  <a:lnTo>
                    <a:pt x="774700" y="6180547"/>
                  </a:lnTo>
                  <a:lnTo>
                    <a:pt x="723900" y="6095803"/>
                  </a:lnTo>
                  <a:lnTo>
                    <a:pt x="571500" y="5832893"/>
                  </a:lnTo>
                  <a:lnTo>
                    <a:pt x="558800" y="5788050"/>
                  </a:lnTo>
                  <a:lnTo>
                    <a:pt x="508000" y="5697257"/>
                  </a:lnTo>
                  <a:lnTo>
                    <a:pt x="482600" y="5605102"/>
                  </a:lnTo>
                  <a:lnTo>
                    <a:pt x="457200" y="5558554"/>
                  </a:lnTo>
                  <a:lnTo>
                    <a:pt x="368300" y="5225510"/>
                  </a:lnTo>
                  <a:lnTo>
                    <a:pt x="368300" y="4638717"/>
                  </a:lnTo>
                  <a:lnTo>
                    <a:pt x="406400" y="4494666"/>
                  </a:lnTo>
                  <a:lnTo>
                    <a:pt x="431800" y="4447675"/>
                  </a:lnTo>
                  <a:lnTo>
                    <a:pt x="444500" y="4401340"/>
                  </a:lnTo>
                  <a:lnTo>
                    <a:pt x="469900" y="4355745"/>
                  </a:lnTo>
                  <a:lnTo>
                    <a:pt x="482600" y="4310977"/>
                  </a:lnTo>
                  <a:lnTo>
                    <a:pt x="508000" y="4267121"/>
                  </a:lnTo>
                  <a:lnTo>
                    <a:pt x="533400" y="4224263"/>
                  </a:lnTo>
                  <a:lnTo>
                    <a:pt x="558800" y="4182488"/>
                  </a:lnTo>
                  <a:lnTo>
                    <a:pt x="584200" y="4141882"/>
                  </a:lnTo>
                  <a:lnTo>
                    <a:pt x="622300" y="4102531"/>
                  </a:lnTo>
                  <a:lnTo>
                    <a:pt x="647700" y="4064519"/>
                  </a:lnTo>
                  <a:lnTo>
                    <a:pt x="685800" y="4027932"/>
                  </a:lnTo>
                  <a:lnTo>
                    <a:pt x="711200" y="3992857"/>
                  </a:lnTo>
                  <a:lnTo>
                    <a:pt x="749300" y="3959378"/>
                  </a:lnTo>
                  <a:lnTo>
                    <a:pt x="787400" y="3927581"/>
                  </a:lnTo>
                  <a:lnTo>
                    <a:pt x="825500" y="3897552"/>
                  </a:lnTo>
                  <a:lnTo>
                    <a:pt x="863600" y="3869376"/>
                  </a:lnTo>
                  <a:lnTo>
                    <a:pt x="914400" y="3843138"/>
                  </a:lnTo>
                  <a:lnTo>
                    <a:pt x="914400" y="0"/>
                  </a:lnTo>
                  <a:lnTo>
                    <a:pt x="6934200" y="0"/>
                  </a:lnTo>
                  <a:lnTo>
                    <a:pt x="7061200" y="3333"/>
                  </a:lnTo>
                  <a:lnTo>
                    <a:pt x="7124700" y="26671"/>
                  </a:lnTo>
                  <a:lnTo>
                    <a:pt x="7150100" y="90016"/>
                  </a:lnTo>
                  <a:close/>
                </a:path>
              </a:pathLst>
            </a:custGeom>
            <a:solidFill>
              <a:srgbClr val="D0E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043870" y="1988279"/>
            <a:ext cx="445262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Comic Sans MS" panose="030F0702030302020204" pitchFamily="66" charset="0"/>
                <a:cs typeface="Arial Narrow"/>
              </a:rPr>
              <a:t>När kan man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043870" y="2652405"/>
            <a:ext cx="491978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0" dirty="0">
                <a:latin typeface="Comic Sans MS" panose="030F0702030302020204" pitchFamily="66" charset="0"/>
              </a:rPr>
              <a:t>börja läsa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43870" y="3772883"/>
            <a:ext cx="4919780" cy="167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400" dirty="0">
                <a:latin typeface="Comic Sans MS" panose="030F0702030302020204" pitchFamily="66" charset="0"/>
                <a:cs typeface="Arial Narrow"/>
              </a:rPr>
              <a:t>tillsammans</a:t>
            </a:r>
          </a:p>
          <a:p>
            <a:pPr marL="12700"/>
            <a:r>
              <a:rPr sz="5400" dirty="0">
                <a:latin typeface="Comic Sans MS" panose="030F0702030302020204" pitchFamily="66" charset="0"/>
                <a:cs typeface="Arial Narrow"/>
              </a:rPr>
              <a:t>med sitt barn?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28472" y="9518442"/>
            <a:ext cx="316004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18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6031230" cy="1220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Ordförrådet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utvecklas som bäst i situationer där </a:t>
            </a:r>
            <a:r>
              <a:rPr sz="1950" spc="-10" dirty="0">
                <a:latin typeface="Arial"/>
                <a:cs typeface="Arial"/>
              </a:rPr>
              <a:t>barnet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vuxne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ömsesidig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uppmärksamhet </a:t>
            </a:r>
            <a:r>
              <a:rPr sz="1950" dirty="0">
                <a:latin typeface="Arial"/>
                <a:cs typeface="Arial"/>
              </a:rPr>
              <a:t>kring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samma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sak.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Lässtunden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perfekt</a:t>
            </a:r>
            <a:r>
              <a:rPr sz="1950" spc="-10" dirty="0">
                <a:latin typeface="Arial"/>
                <a:cs typeface="Arial"/>
              </a:rPr>
              <a:t> situation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öva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sig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 </a:t>
            </a:r>
            <a:r>
              <a:rPr sz="1950" spc="-10" dirty="0">
                <a:latin typeface="Arial"/>
                <a:cs typeface="Arial"/>
              </a:rPr>
              <a:t>detta.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3425163"/>
            <a:ext cx="5933440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Forskning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visar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tidig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läsning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bidrar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får </a:t>
            </a:r>
            <a:r>
              <a:rPr sz="1950" dirty="0">
                <a:latin typeface="Arial"/>
                <a:cs typeface="Arial"/>
              </a:rPr>
              <a:t>ett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större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ordförråd</a:t>
            </a:r>
            <a:r>
              <a:rPr sz="1950" dirty="0">
                <a:latin typeface="Arial"/>
                <a:cs typeface="Arial"/>
              </a:rPr>
              <a:t>.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också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tillfälle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att </a:t>
            </a:r>
            <a:r>
              <a:rPr sz="1950" dirty="0">
                <a:latin typeface="Arial"/>
                <a:cs typeface="Arial"/>
              </a:rPr>
              <a:t>utveckla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koncentration,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fantasi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kreativitet.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950">
              <a:latin typeface="Arial"/>
              <a:cs typeface="Arial"/>
            </a:endParaRPr>
          </a:p>
          <a:p>
            <a:pPr marL="12700" marR="128270">
              <a:lnSpc>
                <a:spcPct val="100499"/>
              </a:lnSpc>
            </a:pPr>
            <a:r>
              <a:rPr sz="1950" dirty="0">
                <a:latin typeface="Arial"/>
                <a:cs typeface="Arial"/>
              </a:rPr>
              <a:t>Inte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minst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lässtunden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närhet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möjlighet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ha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mysig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stund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tillsammans.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64754" y="2029828"/>
            <a:ext cx="6012815" cy="3787775"/>
          </a:xfrm>
          <a:custGeom>
            <a:avLst/>
            <a:gdLst/>
            <a:ahLst/>
            <a:cxnLst/>
            <a:rect l="l" t="t" r="r" b="b"/>
            <a:pathLst>
              <a:path w="6012815" h="3787775">
                <a:moveTo>
                  <a:pt x="5799074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66"/>
                </a:lnTo>
                <a:lnTo>
                  <a:pt x="26670" y="3774403"/>
                </a:lnTo>
                <a:lnTo>
                  <a:pt x="60984" y="3787044"/>
                </a:lnTo>
                <a:lnTo>
                  <a:pt x="69113" y="3787264"/>
                </a:lnTo>
                <a:lnTo>
                  <a:pt x="5950853" y="3787264"/>
                </a:lnTo>
                <a:lnTo>
                  <a:pt x="5985763" y="3774403"/>
                </a:lnTo>
                <a:lnTo>
                  <a:pt x="6009100" y="3711066"/>
                </a:lnTo>
                <a:lnTo>
                  <a:pt x="6012434" y="3587724"/>
                </a:lnTo>
                <a:lnTo>
                  <a:pt x="6012434" y="213360"/>
                </a:lnTo>
                <a:lnTo>
                  <a:pt x="6009100" y="90011"/>
                </a:lnTo>
                <a:lnTo>
                  <a:pt x="5985763" y="26670"/>
                </a:lnTo>
                <a:lnTo>
                  <a:pt x="5922422" y="3333"/>
                </a:lnTo>
                <a:lnTo>
                  <a:pt x="5799074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77250" y="2204479"/>
            <a:ext cx="53028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omic Sans MS" panose="030F0702030302020204" pitchFamily="66" charset="0"/>
              </a:rPr>
              <a:t>GENOM ATT LÄSA TILLSAMMANS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241414" y="3059937"/>
            <a:ext cx="5687060" cy="2502535"/>
            <a:chOff x="8241414" y="3059937"/>
            <a:chExt cx="5687060" cy="250253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4565" y="3267020"/>
              <a:ext cx="4814136" cy="229531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41411" y="3059937"/>
              <a:ext cx="5687060" cy="2383790"/>
            </a:xfrm>
            <a:custGeom>
              <a:avLst/>
              <a:gdLst/>
              <a:ahLst/>
              <a:cxnLst/>
              <a:rect l="l" t="t" r="r" b="b"/>
              <a:pathLst>
                <a:path w="5687059" h="2383790">
                  <a:moveTo>
                    <a:pt x="1217510" y="727113"/>
                  </a:moveTo>
                  <a:lnTo>
                    <a:pt x="1214894" y="671487"/>
                  </a:lnTo>
                  <a:lnTo>
                    <a:pt x="1202766" y="629615"/>
                  </a:lnTo>
                  <a:lnTo>
                    <a:pt x="1179436" y="593534"/>
                  </a:lnTo>
                  <a:lnTo>
                    <a:pt x="1146416" y="569531"/>
                  </a:lnTo>
                  <a:lnTo>
                    <a:pt x="1126350" y="564591"/>
                  </a:lnTo>
                  <a:lnTo>
                    <a:pt x="1133221" y="537756"/>
                  </a:lnTo>
                  <a:lnTo>
                    <a:pt x="1136929" y="510311"/>
                  </a:lnTo>
                  <a:lnTo>
                    <a:pt x="1136040" y="483082"/>
                  </a:lnTo>
                  <a:lnTo>
                    <a:pt x="1129131" y="456920"/>
                  </a:lnTo>
                  <a:lnTo>
                    <a:pt x="1098740" y="414997"/>
                  </a:lnTo>
                  <a:lnTo>
                    <a:pt x="1055535" y="384987"/>
                  </a:lnTo>
                  <a:lnTo>
                    <a:pt x="992263" y="358432"/>
                  </a:lnTo>
                  <a:lnTo>
                    <a:pt x="925004" y="350456"/>
                  </a:lnTo>
                  <a:lnTo>
                    <a:pt x="891209" y="356209"/>
                  </a:lnTo>
                  <a:lnTo>
                    <a:pt x="859434" y="369227"/>
                  </a:lnTo>
                  <a:lnTo>
                    <a:pt x="831811" y="389242"/>
                  </a:lnTo>
                  <a:lnTo>
                    <a:pt x="810475" y="415988"/>
                  </a:lnTo>
                  <a:lnTo>
                    <a:pt x="805307" y="390169"/>
                  </a:lnTo>
                  <a:lnTo>
                    <a:pt x="775233" y="347103"/>
                  </a:lnTo>
                  <a:lnTo>
                    <a:pt x="729742" y="321246"/>
                  </a:lnTo>
                  <a:lnTo>
                    <a:pt x="678535" y="310934"/>
                  </a:lnTo>
                  <a:lnTo>
                    <a:pt x="652310" y="309549"/>
                  </a:lnTo>
                  <a:lnTo>
                    <a:pt x="612571" y="310273"/>
                  </a:lnTo>
                  <a:lnTo>
                    <a:pt x="573011" y="314020"/>
                  </a:lnTo>
                  <a:lnTo>
                    <a:pt x="533831" y="320763"/>
                  </a:lnTo>
                  <a:lnTo>
                    <a:pt x="495249" y="330492"/>
                  </a:lnTo>
                  <a:lnTo>
                    <a:pt x="447535" y="347903"/>
                  </a:lnTo>
                  <a:lnTo>
                    <a:pt x="403999" y="373849"/>
                  </a:lnTo>
                  <a:lnTo>
                    <a:pt x="369011" y="411226"/>
                  </a:lnTo>
                  <a:lnTo>
                    <a:pt x="349465" y="458355"/>
                  </a:lnTo>
                  <a:lnTo>
                    <a:pt x="326885" y="439204"/>
                  </a:lnTo>
                  <a:lnTo>
                    <a:pt x="299986" y="426847"/>
                  </a:lnTo>
                  <a:lnTo>
                    <a:pt x="270573" y="420357"/>
                  </a:lnTo>
                  <a:lnTo>
                    <a:pt x="240474" y="418807"/>
                  </a:lnTo>
                  <a:lnTo>
                    <a:pt x="192963" y="424497"/>
                  </a:lnTo>
                  <a:lnTo>
                    <a:pt x="147243" y="439140"/>
                  </a:lnTo>
                  <a:lnTo>
                    <a:pt x="104902" y="461962"/>
                  </a:lnTo>
                  <a:lnTo>
                    <a:pt x="67564" y="492201"/>
                  </a:lnTo>
                  <a:lnTo>
                    <a:pt x="36817" y="529094"/>
                  </a:lnTo>
                  <a:lnTo>
                    <a:pt x="14300" y="571855"/>
                  </a:lnTo>
                  <a:lnTo>
                    <a:pt x="2374" y="616178"/>
                  </a:lnTo>
                  <a:lnTo>
                    <a:pt x="0" y="662152"/>
                  </a:lnTo>
                  <a:lnTo>
                    <a:pt x="6769" y="707694"/>
                  </a:lnTo>
                  <a:lnTo>
                    <a:pt x="22263" y="750722"/>
                  </a:lnTo>
                  <a:lnTo>
                    <a:pt x="46088" y="789152"/>
                  </a:lnTo>
                  <a:lnTo>
                    <a:pt x="77812" y="820902"/>
                  </a:lnTo>
                  <a:lnTo>
                    <a:pt x="70815" y="828040"/>
                  </a:lnTo>
                  <a:lnTo>
                    <a:pt x="64731" y="836168"/>
                  </a:lnTo>
                  <a:lnTo>
                    <a:pt x="59524" y="844969"/>
                  </a:lnTo>
                  <a:lnTo>
                    <a:pt x="55156" y="854138"/>
                  </a:lnTo>
                  <a:lnTo>
                    <a:pt x="42773" y="901217"/>
                  </a:lnTo>
                  <a:lnTo>
                    <a:pt x="43573" y="949833"/>
                  </a:lnTo>
                  <a:lnTo>
                    <a:pt x="55994" y="997610"/>
                  </a:lnTo>
                  <a:lnTo>
                    <a:pt x="78473" y="1042149"/>
                  </a:lnTo>
                  <a:lnTo>
                    <a:pt x="109448" y="1081049"/>
                  </a:lnTo>
                  <a:lnTo>
                    <a:pt x="146786" y="1113015"/>
                  </a:lnTo>
                  <a:lnTo>
                    <a:pt x="188645" y="1138732"/>
                  </a:lnTo>
                  <a:lnTo>
                    <a:pt x="233857" y="1158836"/>
                  </a:lnTo>
                  <a:lnTo>
                    <a:pt x="281305" y="1174026"/>
                  </a:lnTo>
                  <a:lnTo>
                    <a:pt x="329831" y="1184922"/>
                  </a:lnTo>
                  <a:lnTo>
                    <a:pt x="330746" y="1184859"/>
                  </a:lnTo>
                  <a:lnTo>
                    <a:pt x="350850" y="1199032"/>
                  </a:lnTo>
                  <a:lnTo>
                    <a:pt x="394868" y="1221041"/>
                  </a:lnTo>
                  <a:lnTo>
                    <a:pt x="462216" y="1237729"/>
                  </a:lnTo>
                  <a:lnTo>
                    <a:pt x="507085" y="1240866"/>
                  </a:lnTo>
                  <a:lnTo>
                    <a:pt x="552259" y="1239278"/>
                  </a:lnTo>
                  <a:lnTo>
                    <a:pt x="597192" y="1234071"/>
                  </a:lnTo>
                  <a:lnTo>
                    <a:pt x="665708" y="1216494"/>
                  </a:lnTo>
                  <a:lnTo>
                    <a:pt x="718096" y="1173759"/>
                  </a:lnTo>
                  <a:lnTo>
                    <a:pt x="745109" y="1186738"/>
                  </a:lnTo>
                  <a:lnTo>
                    <a:pt x="774166" y="1194079"/>
                  </a:lnTo>
                  <a:lnTo>
                    <a:pt x="804303" y="1196746"/>
                  </a:lnTo>
                  <a:lnTo>
                    <a:pt x="834567" y="1195717"/>
                  </a:lnTo>
                  <a:lnTo>
                    <a:pt x="882853" y="1188224"/>
                  </a:lnTo>
                  <a:lnTo>
                    <a:pt x="929754" y="1174292"/>
                  </a:lnTo>
                  <a:lnTo>
                    <a:pt x="974483" y="1154214"/>
                  </a:lnTo>
                  <a:lnTo>
                    <a:pt x="1016241" y="1128268"/>
                  </a:lnTo>
                  <a:lnTo>
                    <a:pt x="1064818" y="1084973"/>
                  </a:lnTo>
                  <a:lnTo>
                    <a:pt x="1100366" y="1030617"/>
                  </a:lnTo>
                  <a:lnTo>
                    <a:pt x="1114679" y="967600"/>
                  </a:lnTo>
                  <a:lnTo>
                    <a:pt x="1111656" y="935736"/>
                  </a:lnTo>
                  <a:lnTo>
                    <a:pt x="1101001" y="905294"/>
                  </a:lnTo>
                  <a:lnTo>
                    <a:pt x="1130236" y="895642"/>
                  </a:lnTo>
                  <a:lnTo>
                    <a:pt x="1176324" y="852766"/>
                  </a:lnTo>
                  <a:lnTo>
                    <a:pt x="1204963" y="793394"/>
                  </a:lnTo>
                  <a:lnTo>
                    <a:pt x="1213319" y="760666"/>
                  </a:lnTo>
                  <a:lnTo>
                    <a:pt x="1217510" y="727113"/>
                  </a:lnTo>
                  <a:close/>
                </a:path>
                <a:path w="5687059" h="2383790">
                  <a:moveTo>
                    <a:pt x="5639168" y="1929599"/>
                  </a:moveTo>
                  <a:lnTo>
                    <a:pt x="5629808" y="1857984"/>
                  </a:lnTo>
                  <a:lnTo>
                    <a:pt x="5602808" y="1791157"/>
                  </a:lnTo>
                  <a:lnTo>
                    <a:pt x="5559323" y="1737855"/>
                  </a:lnTo>
                  <a:lnTo>
                    <a:pt x="5499112" y="1711985"/>
                  </a:lnTo>
                  <a:lnTo>
                    <a:pt x="5508231" y="1678698"/>
                  </a:lnTo>
                  <a:lnTo>
                    <a:pt x="5502427" y="1610550"/>
                  </a:lnTo>
                  <a:lnTo>
                    <a:pt x="5470207" y="1548942"/>
                  </a:lnTo>
                  <a:lnTo>
                    <a:pt x="5420690" y="1500085"/>
                  </a:lnTo>
                  <a:lnTo>
                    <a:pt x="5345493" y="1455750"/>
                  </a:lnTo>
                  <a:lnTo>
                    <a:pt x="5296255" y="1437640"/>
                  </a:lnTo>
                  <a:lnTo>
                    <a:pt x="5245163" y="1426273"/>
                  </a:lnTo>
                  <a:lnTo>
                    <a:pt x="5193055" y="1421892"/>
                  </a:lnTo>
                  <a:lnTo>
                    <a:pt x="5160670" y="1423047"/>
                  </a:lnTo>
                  <a:lnTo>
                    <a:pt x="5128692" y="1428140"/>
                  </a:lnTo>
                  <a:lnTo>
                    <a:pt x="5098224" y="1438135"/>
                  </a:lnTo>
                  <a:lnTo>
                    <a:pt x="5070360" y="1454010"/>
                  </a:lnTo>
                  <a:lnTo>
                    <a:pt x="5044237" y="1428496"/>
                  </a:lnTo>
                  <a:lnTo>
                    <a:pt x="5011267" y="1412303"/>
                  </a:lnTo>
                  <a:lnTo>
                    <a:pt x="4974450" y="1403134"/>
                  </a:lnTo>
                  <a:lnTo>
                    <a:pt x="4936795" y="1398651"/>
                  </a:lnTo>
                  <a:lnTo>
                    <a:pt x="4888458" y="1396466"/>
                  </a:lnTo>
                  <a:lnTo>
                    <a:pt x="4840135" y="1398143"/>
                  </a:lnTo>
                  <a:lnTo>
                    <a:pt x="4792472" y="1404835"/>
                  </a:lnTo>
                  <a:lnTo>
                    <a:pt x="4746091" y="1417675"/>
                  </a:lnTo>
                  <a:lnTo>
                    <a:pt x="4698517" y="1439951"/>
                  </a:lnTo>
                  <a:lnTo>
                    <a:pt x="4656074" y="1471066"/>
                  </a:lnTo>
                  <a:lnTo>
                    <a:pt x="4655096" y="1471066"/>
                  </a:lnTo>
                  <a:lnTo>
                    <a:pt x="4604118" y="1486331"/>
                  </a:lnTo>
                  <a:lnTo>
                    <a:pt x="4554613" y="1506080"/>
                  </a:lnTo>
                  <a:lnTo>
                    <a:pt x="4507852" y="1530921"/>
                  </a:lnTo>
                  <a:lnTo>
                    <a:pt x="4465091" y="1561490"/>
                  </a:lnTo>
                  <a:lnTo>
                    <a:pt x="4427613" y="1598383"/>
                  </a:lnTo>
                  <a:lnTo>
                    <a:pt x="4401871" y="1634477"/>
                  </a:lnTo>
                  <a:lnTo>
                    <a:pt x="4382541" y="1674609"/>
                  </a:lnTo>
                  <a:lnTo>
                    <a:pt x="4370489" y="1717243"/>
                  </a:lnTo>
                  <a:lnTo>
                    <a:pt x="4366577" y="1760816"/>
                  </a:lnTo>
                  <a:lnTo>
                    <a:pt x="4371670" y="1803806"/>
                  </a:lnTo>
                  <a:lnTo>
                    <a:pt x="4386605" y="1844662"/>
                  </a:lnTo>
                  <a:lnTo>
                    <a:pt x="4413262" y="1878431"/>
                  </a:lnTo>
                  <a:lnTo>
                    <a:pt x="4381779" y="1914690"/>
                  </a:lnTo>
                  <a:lnTo>
                    <a:pt x="4359224" y="1957489"/>
                  </a:lnTo>
                  <a:lnTo>
                    <a:pt x="4345889" y="2004580"/>
                  </a:lnTo>
                  <a:lnTo>
                    <a:pt x="4342066" y="2053704"/>
                  </a:lnTo>
                  <a:lnTo>
                    <a:pt x="4348023" y="2102599"/>
                  </a:lnTo>
                  <a:lnTo>
                    <a:pt x="4364050" y="2149005"/>
                  </a:lnTo>
                  <a:lnTo>
                    <a:pt x="4391291" y="2192972"/>
                  </a:lnTo>
                  <a:lnTo>
                    <a:pt x="4426864" y="2230056"/>
                  </a:lnTo>
                  <a:lnTo>
                    <a:pt x="4468977" y="2259546"/>
                  </a:lnTo>
                  <a:lnTo>
                    <a:pt x="4515878" y="2280755"/>
                  </a:lnTo>
                  <a:lnTo>
                    <a:pt x="4565777" y="2292972"/>
                  </a:lnTo>
                  <a:lnTo>
                    <a:pt x="4616894" y="2295499"/>
                  </a:lnTo>
                  <a:lnTo>
                    <a:pt x="4648911" y="2291600"/>
                  </a:lnTo>
                  <a:lnTo>
                    <a:pt x="4679823" y="2282469"/>
                  </a:lnTo>
                  <a:lnTo>
                    <a:pt x="4707623" y="2267280"/>
                  </a:lnTo>
                  <a:lnTo>
                    <a:pt x="4730293" y="2245144"/>
                  </a:lnTo>
                  <a:lnTo>
                    <a:pt x="4740008" y="2270836"/>
                  </a:lnTo>
                  <a:lnTo>
                    <a:pt x="4773282" y="2314270"/>
                  </a:lnTo>
                  <a:lnTo>
                    <a:pt x="4818316" y="2344915"/>
                  </a:lnTo>
                  <a:lnTo>
                    <a:pt x="4869065" y="2364168"/>
                  </a:lnTo>
                  <a:lnTo>
                    <a:pt x="4937353" y="2378240"/>
                  </a:lnTo>
                  <a:lnTo>
                    <a:pt x="4979682" y="2382532"/>
                  </a:lnTo>
                  <a:lnTo>
                    <a:pt x="5022189" y="2383574"/>
                  </a:lnTo>
                  <a:lnTo>
                    <a:pt x="5064645" y="2381364"/>
                  </a:lnTo>
                  <a:lnTo>
                    <a:pt x="5120017" y="2372118"/>
                  </a:lnTo>
                  <a:lnTo>
                    <a:pt x="5171110" y="2350071"/>
                  </a:lnTo>
                  <a:lnTo>
                    <a:pt x="5210556" y="2309672"/>
                  </a:lnTo>
                  <a:lnTo>
                    <a:pt x="5225529" y="2255951"/>
                  </a:lnTo>
                  <a:lnTo>
                    <a:pt x="5250307" y="2282914"/>
                  </a:lnTo>
                  <a:lnTo>
                    <a:pt x="5281282" y="2302218"/>
                  </a:lnTo>
                  <a:lnTo>
                    <a:pt x="5316169" y="2313749"/>
                  </a:lnTo>
                  <a:lnTo>
                    <a:pt x="5352656" y="2317356"/>
                  </a:lnTo>
                  <a:lnTo>
                    <a:pt x="5388788" y="2313597"/>
                  </a:lnTo>
                  <a:lnTo>
                    <a:pt x="5457533" y="2289162"/>
                  </a:lnTo>
                  <a:lnTo>
                    <a:pt x="5512384" y="2254427"/>
                  </a:lnTo>
                  <a:lnTo>
                    <a:pt x="5550573" y="2213635"/>
                  </a:lnTo>
                  <a:lnTo>
                    <a:pt x="5568035" y="2160041"/>
                  </a:lnTo>
                  <a:lnTo>
                    <a:pt x="5566943" y="2130933"/>
                  </a:lnTo>
                  <a:lnTo>
                    <a:pt x="5560936" y="2101913"/>
                  </a:lnTo>
                  <a:lnTo>
                    <a:pt x="5551589" y="2073770"/>
                  </a:lnTo>
                  <a:lnTo>
                    <a:pt x="5572658" y="2067001"/>
                  </a:lnTo>
                  <a:lnTo>
                    <a:pt x="5606097" y="2038921"/>
                  </a:lnTo>
                  <a:lnTo>
                    <a:pt x="5628322" y="1998649"/>
                  </a:lnTo>
                  <a:lnTo>
                    <a:pt x="5638127" y="1953056"/>
                  </a:lnTo>
                  <a:lnTo>
                    <a:pt x="5639168" y="1929599"/>
                  </a:lnTo>
                  <a:close/>
                </a:path>
                <a:path w="5687059" h="2383790">
                  <a:moveTo>
                    <a:pt x="5686882" y="352602"/>
                  </a:moveTo>
                  <a:lnTo>
                    <a:pt x="5684520" y="306628"/>
                  </a:lnTo>
                  <a:lnTo>
                    <a:pt x="5672594" y="262305"/>
                  </a:lnTo>
                  <a:lnTo>
                    <a:pt x="5650065" y="219544"/>
                  </a:lnTo>
                  <a:lnTo>
                    <a:pt x="5619331" y="182651"/>
                  </a:lnTo>
                  <a:lnTo>
                    <a:pt x="5581980" y="152412"/>
                  </a:lnTo>
                  <a:lnTo>
                    <a:pt x="5539638" y="129590"/>
                  </a:lnTo>
                  <a:lnTo>
                    <a:pt x="5493918" y="114947"/>
                  </a:lnTo>
                  <a:lnTo>
                    <a:pt x="5446407" y="109258"/>
                  </a:lnTo>
                  <a:lnTo>
                    <a:pt x="5416308" y="110820"/>
                  </a:lnTo>
                  <a:lnTo>
                    <a:pt x="5386895" y="117297"/>
                  </a:lnTo>
                  <a:lnTo>
                    <a:pt x="5359997" y="129654"/>
                  </a:lnTo>
                  <a:lnTo>
                    <a:pt x="5337416" y="148805"/>
                  </a:lnTo>
                  <a:lnTo>
                    <a:pt x="5330025" y="124231"/>
                  </a:lnTo>
                  <a:lnTo>
                    <a:pt x="5301843" y="81559"/>
                  </a:lnTo>
                  <a:lnTo>
                    <a:pt x="5261864" y="50050"/>
                  </a:lnTo>
                  <a:lnTo>
                    <a:pt x="5215801" y="28790"/>
                  </a:lnTo>
                  <a:lnTo>
                    <a:pt x="5153050" y="11226"/>
                  </a:lnTo>
                  <a:lnTo>
                    <a:pt x="5113858" y="4470"/>
                  </a:lnTo>
                  <a:lnTo>
                    <a:pt x="5074297" y="723"/>
                  </a:lnTo>
                  <a:lnTo>
                    <a:pt x="5034572" y="0"/>
                  </a:lnTo>
                  <a:lnTo>
                    <a:pt x="5008359" y="1397"/>
                  </a:lnTo>
                  <a:lnTo>
                    <a:pt x="4957140" y="11696"/>
                  </a:lnTo>
                  <a:lnTo>
                    <a:pt x="4911649" y="37553"/>
                  </a:lnTo>
                  <a:lnTo>
                    <a:pt x="4881575" y="80632"/>
                  </a:lnTo>
                  <a:lnTo>
                    <a:pt x="4876406" y="106438"/>
                  </a:lnTo>
                  <a:lnTo>
                    <a:pt x="4855070" y="79692"/>
                  </a:lnTo>
                  <a:lnTo>
                    <a:pt x="4827448" y="59677"/>
                  </a:lnTo>
                  <a:lnTo>
                    <a:pt x="4795672" y="46659"/>
                  </a:lnTo>
                  <a:lnTo>
                    <a:pt x="4761877" y="40906"/>
                  </a:lnTo>
                  <a:lnTo>
                    <a:pt x="4727956" y="42062"/>
                  </a:lnTo>
                  <a:lnTo>
                    <a:pt x="4662271" y="60363"/>
                  </a:lnTo>
                  <a:lnTo>
                    <a:pt x="4608881" y="89166"/>
                  </a:lnTo>
                  <a:lnTo>
                    <a:pt x="4570615" y="124714"/>
                  </a:lnTo>
                  <a:lnTo>
                    <a:pt x="4550854" y="173532"/>
                  </a:lnTo>
                  <a:lnTo>
                    <a:pt x="4549965" y="200761"/>
                  </a:lnTo>
                  <a:lnTo>
                    <a:pt x="4553674" y="228206"/>
                  </a:lnTo>
                  <a:lnTo>
                    <a:pt x="4560532" y="255041"/>
                  </a:lnTo>
                  <a:lnTo>
                    <a:pt x="4540453" y="259981"/>
                  </a:lnTo>
                  <a:lnTo>
                    <a:pt x="4507446" y="283984"/>
                  </a:lnTo>
                  <a:lnTo>
                    <a:pt x="4484116" y="320078"/>
                  </a:lnTo>
                  <a:lnTo>
                    <a:pt x="4471987" y="361937"/>
                  </a:lnTo>
                  <a:lnTo>
                    <a:pt x="4469371" y="417563"/>
                  </a:lnTo>
                  <a:lnTo>
                    <a:pt x="4473562" y="451129"/>
                  </a:lnTo>
                  <a:lnTo>
                    <a:pt x="4494365" y="515175"/>
                  </a:lnTo>
                  <a:lnTo>
                    <a:pt x="4531436" y="567715"/>
                  </a:lnTo>
                  <a:lnTo>
                    <a:pt x="4585881" y="595744"/>
                  </a:lnTo>
                  <a:lnTo>
                    <a:pt x="4575213" y="626186"/>
                  </a:lnTo>
                  <a:lnTo>
                    <a:pt x="4576191" y="690105"/>
                  </a:lnTo>
                  <a:lnTo>
                    <a:pt x="4602200" y="749655"/>
                  </a:lnTo>
                  <a:lnTo>
                    <a:pt x="4645177" y="798436"/>
                  </a:lnTo>
                  <a:lnTo>
                    <a:pt x="4712398" y="844664"/>
                  </a:lnTo>
                  <a:lnTo>
                    <a:pt x="4757128" y="864743"/>
                  </a:lnTo>
                  <a:lnTo>
                    <a:pt x="4804029" y="878674"/>
                  </a:lnTo>
                  <a:lnTo>
                    <a:pt x="4852301" y="886155"/>
                  </a:lnTo>
                  <a:lnTo>
                    <a:pt x="4882578" y="887196"/>
                  </a:lnTo>
                  <a:lnTo>
                    <a:pt x="4912715" y="884529"/>
                  </a:lnTo>
                  <a:lnTo>
                    <a:pt x="4941773" y="877201"/>
                  </a:lnTo>
                  <a:lnTo>
                    <a:pt x="4968786" y="864209"/>
                  </a:lnTo>
                  <a:lnTo>
                    <a:pt x="4991493" y="889711"/>
                  </a:lnTo>
                  <a:lnTo>
                    <a:pt x="5054892" y="917905"/>
                  </a:lnTo>
                  <a:lnTo>
                    <a:pt x="5134635" y="929728"/>
                  </a:lnTo>
                  <a:lnTo>
                    <a:pt x="5179796" y="931316"/>
                  </a:lnTo>
                  <a:lnTo>
                    <a:pt x="5224678" y="928179"/>
                  </a:lnTo>
                  <a:lnTo>
                    <a:pt x="5268734" y="919226"/>
                  </a:lnTo>
                  <a:lnTo>
                    <a:pt x="5314556" y="901560"/>
                  </a:lnTo>
                  <a:lnTo>
                    <a:pt x="5356136" y="875309"/>
                  </a:lnTo>
                  <a:lnTo>
                    <a:pt x="5357050" y="875372"/>
                  </a:lnTo>
                  <a:lnTo>
                    <a:pt x="5405577" y="864476"/>
                  </a:lnTo>
                  <a:lnTo>
                    <a:pt x="5453024" y="849299"/>
                  </a:lnTo>
                  <a:lnTo>
                    <a:pt x="5498236" y="829183"/>
                  </a:lnTo>
                  <a:lnTo>
                    <a:pt x="5540095" y="803465"/>
                  </a:lnTo>
                  <a:lnTo>
                    <a:pt x="5577433" y="771499"/>
                  </a:lnTo>
                  <a:lnTo>
                    <a:pt x="5608409" y="732599"/>
                  </a:lnTo>
                  <a:lnTo>
                    <a:pt x="5630888" y="688060"/>
                  </a:lnTo>
                  <a:lnTo>
                    <a:pt x="5643308" y="640295"/>
                  </a:lnTo>
                  <a:lnTo>
                    <a:pt x="5644108" y="591667"/>
                  </a:lnTo>
                  <a:lnTo>
                    <a:pt x="5631726" y="544588"/>
                  </a:lnTo>
                  <a:lnTo>
                    <a:pt x="5627357" y="535419"/>
                  </a:lnTo>
                  <a:lnTo>
                    <a:pt x="5622150" y="526618"/>
                  </a:lnTo>
                  <a:lnTo>
                    <a:pt x="5616067" y="518502"/>
                  </a:lnTo>
                  <a:lnTo>
                    <a:pt x="5609069" y="511352"/>
                  </a:lnTo>
                  <a:lnTo>
                    <a:pt x="5640794" y="479615"/>
                  </a:lnTo>
                  <a:lnTo>
                    <a:pt x="5664606" y="441172"/>
                  </a:lnTo>
                  <a:lnTo>
                    <a:pt x="5680113" y="398145"/>
                  </a:lnTo>
                  <a:lnTo>
                    <a:pt x="5686882" y="352602"/>
                  </a:lnTo>
                  <a:close/>
                </a:path>
              </a:pathLst>
            </a:custGeom>
            <a:solidFill>
              <a:srgbClr val="F1E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41408" y="2659365"/>
            <a:ext cx="590602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11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GER DU DITT BARN ETT STÖRRE ORDFÖRRÅD</a:t>
            </a:r>
          </a:p>
        </p:txBody>
      </p:sp>
      <p:sp>
        <p:nvSpPr>
          <p:cNvPr id="11" name="object 11"/>
          <p:cNvSpPr/>
          <p:nvPr/>
        </p:nvSpPr>
        <p:spPr>
          <a:xfrm>
            <a:off x="8064750" y="2029823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213359" y="0"/>
                </a:move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73"/>
                </a:lnTo>
                <a:lnTo>
                  <a:pt x="26669" y="3774414"/>
                </a:lnTo>
                <a:lnTo>
                  <a:pt x="90011" y="3797750"/>
                </a:lnTo>
                <a:lnTo>
                  <a:pt x="213359" y="3801084"/>
                </a:lnTo>
                <a:lnTo>
                  <a:pt x="5799073" y="3801084"/>
                </a:lnTo>
                <a:lnTo>
                  <a:pt x="5922422" y="3797750"/>
                </a:lnTo>
                <a:lnTo>
                  <a:pt x="5985764" y="3774414"/>
                </a:lnTo>
                <a:lnTo>
                  <a:pt x="6009100" y="3711073"/>
                </a:lnTo>
                <a:lnTo>
                  <a:pt x="6012433" y="3587724"/>
                </a:lnTo>
                <a:lnTo>
                  <a:pt x="6012433" y="213360"/>
                </a:lnTo>
                <a:lnTo>
                  <a:pt x="6009100" y="90011"/>
                </a:lnTo>
                <a:lnTo>
                  <a:pt x="5985764" y="26670"/>
                </a:lnTo>
                <a:lnTo>
                  <a:pt x="5922422" y="3333"/>
                </a:lnTo>
                <a:lnTo>
                  <a:pt x="5799073" y="0"/>
                </a:lnTo>
                <a:lnTo>
                  <a:pt x="213359" y="0"/>
                </a:lnTo>
                <a:close/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28D1770-3122-AC64-54F7-2DA95CF1529F}"/>
              </a:ext>
            </a:extLst>
          </p:cNvPr>
          <p:cNvSpPr txBox="1"/>
          <p:nvPr/>
        </p:nvSpPr>
        <p:spPr>
          <a:xfrm>
            <a:off x="8420361" y="3467082"/>
            <a:ext cx="1600200" cy="61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dirty="0">
                <a:latin typeface="Comic Sans MS" panose="030F0702030302020204" pitchFamily="66" charset="0"/>
              </a:rPr>
              <a:t>Fantasi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omic Sans MS" panose="030F0702030302020204" pitchFamily="66" charset="0"/>
              </a:rPr>
              <a:t>Kreativitet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B4E344E-FD75-2573-F770-29741B1190D7}"/>
              </a:ext>
            </a:extLst>
          </p:cNvPr>
          <p:cNvSpPr txBox="1"/>
          <p:nvPr/>
        </p:nvSpPr>
        <p:spPr>
          <a:xfrm>
            <a:off x="12868486" y="3216172"/>
            <a:ext cx="1600200" cy="61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dirty="0">
                <a:latin typeface="Comic Sans MS" panose="030F0702030302020204" pitchFamily="66" charset="0"/>
              </a:rPr>
              <a:t>Samvaro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omic Sans MS" panose="030F0702030302020204" pitchFamily="66" charset="0"/>
              </a:rPr>
              <a:t>Närhet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E247C77-40CE-8BAA-51E8-8B78E7247793}"/>
              </a:ext>
            </a:extLst>
          </p:cNvPr>
          <p:cNvSpPr txBox="1"/>
          <p:nvPr/>
        </p:nvSpPr>
        <p:spPr>
          <a:xfrm>
            <a:off x="12551912" y="4631516"/>
            <a:ext cx="1600200" cy="61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dirty="0">
                <a:latin typeface="Comic Sans MS" panose="030F0702030302020204" pitchFamily="66" charset="0"/>
              </a:rPr>
              <a:t>Uppmärksamhet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omic Sans MS" panose="030F0702030302020204" pitchFamily="66" charset="0"/>
              </a:rPr>
              <a:t>Koncentration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00" y="72002"/>
            <a:ext cx="14976475" cy="10548620"/>
          </a:xfrm>
          <a:custGeom>
            <a:avLst/>
            <a:gdLst/>
            <a:ahLst/>
            <a:cxnLst/>
            <a:rect l="l" t="t" r="r" b="b"/>
            <a:pathLst>
              <a:path w="14976475" h="10548620">
                <a:moveTo>
                  <a:pt x="14762645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334637"/>
                </a:lnTo>
                <a:lnTo>
                  <a:pt x="3333" y="10457986"/>
                </a:lnTo>
                <a:lnTo>
                  <a:pt x="26669" y="10521327"/>
                </a:lnTo>
                <a:lnTo>
                  <a:pt x="90011" y="10544663"/>
                </a:lnTo>
                <a:lnTo>
                  <a:pt x="213360" y="10547997"/>
                </a:lnTo>
                <a:lnTo>
                  <a:pt x="14762645" y="10547997"/>
                </a:lnTo>
                <a:lnTo>
                  <a:pt x="14885993" y="10544663"/>
                </a:lnTo>
                <a:lnTo>
                  <a:pt x="14949335" y="10521327"/>
                </a:lnTo>
                <a:lnTo>
                  <a:pt x="14972671" y="10457986"/>
                </a:lnTo>
                <a:lnTo>
                  <a:pt x="14976005" y="10334637"/>
                </a:lnTo>
                <a:lnTo>
                  <a:pt x="14976005" y="213360"/>
                </a:lnTo>
                <a:lnTo>
                  <a:pt x="14972671" y="90011"/>
                </a:lnTo>
                <a:lnTo>
                  <a:pt x="14949335" y="26670"/>
                </a:lnTo>
                <a:lnTo>
                  <a:pt x="14885993" y="3333"/>
                </a:lnTo>
                <a:lnTo>
                  <a:pt x="14762645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6008" y="1686655"/>
            <a:ext cx="12359726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400" dirty="0">
                <a:latin typeface="Comic Sans MS" panose="030F0702030302020204" pitchFamily="66" charset="0"/>
              </a:rPr>
              <a:t>GENOM ATT LÄSA TILLSAMMANS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47001" y="3754796"/>
            <a:ext cx="13872210" cy="6102985"/>
            <a:chOff x="547001" y="3754796"/>
            <a:chExt cx="13872210" cy="61029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9840" y="4260687"/>
              <a:ext cx="11738717" cy="55968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6989" y="3754805"/>
              <a:ext cx="13872210" cy="5814060"/>
            </a:xfrm>
            <a:custGeom>
              <a:avLst/>
              <a:gdLst/>
              <a:ahLst/>
              <a:cxnLst/>
              <a:rect l="l" t="t" r="r" b="b"/>
              <a:pathLst>
                <a:path w="13872210" h="5814059">
                  <a:moveTo>
                    <a:pt x="2971381" y="1738122"/>
                  </a:moveTo>
                  <a:lnTo>
                    <a:pt x="2969920" y="1690979"/>
                  </a:lnTo>
                  <a:lnTo>
                    <a:pt x="2963824" y="1637817"/>
                  </a:lnTo>
                  <a:lnTo>
                    <a:pt x="2952216" y="1585645"/>
                  </a:lnTo>
                  <a:lnTo>
                    <a:pt x="2934271" y="1535696"/>
                  </a:lnTo>
                  <a:lnTo>
                    <a:pt x="2909138" y="1489202"/>
                  </a:lnTo>
                  <a:lnTo>
                    <a:pt x="2877350" y="1447673"/>
                  </a:lnTo>
                  <a:lnTo>
                    <a:pt x="2839948" y="1413484"/>
                  </a:lnTo>
                  <a:lnTo>
                    <a:pt x="2796819" y="1389126"/>
                  </a:lnTo>
                  <a:lnTo>
                    <a:pt x="2747861" y="1377073"/>
                  </a:lnTo>
                  <a:lnTo>
                    <a:pt x="2761780" y="1324889"/>
                  </a:lnTo>
                  <a:lnTo>
                    <a:pt x="2771203" y="1271498"/>
                  </a:lnTo>
                  <a:lnTo>
                    <a:pt x="2774340" y="1217942"/>
                  </a:lnTo>
                  <a:lnTo>
                    <a:pt x="2769425" y="1165263"/>
                  </a:lnTo>
                  <a:lnTo>
                    <a:pt x="2754668" y="1114488"/>
                  </a:lnTo>
                  <a:lnTo>
                    <a:pt x="2730589" y="1069568"/>
                  </a:lnTo>
                  <a:lnTo>
                    <a:pt x="2698775" y="1030097"/>
                  </a:lnTo>
                  <a:lnTo>
                    <a:pt x="2661043" y="995514"/>
                  </a:lnTo>
                  <a:lnTo>
                    <a:pt x="2619235" y="965339"/>
                  </a:lnTo>
                  <a:lnTo>
                    <a:pt x="2575153" y="939050"/>
                  </a:lnTo>
                  <a:lnTo>
                    <a:pt x="2532532" y="917105"/>
                  </a:lnTo>
                  <a:lnTo>
                    <a:pt x="2488641" y="897674"/>
                  </a:lnTo>
                  <a:lnTo>
                    <a:pt x="2443670" y="881240"/>
                  </a:lnTo>
                  <a:lnTo>
                    <a:pt x="2397810" y="868260"/>
                  </a:lnTo>
                  <a:lnTo>
                    <a:pt x="2351252" y="859218"/>
                  </a:lnTo>
                  <a:lnTo>
                    <a:pt x="2304173" y="854570"/>
                  </a:lnTo>
                  <a:lnTo>
                    <a:pt x="2256777" y="854811"/>
                  </a:lnTo>
                  <a:lnTo>
                    <a:pt x="2209393" y="860615"/>
                  </a:lnTo>
                  <a:lnTo>
                    <a:pt x="2162873" y="872312"/>
                  </a:lnTo>
                  <a:lnTo>
                    <a:pt x="2118207" y="889749"/>
                  </a:lnTo>
                  <a:lnTo>
                    <a:pt x="2076361" y="912837"/>
                  </a:lnTo>
                  <a:lnTo>
                    <a:pt x="2038311" y="941425"/>
                  </a:lnTo>
                  <a:lnTo>
                    <a:pt x="2005012" y="975410"/>
                  </a:lnTo>
                  <a:lnTo>
                    <a:pt x="1977440" y="1014653"/>
                  </a:lnTo>
                  <a:lnTo>
                    <a:pt x="1968881" y="963866"/>
                  </a:lnTo>
                  <a:lnTo>
                    <a:pt x="1948675" y="916711"/>
                  </a:lnTo>
                  <a:lnTo>
                    <a:pt x="1918893" y="874420"/>
                  </a:lnTo>
                  <a:lnTo>
                    <a:pt x="1881568" y="838212"/>
                  </a:lnTo>
                  <a:lnTo>
                    <a:pt x="1838744" y="809294"/>
                  </a:lnTo>
                  <a:lnTo>
                    <a:pt x="1792490" y="787908"/>
                  </a:lnTo>
                  <a:lnTo>
                    <a:pt x="1743951" y="772807"/>
                  </a:lnTo>
                  <a:lnTo>
                    <a:pt x="1693837" y="762965"/>
                  </a:lnTo>
                  <a:lnTo>
                    <a:pt x="1642846" y="757389"/>
                  </a:lnTo>
                  <a:lnTo>
                    <a:pt x="1591691" y="755053"/>
                  </a:lnTo>
                  <a:lnTo>
                    <a:pt x="1543215" y="754989"/>
                  </a:lnTo>
                  <a:lnTo>
                    <a:pt x="1494790" y="756793"/>
                  </a:lnTo>
                  <a:lnTo>
                    <a:pt x="1446441" y="760437"/>
                  </a:lnTo>
                  <a:lnTo>
                    <a:pt x="1398282" y="765937"/>
                  </a:lnTo>
                  <a:lnTo>
                    <a:pt x="1350340" y="773264"/>
                  </a:lnTo>
                  <a:lnTo>
                    <a:pt x="1302702" y="782408"/>
                  </a:lnTo>
                  <a:lnTo>
                    <a:pt x="1255433" y="793369"/>
                  </a:lnTo>
                  <a:lnTo>
                    <a:pt x="1208608" y="806145"/>
                  </a:lnTo>
                  <a:lnTo>
                    <a:pt x="1161376" y="821156"/>
                  </a:lnTo>
                  <a:lnTo>
                    <a:pt x="1114945" y="838695"/>
                  </a:lnTo>
                  <a:lnTo>
                    <a:pt x="1069886" y="859307"/>
                  </a:lnTo>
                  <a:lnTo>
                    <a:pt x="1026731" y="883526"/>
                  </a:lnTo>
                  <a:lnTo>
                    <a:pt x="986040" y="911885"/>
                  </a:lnTo>
                  <a:lnTo>
                    <a:pt x="948537" y="944968"/>
                  </a:lnTo>
                  <a:lnTo>
                    <a:pt x="915339" y="982637"/>
                  </a:lnTo>
                  <a:lnTo>
                    <a:pt x="887590" y="1024382"/>
                  </a:lnTo>
                  <a:lnTo>
                    <a:pt x="866432" y="1069670"/>
                  </a:lnTo>
                  <a:lnTo>
                    <a:pt x="853033" y="1117981"/>
                  </a:lnTo>
                  <a:lnTo>
                    <a:pt x="817714" y="1084884"/>
                  </a:lnTo>
                  <a:lnTo>
                    <a:pt x="777049" y="1059497"/>
                  </a:lnTo>
                  <a:lnTo>
                    <a:pt x="732345" y="1041133"/>
                  </a:lnTo>
                  <a:lnTo>
                    <a:pt x="684923" y="1029131"/>
                  </a:lnTo>
                  <a:lnTo>
                    <a:pt x="636092" y="1022819"/>
                  </a:lnTo>
                  <a:lnTo>
                    <a:pt x="587184" y="1021511"/>
                  </a:lnTo>
                  <a:lnTo>
                    <a:pt x="540575" y="1024331"/>
                  </a:lnTo>
                  <a:lnTo>
                    <a:pt x="494271" y="1030808"/>
                  </a:lnTo>
                  <a:lnTo>
                    <a:pt x="448551" y="1040853"/>
                  </a:lnTo>
                  <a:lnTo>
                    <a:pt x="403631" y="1054328"/>
                  </a:lnTo>
                  <a:lnTo>
                    <a:pt x="359803" y="1071105"/>
                  </a:lnTo>
                  <a:lnTo>
                    <a:pt x="317284" y="1091095"/>
                  </a:lnTo>
                  <a:lnTo>
                    <a:pt x="276339" y="1114145"/>
                  </a:lnTo>
                  <a:lnTo>
                    <a:pt x="237210" y="1140142"/>
                  </a:lnTo>
                  <a:lnTo>
                    <a:pt x="200164" y="1168984"/>
                  </a:lnTo>
                  <a:lnTo>
                    <a:pt x="165455" y="1200543"/>
                  </a:lnTo>
                  <a:lnTo>
                    <a:pt x="133311" y="1234681"/>
                  </a:lnTo>
                  <a:lnTo>
                    <a:pt x="103987" y="1271308"/>
                  </a:lnTo>
                  <a:lnTo>
                    <a:pt x="77762" y="1310284"/>
                  </a:lnTo>
                  <a:lnTo>
                    <a:pt x="54851" y="1351495"/>
                  </a:lnTo>
                  <a:lnTo>
                    <a:pt x="35534" y="1394828"/>
                  </a:lnTo>
                  <a:lnTo>
                    <a:pt x="20154" y="1440332"/>
                  </a:lnTo>
                  <a:lnTo>
                    <a:pt x="9156" y="1487106"/>
                  </a:lnTo>
                  <a:lnTo>
                    <a:pt x="2463" y="1534756"/>
                  </a:lnTo>
                  <a:lnTo>
                    <a:pt x="0" y="1582889"/>
                  </a:lnTo>
                  <a:lnTo>
                    <a:pt x="1689" y="1631086"/>
                  </a:lnTo>
                  <a:lnTo>
                    <a:pt x="7442" y="1678965"/>
                  </a:lnTo>
                  <a:lnTo>
                    <a:pt x="17195" y="1726120"/>
                  </a:lnTo>
                  <a:lnTo>
                    <a:pt x="30848" y="1772145"/>
                  </a:lnTo>
                  <a:lnTo>
                    <a:pt x="48336" y="1816646"/>
                  </a:lnTo>
                  <a:lnTo>
                    <a:pt x="69570" y="1859229"/>
                  </a:lnTo>
                  <a:lnTo>
                    <a:pt x="94475" y="1899475"/>
                  </a:lnTo>
                  <a:lnTo>
                    <a:pt x="122986" y="1936991"/>
                  </a:lnTo>
                  <a:lnTo>
                    <a:pt x="155003" y="1971382"/>
                  </a:lnTo>
                  <a:lnTo>
                    <a:pt x="190461" y="2002256"/>
                  </a:lnTo>
                  <a:lnTo>
                    <a:pt x="173393" y="2019655"/>
                  </a:lnTo>
                  <a:lnTo>
                    <a:pt x="145859" y="2060930"/>
                  </a:lnTo>
                  <a:lnTo>
                    <a:pt x="119545" y="2126640"/>
                  </a:lnTo>
                  <a:lnTo>
                    <a:pt x="108991" y="2171077"/>
                  </a:lnTo>
                  <a:lnTo>
                    <a:pt x="103327" y="2216277"/>
                  </a:lnTo>
                  <a:lnTo>
                    <a:pt x="102323" y="2261882"/>
                  </a:lnTo>
                  <a:lnTo>
                    <a:pt x="105765" y="2307590"/>
                  </a:lnTo>
                  <a:lnTo>
                    <a:pt x="113449" y="2353056"/>
                  </a:lnTo>
                  <a:lnTo>
                    <a:pt x="125158" y="2397963"/>
                  </a:lnTo>
                  <a:lnTo>
                    <a:pt x="140652" y="2441956"/>
                  </a:lnTo>
                  <a:lnTo>
                    <a:pt x="159740" y="2484717"/>
                  </a:lnTo>
                  <a:lnTo>
                    <a:pt x="182206" y="2525903"/>
                  </a:lnTo>
                  <a:lnTo>
                    <a:pt x="207810" y="2565196"/>
                  </a:lnTo>
                  <a:lnTo>
                    <a:pt x="236359" y="2602268"/>
                  </a:lnTo>
                  <a:lnTo>
                    <a:pt x="267627" y="2636774"/>
                  </a:lnTo>
                  <a:lnTo>
                    <a:pt x="304063" y="2671203"/>
                  </a:lnTo>
                  <a:lnTo>
                    <a:pt x="342684" y="2702826"/>
                  </a:lnTo>
                  <a:lnTo>
                    <a:pt x="383298" y="2731770"/>
                  </a:lnTo>
                  <a:lnTo>
                    <a:pt x="425704" y="2758122"/>
                  </a:lnTo>
                  <a:lnTo>
                    <a:pt x="469696" y="2782011"/>
                  </a:lnTo>
                  <a:lnTo>
                    <a:pt x="515086" y="2803563"/>
                  </a:lnTo>
                  <a:lnTo>
                    <a:pt x="561644" y="2822879"/>
                  </a:lnTo>
                  <a:lnTo>
                    <a:pt x="609180" y="2840088"/>
                  </a:lnTo>
                  <a:lnTo>
                    <a:pt x="657504" y="2855303"/>
                  </a:lnTo>
                  <a:lnTo>
                    <a:pt x="706412" y="2868625"/>
                  </a:lnTo>
                  <a:lnTo>
                    <a:pt x="755688" y="2880195"/>
                  </a:lnTo>
                  <a:lnTo>
                    <a:pt x="805141" y="2890113"/>
                  </a:lnTo>
                  <a:lnTo>
                    <a:pt x="807377" y="2889961"/>
                  </a:lnTo>
                  <a:lnTo>
                    <a:pt x="846315" y="2918015"/>
                  </a:lnTo>
                  <a:lnTo>
                    <a:pt x="887488" y="2942818"/>
                  </a:lnTo>
                  <a:lnTo>
                    <a:pt x="930529" y="2964307"/>
                  </a:lnTo>
                  <a:lnTo>
                    <a:pt x="975004" y="2982404"/>
                  </a:lnTo>
                  <a:lnTo>
                    <a:pt x="1020533" y="2997060"/>
                  </a:lnTo>
                  <a:lnTo>
                    <a:pt x="1067981" y="3008680"/>
                  </a:lnTo>
                  <a:lnTo>
                    <a:pt x="1115961" y="3017215"/>
                  </a:lnTo>
                  <a:lnTo>
                    <a:pt x="1164361" y="3022879"/>
                  </a:lnTo>
                  <a:lnTo>
                    <a:pt x="1213053" y="3025914"/>
                  </a:lnTo>
                  <a:lnTo>
                    <a:pt x="1261948" y="3026562"/>
                  </a:lnTo>
                  <a:lnTo>
                    <a:pt x="1310932" y="3025063"/>
                  </a:lnTo>
                  <a:lnTo>
                    <a:pt x="1359877" y="3021634"/>
                  </a:lnTo>
                  <a:lnTo>
                    <a:pt x="1408671" y="3016529"/>
                  </a:lnTo>
                  <a:lnTo>
                    <a:pt x="1457223" y="3009976"/>
                  </a:lnTo>
                  <a:lnTo>
                    <a:pt x="1505648" y="3001759"/>
                  </a:lnTo>
                  <a:lnTo>
                    <a:pt x="1554200" y="2990761"/>
                  </a:lnTo>
                  <a:lnTo>
                    <a:pt x="1601558" y="2976105"/>
                  </a:lnTo>
                  <a:lnTo>
                    <a:pt x="1646377" y="2956877"/>
                  </a:lnTo>
                  <a:lnTo>
                    <a:pt x="1687296" y="2932188"/>
                  </a:lnTo>
                  <a:lnTo>
                    <a:pt x="1722996" y="2901150"/>
                  </a:lnTo>
                  <a:lnTo>
                    <a:pt x="1752130" y="2862872"/>
                  </a:lnTo>
                  <a:lnTo>
                    <a:pt x="1795373" y="2885630"/>
                  </a:lnTo>
                  <a:lnTo>
                    <a:pt x="1841182" y="2901924"/>
                  </a:lnTo>
                  <a:lnTo>
                    <a:pt x="1888871" y="2912440"/>
                  </a:lnTo>
                  <a:lnTo>
                    <a:pt x="1937727" y="2917888"/>
                  </a:lnTo>
                  <a:lnTo>
                    <a:pt x="1987080" y="2918980"/>
                  </a:lnTo>
                  <a:lnTo>
                    <a:pt x="2036216" y="2916415"/>
                  </a:lnTo>
                  <a:lnTo>
                    <a:pt x="2083600" y="2911043"/>
                  </a:lnTo>
                  <a:lnTo>
                    <a:pt x="2130641" y="2903093"/>
                  </a:lnTo>
                  <a:lnTo>
                    <a:pt x="2177199" y="2892590"/>
                  </a:lnTo>
                  <a:lnTo>
                    <a:pt x="2223160" y="2879610"/>
                  </a:lnTo>
                  <a:lnTo>
                    <a:pt x="2268397" y="2864180"/>
                  </a:lnTo>
                  <a:lnTo>
                    <a:pt x="2312784" y="2846336"/>
                  </a:lnTo>
                  <a:lnTo>
                    <a:pt x="2356180" y="2826156"/>
                  </a:lnTo>
                  <a:lnTo>
                    <a:pt x="2398496" y="2803652"/>
                  </a:lnTo>
                  <a:lnTo>
                    <a:pt x="2439568" y="2778887"/>
                  </a:lnTo>
                  <a:lnTo>
                    <a:pt x="2479306" y="2751912"/>
                  </a:lnTo>
                  <a:lnTo>
                    <a:pt x="2521229" y="2719654"/>
                  </a:lnTo>
                  <a:lnTo>
                    <a:pt x="2560942" y="2684462"/>
                  </a:lnTo>
                  <a:lnTo>
                    <a:pt x="2597797" y="2646311"/>
                  </a:lnTo>
                  <a:lnTo>
                    <a:pt x="2631109" y="2605163"/>
                  </a:lnTo>
                  <a:lnTo>
                    <a:pt x="2660231" y="2560980"/>
                  </a:lnTo>
                  <a:lnTo>
                    <a:pt x="2684488" y="2513749"/>
                  </a:lnTo>
                  <a:lnTo>
                    <a:pt x="2702928" y="2463850"/>
                  </a:lnTo>
                  <a:lnTo>
                    <a:pt x="2714726" y="2412314"/>
                  </a:lnTo>
                  <a:lnTo>
                    <a:pt x="2719413" y="2360066"/>
                  </a:lnTo>
                  <a:lnTo>
                    <a:pt x="2716504" y="2308009"/>
                  </a:lnTo>
                  <a:lnTo>
                    <a:pt x="2705544" y="2257044"/>
                  </a:lnTo>
                  <a:lnTo>
                    <a:pt x="2686050" y="2208098"/>
                  </a:lnTo>
                  <a:lnTo>
                    <a:pt x="2734640" y="2195055"/>
                  </a:lnTo>
                  <a:lnTo>
                    <a:pt x="2778988" y="2171636"/>
                  </a:lnTo>
                  <a:lnTo>
                    <a:pt x="2818854" y="2139708"/>
                  </a:lnTo>
                  <a:lnTo>
                    <a:pt x="2854007" y="2101151"/>
                  </a:lnTo>
                  <a:lnTo>
                    <a:pt x="2884220" y="2057806"/>
                  </a:lnTo>
                  <a:lnTo>
                    <a:pt x="2909239" y="2011578"/>
                  </a:lnTo>
                  <a:lnTo>
                    <a:pt x="2927794" y="1968398"/>
                  </a:lnTo>
                  <a:lnTo>
                    <a:pt x="2943136" y="1923923"/>
                  </a:lnTo>
                  <a:lnTo>
                    <a:pt x="2955213" y="1878406"/>
                  </a:lnTo>
                  <a:lnTo>
                    <a:pt x="2963976" y="1832089"/>
                  </a:lnTo>
                  <a:lnTo>
                    <a:pt x="2969387" y="1785251"/>
                  </a:lnTo>
                  <a:lnTo>
                    <a:pt x="2971381" y="1738122"/>
                  </a:lnTo>
                  <a:close/>
                </a:path>
                <a:path w="13872210" h="5814059">
                  <a:moveTo>
                    <a:pt x="13754761" y="4706404"/>
                  </a:moveTo>
                  <a:lnTo>
                    <a:pt x="13752805" y="4655959"/>
                  </a:lnTo>
                  <a:lnTo>
                    <a:pt x="13747153" y="4605820"/>
                  </a:lnTo>
                  <a:lnTo>
                    <a:pt x="13737895" y="4556214"/>
                  </a:lnTo>
                  <a:lnTo>
                    <a:pt x="13725081" y="4507433"/>
                  </a:lnTo>
                  <a:lnTo>
                    <a:pt x="13708787" y="4459744"/>
                  </a:lnTo>
                  <a:lnTo>
                    <a:pt x="13689102" y="4413415"/>
                  </a:lnTo>
                  <a:lnTo>
                    <a:pt x="13666064" y="4368724"/>
                  </a:lnTo>
                  <a:lnTo>
                    <a:pt x="13640549" y="4327855"/>
                  </a:lnTo>
                  <a:lnTo>
                    <a:pt x="13611085" y="4289336"/>
                  </a:lnTo>
                  <a:lnTo>
                    <a:pt x="13577913" y="4254411"/>
                  </a:lnTo>
                  <a:lnTo>
                    <a:pt x="13541299" y="4224337"/>
                  </a:lnTo>
                  <a:lnTo>
                    <a:pt x="13501459" y="4200347"/>
                  </a:lnTo>
                  <a:lnTo>
                    <a:pt x="13458673" y="4183684"/>
                  </a:lnTo>
                  <a:lnTo>
                    <a:pt x="13413156" y="4175620"/>
                  </a:lnTo>
                  <a:lnTo>
                    <a:pt x="13428447" y="4129697"/>
                  </a:lnTo>
                  <a:lnTo>
                    <a:pt x="13436880" y="4082567"/>
                  </a:lnTo>
                  <a:lnTo>
                    <a:pt x="13438797" y="4034828"/>
                  </a:lnTo>
                  <a:lnTo>
                    <a:pt x="13434581" y="3987063"/>
                  </a:lnTo>
                  <a:lnTo>
                    <a:pt x="13424573" y="3939857"/>
                  </a:lnTo>
                  <a:lnTo>
                    <a:pt x="13409155" y="3893794"/>
                  </a:lnTo>
                  <a:lnTo>
                    <a:pt x="13388670" y="3849484"/>
                  </a:lnTo>
                  <a:lnTo>
                    <a:pt x="13363778" y="3807587"/>
                  </a:lnTo>
                  <a:lnTo>
                    <a:pt x="13335165" y="3768382"/>
                  </a:lnTo>
                  <a:lnTo>
                    <a:pt x="13303288" y="3731780"/>
                  </a:lnTo>
                  <a:lnTo>
                    <a:pt x="13268566" y="3697757"/>
                  </a:lnTo>
                  <a:lnTo>
                    <a:pt x="13231470" y="3666261"/>
                  </a:lnTo>
                  <a:lnTo>
                    <a:pt x="13192430" y="3637216"/>
                  </a:lnTo>
                  <a:lnTo>
                    <a:pt x="13151892" y="3610597"/>
                  </a:lnTo>
                  <a:lnTo>
                    <a:pt x="13107480" y="3584752"/>
                  </a:lnTo>
                  <a:lnTo>
                    <a:pt x="13061772" y="3561384"/>
                  </a:lnTo>
                  <a:lnTo>
                    <a:pt x="13014935" y="3540531"/>
                  </a:lnTo>
                  <a:lnTo>
                    <a:pt x="12967094" y="3522218"/>
                  </a:lnTo>
                  <a:lnTo>
                    <a:pt x="12918389" y="3506495"/>
                  </a:lnTo>
                  <a:lnTo>
                    <a:pt x="12868961" y="3493389"/>
                  </a:lnTo>
                  <a:lnTo>
                    <a:pt x="12818936" y="3482962"/>
                  </a:lnTo>
                  <a:lnTo>
                    <a:pt x="12768453" y="3475228"/>
                  </a:lnTo>
                  <a:lnTo>
                    <a:pt x="12717653" y="3470249"/>
                  </a:lnTo>
                  <a:lnTo>
                    <a:pt x="12666663" y="3468065"/>
                  </a:lnTo>
                  <a:lnTo>
                    <a:pt x="12614034" y="3468992"/>
                  </a:lnTo>
                  <a:lnTo>
                    <a:pt x="12561443" y="3473831"/>
                  </a:lnTo>
                  <a:lnTo>
                    <a:pt x="12509691" y="3483305"/>
                  </a:lnTo>
                  <a:lnTo>
                    <a:pt x="12459576" y="3498100"/>
                  </a:lnTo>
                  <a:lnTo>
                    <a:pt x="12411901" y="3518903"/>
                  </a:lnTo>
                  <a:lnTo>
                    <a:pt x="12367425" y="3546424"/>
                  </a:lnTo>
                  <a:lnTo>
                    <a:pt x="12333478" y="3507740"/>
                  </a:lnTo>
                  <a:lnTo>
                    <a:pt x="12293054" y="3477272"/>
                  </a:lnTo>
                  <a:lnTo>
                    <a:pt x="12247537" y="3453981"/>
                  </a:lnTo>
                  <a:lnTo>
                    <a:pt x="12198261" y="3436797"/>
                  </a:lnTo>
                  <a:lnTo>
                    <a:pt x="12146623" y="3424682"/>
                  </a:lnTo>
                  <a:lnTo>
                    <a:pt x="12093969" y="3416566"/>
                  </a:lnTo>
                  <a:lnTo>
                    <a:pt x="12041657" y="3411410"/>
                  </a:lnTo>
                  <a:lnTo>
                    <a:pt x="11989359" y="3408045"/>
                  </a:lnTo>
                  <a:lnTo>
                    <a:pt x="11936882" y="3406229"/>
                  </a:lnTo>
                  <a:lnTo>
                    <a:pt x="11884381" y="3406229"/>
                  </a:lnTo>
                  <a:lnTo>
                    <a:pt x="11831993" y="3408286"/>
                  </a:lnTo>
                  <a:lnTo>
                    <a:pt x="11779860" y="3412617"/>
                  </a:lnTo>
                  <a:lnTo>
                    <a:pt x="11728107" y="3419500"/>
                  </a:lnTo>
                  <a:lnTo>
                    <a:pt x="11676875" y="3429152"/>
                  </a:lnTo>
                  <a:lnTo>
                    <a:pt x="11626304" y="3441839"/>
                  </a:lnTo>
                  <a:lnTo>
                    <a:pt x="11576520" y="3457791"/>
                  </a:lnTo>
                  <a:lnTo>
                    <a:pt x="11529022" y="3476828"/>
                  </a:lnTo>
                  <a:lnTo>
                    <a:pt x="11482896" y="3499472"/>
                  </a:lnTo>
                  <a:lnTo>
                    <a:pt x="11438560" y="3525609"/>
                  </a:lnTo>
                  <a:lnTo>
                    <a:pt x="11396447" y="3555161"/>
                  </a:lnTo>
                  <a:lnTo>
                    <a:pt x="11356975" y="3588029"/>
                  </a:lnTo>
                  <a:lnTo>
                    <a:pt x="11354587" y="3588029"/>
                  </a:lnTo>
                  <a:lnTo>
                    <a:pt x="11306543" y="3601135"/>
                  </a:lnTo>
                  <a:lnTo>
                    <a:pt x="11258741" y="3615740"/>
                  </a:lnTo>
                  <a:lnTo>
                    <a:pt x="11211357" y="3631908"/>
                  </a:lnTo>
                  <a:lnTo>
                    <a:pt x="11164583" y="3649726"/>
                  </a:lnTo>
                  <a:lnTo>
                    <a:pt x="11118596" y="3669284"/>
                  </a:lnTo>
                  <a:lnTo>
                    <a:pt x="11073549" y="3690658"/>
                  </a:lnTo>
                  <a:lnTo>
                    <a:pt x="11029633" y="3713950"/>
                  </a:lnTo>
                  <a:lnTo>
                    <a:pt x="10987024" y="3739235"/>
                  </a:lnTo>
                  <a:lnTo>
                    <a:pt x="10945901" y="3766591"/>
                  </a:lnTo>
                  <a:lnTo>
                    <a:pt x="10906443" y="3796119"/>
                  </a:lnTo>
                  <a:lnTo>
                    <a:pt x="10868812" y="3827907"/>
                  </a:lnTo>
                  <a:lnTo>
                    <a:pt x="10833202" y="3862019"/>
                  </a:lnTo>
                  <a:lnTo>
                    <a:pt x="10799763" y="3898569"/>
                  </a:lnTo>
                  <a:lnTo>
                    <a:pt x="10768965" y="3937724"/>
                  </a:lnTo>
                  <a:lnTo>
                    <a:pt x="10741266" y="3979418"/>
                  </a:lnTo>
                  <a:lnTo>
                    <a:pt x="10716857" y="4023271"/>
                  </a:lnTo>
                  <a:lnTo>
                    <a:pt x="10695965" y="4068927"/>
                  </a:lnTo>
                  <a:lnTo>
                    <a:pt x="10678782" y="4115981"/>
                  </a:lnTo>
                  <a:lnTo>
                    <a:pt x="10665524" y="4164101"/>
                  </a:lnTo>
                  <a:lnTo>
                    <a:pt x="10656380" y="4212895"/>
                  </a:lnTo>
                  <a:lnTo>
                    <a:pt x="10651566" y="4262005"/>
                  </a:lnTo>
                  <a:lnTo>
                    <a:pt x="10651300" y="4311040"/>
                  </a:lnTo>
                  <a:lnTo>
                    <a:pt x="10655783" y="4359656"/>
                  </a:lnTo>
                  <a:lnTo>
                    <a:pt x="10665206" y="4407471"/>
                  </a:lnTo>
                  <a:lnTo>
                    <a:pt x="10679786" y="4454106"/>
                  </a:lnTo>
                  <a:lnTo>
                    <a:pt x="10699725" y="4499216"/>
                  </a:lnTo>
                  <a:lnTo>
                    <a:pt x="10727919" y="4544263"/>
                  </a:lnTo>
                  <a:lnTo>
                    <a:pt x="10764749" y="4581601"/>
                  </a:lnTo>
                  <a:lnTo>
                    <a:pt x="10731462" y="4614697"/>
                  </a:lnTo>
                  <a:lnTo>
                    <a:pt x="10701592" y="4650892"/>
                  </a:lnTo>
                  <a:lnTo>
                    <a:pt x="10675176" y="4689805"/>
                  </a:lnTo>
                  <a:lnTo>
                    <a:pt x="10652277" y="4731105"/>
                  </a:lnTo>
                  <a:lnTo>
                    <a:pt x="10632935" y="4774425"/>
                  </a:lnTo>
                  <a:lnTo>
                    <a:pt x="10617187" y="4819421"/>
                  </a:lnTo>
                  <a:lnTo>
                    <a:pt x="10605084" y="4865725"/>
                  </a:lnTo>
                  <a:lnTo>
                    <a:pt x="10596664" y="4913007"/>
                  </a:lnTo>
                  <a:lnTo>
                    <a:pt x="10591991" y="4960912"/>
                  </a:lnTo>
                  <a:lnTo>
                    <a:pt x="10591076" y="5009070"/>
                  </a:lnTo>
                  <a:lnTo>
                    <a:pt x="10593984" y="5057152"/>
                  </a:lnTo>
                  <a:lnTo>
                    <a:pt x="10600766" y="5104790"/>
                  </a:lnTo>
                  <a:lnTo>
                    <a:pt x="10611447" y="5151628"/>
                  </a:lnTo>
                  <a:lnTo>
                    <a:pt x="10626090" y="5197322"/>
                  </a:lnTo>
                  <a:lnTo>
                    <a:pt x="10644721" y="5241531"/>
                  </a:lnTo>
                  <a:lnTo>
                    <a:pt x="10666984" y="5283606"/>
                  </a:lnTo>
                  <a:lnTo>
                    <a:pt x="10692473" y="5323471"/>
                  </a:lnTo>
                  <a:lnTo>
                    <a:pt x="10720984" y="5361025"/>
                  </a:lnTo>
                  <a:lnTo>
                    <a:pt x="10752265" y="5396192"/>
                  </a:lnTo>
                  <a:lnTo>
                    <a:pt x="10786097" y="5428881"/>
                  </a:lnTo>
                  <a:lnTo>
                    <a:pt x="10822254" y="5458993"/>
                  </a:lnTo>
                  <a:lnTo>
                    <a:pt x="10860507" y="5486438"/>
                  </a:lnTo>
                  <a:lnTo>
                    <a:pt x="10900626" y="5511139"/>
                  </a:lnTo>
                  <a:lnTo>
                    <a:pt x="10942384" y="5532996"/>
                  </a:lnTo>
                  <a:lnTo>
                    <a:pt x="10985551" y="5551906"/>
                  </a:lnTo>
                  <a:lnTo>
                    <a:pt x="11029912" y="5567807"/>
                  </a:lnTo>
                  <a:lnTo>
                    <a:pt x="11075213" y="5580596"/>
                  </a:lnTo>
                  <a:lnTo>
                    <a:pt x="11121250" y="5590171"/>
                  </a:lnTo>
                  <a:lnTo>
                    <a:pt x="11167770" y="5596471"/>
                  </a:lnTo>
                  <a:lnTo>
                    <a:pt x="11214570" y="5599379"/>
                  </a:lnTo>
                  <a:lnTo>
                    <a:pt x="11261408" y="5598820"/>
                  </a:lnTo>
                  <a:lnTo>
                    <a:pt x="11313528" y="5593778"/>
                  </a:lnTo>
                  <a:lnTo>
                    <a:pt x="11365179" y="5583390"/>
                  </a:lnTo>
                  <a:lnTo>
                    <a:pt x="11414900" y="5567032"/>
                  </a:lnTo>
                  <a:lnTo>
                    <a:pt x="11461242" y="5544096"/>
                  </a:lnTo>
                  <a:lnTo>
                    <a:pt x="11502746" y="5513959"/>
                  </a:lnTo>
                  <a:lnTo>
                    <a:pt x="11537975" y="5476011"/>
                  </a:lnTo>
                  <a:lnTo>
                    <a:pt x="11555895" y="5526583"/>
                  </a:lnTo>
                  <a:lnTo>
                    <a:pt x="11581854" y="5573344"/>
                  </a:lnTo>
                  <a:lnTo>
                    <a:pt x="11614595" y="5615825"/>
                  </a:lnTo>
                  <a:lnTo>
                    <a:pt x="11652834" y="5653557"/>
                  </a:lnTo>
                  <a:lnTo>
                    <a:pt x="11695328" y="5686069"/>
                  </a:lnTo>
                  <a:lnTo>
                    <a:pt x="11740883" y="5713298"/>
                  </a:lnTo>
                  <a:lnTo>
                    <a:pt x="11788762" y="5735929"/>
                  </a:lnTo>
                  <a:lnTo>
                    <a:pt x="11838394" y="5754573"/>
                  </a:lnTo>
                  <a:lnTo>
                    <a:pt x="11889257" y="5769838"/>
                  </a:lnTo>
                  <a:lnTo>
                    <a:pt x="11940781" y="5782335"/>
                  </a:lnTo>
                  <a:lnTo>
                    <a:pt x="11991734" y="5792457"/>
                  </a:lnTo>
                  <a:lnTo>
                    <a:pt x="12043004" y="5800636"/>
                  </a:lnTo>
                  <a:lnTo>
                    <a:pt x="12094528" y="5806846"/>
                  </a:lnTo>
                  <a:lnTo>
                    <a:pt x="12146242" y="5811088"/>
                  </a:lnTo>
                  <a:lnTo>
                    <a:pt x="12198071" y="5813349"/>
                  </a:lnTo>
                  <a:lnTo>
                    <a:pt x="12249937" y="5813641"/>
                  </a:lnTo>
                  <a:lnTo>
                    <a:pt x="12301766" y="5811939"/>
                  </a:lnTo>
                  <a:lnTo>
                    <a:pt x="12353493" y="5808269"/>
                  </a:lnTo>
                  <a:lnTo>
                    <a:pt x="12407938" y="5801957"/>
                  </a:lnTo>
                  <a:lnTo>
                    <a:pt x="12461951" y="5792190"/>
                  </a:lnTo>
                  <a:lnTo>
                    <a:pt x="12514707" y="5777954"/>
                  </a:lnTo>
                  <a:lnTo>
                    <a:pt x="12565393" y="5758205"/>
                  </a:lnTo>
                  <a:lnTo>
                    <a:pt x="12613157" y="5731929"/>
                  </a:lnTo>
                  <a:lnTo>
                    <a:pt x="12649835" y="5704090"/>
                  </a:lnTo>
                  <a:lnTo>
                    <a:pt x="12682309" y="5670969"/>
                  </a:lnTo>
                  <a:lnTo>
                    <a:pt x="12709360" y="5633390"/>
                  </a:lnTo>
                  <a:lnTo>
                    <a:pt x="12729782" y="5592203"/>
                  </a:lnTo>
                  <a:lnTo>
                    <a:pt x="12742355" y="5548261"/>
                  </a:lnTo>
                  <a:lnTo>
                    <a:pt x="12745873" y="5502389"/>
                  </a:lnTo>
                  <a:lnTo>
                    <a:pt x="12778232" y="5542216"/>
                  </a:lnTo>
                  <a:lnTo>
                    <a:pt x="12816307" y="5575998"/>
                  </a:lnTo>
                  <a:lnTo>
                    <a:pt x="12859068" y="5603672"/>
                  </a:lnTo>
                  <a:lnTo>
                    <a:pt x="12905448" y="5625185"/>
                  </a:lnTo>
                  <a:lnTo>
                    <a:pt x="12954432" y="5640463"/>
                  </a:lnTo>
                  <a:lnTo>
                    <a:pt x="13004953" y="5649480"/>
                  </a:lnTo>
                  <a:lnTo>
                    <a:pt x="13055956" y="5652147"/>
                  </a:lnTo>
                  <a:lnTo>
                    <a:pt x="13106578" y="5648858"/>
                  </a:lnTo>
                  <a:lnTo>
                    <a:pt x="13156489" y="5640387"/>
                  </a:lnTo>
                  <a:lnTo>
                    <a:pt x="13205511" y="5627255"/>
                  </a:lnTo>
                  <a:lnTo>
                    <a:pt x="13253504" y="5609983"/>
                  </a:lnTo>
                  <a:lnTo>
                    <a:pt x="13300278" y="5589079"/>
                  </a:lnTo>
                  <a:lnTo>
                    <a:pt x="13345668" y="5565076"/>
                  </a:lnTo>
                  <a:lnTo>
                    <a:pt x="13389509" y="5538470"/>
                  </a:lnTo>
                  <a:lnTo>
                    <a:pt x="13427228" y="5512600"/>
                  </a:lnTo>
                  <a:lnTo>
                    <a:pt x="13463283" y="5484025"/>
                  </a:lnTo>
                  <a:lnTo>
                    <a:pt x="13496544" y="5452491"/>
                  </a:lnTo>
                  <a:lnTo>
                    <a:pt x="13525856" y="5417769"/>
                  </a:lnTo>
                  <a:lnTo>
                    <a:pt x="13550062" y="5379631"/>
                  </a:lnTo>
                  <a:lnTo>
                    <a:pt x="13568020" y="5337810"/>
                  </a:lnTo>
                  <a:lnTo>
                    <a:pt x="13578789" y="5291836"/>
                  </a:lnTo>
                  <a:lnTo>
                    <a:pt x="13581926" y="5244858"/>
                  </a:lnTo>
                  <a:lnTo>
                    <a:pt x="13578599" y="5197424"/>
                  </a:lnTo>
                  <a:lnTo>
                    <a:pt x="13569925" y="5150091"/>
                  </a:lnTo>
                  <a:lnTo>
                    <a:pt x="13557060" y="5103431"/>
                  </a:lnTo>
                  <a:lnTo>
                    <a:pt x="13541159" y="5058029"/>
                  </a:lnTo>
                  <a:lnTo>
                    <a:pt x="13592531" y="5041506"/>
                  </a:lnTo>
                  <a:lnTo>
                    <a:pt x="13636752" y="5012283"/>
                  </a:lnTo>
                  <a:lnTo>
                    <a:pt x="13674116" y="4973002"/>
                  </a:lnTo>
                  <a:lnTo>
                    <a:pt x="13704938" y="4926317"/>
                  </a:lnTo>
                  <a:lnTo>
                    <a:pt x="13724293" y="4885385"/>
                  </a:lnTo>
                  <a:lnTo>
                    <a:pt x="13738454" y="4842307"/>
                  </a:lnTo>
                  <a:lnTo>
                    <a:pt x="13747903" y="4797679"/>
                  </a:lnTo>
                  <a:lnTo>
                    <a:pt x="13753173" y="4752175"/>
                  </a:lnTo>
                  <a:lnTo>
                    <a:pt x="13754761" y="4706404"/>
                  </a:lnTo>
                  <a:close/>
                </a:path>
                <a:path w="13872210" h="5814059">
                  <a:moveTo>
                    <a:pt x="13871804" y="827887"/>
                  </a:moveTo>
                  <a:lnTo>
                    <a:pt x="13869340" y="779767"/>
                  </a:lnTo>
                  <a:lnTo>
                    <a:pt x="13862647" y="732116"/>
                  </a:lnTo>
                  <a:lnTo>
                    <a:pt x="13851662" y="685330"/>
                  </a:lnTo>
                  <a:lnTo>
                    <a:pt x="13836282" y="639838"/>
                  </a:lnTo>
                  <a:lnTo>
                    <a:pt x="13816952" y="596506"/>
                  </a:lnTo>
                  <a:lnTo>
                    <a:pt x="13794054" y="555294"/>
                  </a:lnTo>
                  <a:lnTo>
                    <a:pt x="13767816" y="516318"/>
                  </a:lnTo>
                  <a:lnTo>
                    <a:pt x="13738505" y="479691"/>
                  </a:lnTo>
                  <a:lnTo>
                    <a:pt x="13706361" y="445541"/>
                  </a:lnTo>
                  <a:lnTo>
                    <a:pt x="13671639" y="413994"/>
                  </a:lnTo>
                  <a:lnTo>
                    <a:pt x="13634593" y="385152"/>
                  </a:lnTo>
                  <a:lnTo>
                    <a:pt x="13595477" y="359143"/>
                  </a:lnTo>
                  <a:lnTo>
                    <a:pt x="13554532" y="336092"/>
                  </a:lnTo>
                  <a:lnTo>
                    <a:pt x="13512013" y="316115"/>
                  </a:lnTo>
                  <a:lnTo>
                    <a:pt x="13468172" y="299339"/>
                  </a:lnTo>
                  <a:lnTo>
                    <a:pt x="13423265" y="285864"/>
                  </a:lnTo>
                  <a:lnTo>
                    <a:pt x="13377532" y="275818"/>
                  </a:lnTo>
                  <a:lnTo>
                    <a:pt x="13331241" y="269328"/>
                  </a:lnTo>
                  <a:lnTo>
                    <a:pt x="13284632" y="266522"/>
                  </a:lnTo>
                  <a:lnTo>
                    <a:pt x="13235712" y="267817"/>
                  </a:lnTo>
                  <a:lnTo>
                    <a:pt x="13186893" y="274142"/>
                  </a:lnTo>
                  <a:lnTo>
                    <a:pt x="13139471" y="286143"/>
                  </a:lnTo>
                  <a:lnTo>
                    <a:pt x="13094767" y="304507"/>
                  </a:lnTo>
                  <a:lnTo>
                    <a:pt x="13054102" y="329895"/>
                  </a:lnTo>
                  <a:lnTo>
                    <a:pt x="13018783" y="362991"/>
                  </a:lnTo>
                  <a:lnTo>
                    <a:pt x="13005372" y="314667"/>
                  </a:lnTo>
                  <a:lnTo>
                    <a:pt x="12984226" y="269379"/>
                  </a:lnTo>
                  <a:lnTo>
                    <a:pt x="12956477" y="227647"/>
                  </a:lnTo>
                  <a:lnTo>
                    <a:pt x="12923279" y="189966"/>
                  </a:lnTo>
                  <a:lnTo>
                    <a:pt x="12885776" y="156895"/>
                  </a:lnTo>
                  <a:lnTo>
                    <a:pt x="12845072" y="128536"/>
                  </a:lnTo>
                  <a:lnTo>
                    <a:pt x="12801918" y="104317"/>
                  </a:lnTo>
                  <a:lnTo>
                    <a:pt x="12756858" y="83705"/>
                  </a:lnTo>
                  <a:lnTo>
                    <a:pt x="12710440" y="66167"/>
                  </a:lnTo>
                  <a:lnTo>
                    <a:pt x="12663208" y="51155"/>
                  </a:lnTo>
                  <a:lnTo>
                    <a:pt x="12616371" y="38379"/>
                  </a:lnTo>
                  <a:lnTo>
                    <a:pt x="12569101" y="27419"/>
                  </a:lnTo>
                  <a:lnTo>
                    <a:pt x="12521463" y="18262"/>
                  </a:lnTo>
                  <a:lnTo>
                    <a:pt x="12473534" y="10934"/>
                  </a:lnTo>
                  <a:lnTo>
                    <a:pt x="12425363" y="5448"/>
                  </a:lnTo>
                  <a:lnTo>
                    <a:pt x="12377026" y="1790"/>
                  </a:lnTo>
                  <a:lnTo>
                    <a:pt x="12328589" y="0"/>
                  </a:lnTo>
                  <a:lnTo>
                    <a:pt x="12280125" y="63"/>
                  </a:lnTo>
                  <a:lnTo>
                    <a:pt x="12228957" y="2387"/>
                  </a:lnTo>
                  <a:lnTo>
                    <a:pt x="12177967" y="7975"/>
                  </a:lnTo>
                  <a:lnTo>
                    <a:pt x="12127852" y="17805"/>
                  </a:lnTo>
                  <a:lnTo>
                    <a:pt x="12079326" y="32918"/>
                  </a:lnTo>
                  <a:lnTo>
                    <a:pt x="12033072" y="54305"/>
                  </a:lnTo>
                  <a:lnTo>
                    <a:pt x="11990248" y="83223"/>
                  </a:lnTo>
                  <a:lnTo>
                    <a:pt x="11952923" y="119430"/>
                  </a:lnTo>
                  <a:lnTo>
                    <a:pt x="11923128" y="161721"/>
                  </a:lnTo>
                  <a:lnTo>
                    <a:pt x="11902935" y="208864"/>
                  </a:lnTo>
                  <a:lnTo>
                    <a:pt x="11894376" y="259664"/>
                  </a:lnTo>
                  <a:lnTo>
                    <a:pt x="11866804" y="220408"/>
                  </a:lnTo>
                  <a:lnTo>
                    <a:pt x="11833504" y="186436"/>
                  </a:lnTo>
                  <a:lnTo>
                    <a:pt x="11795443" y="157835"/>
                  </a:lnTo>
                  <a:lnTo>
                    <a:pt x="11753596" y="134759"/>
                  </a:lnTo>
                  <a:lnTo>
                    <a:pt x="11708930" y="117322"/>
                  </a:lnTo>
                  <a:lnTo>
                    <a:pt x="11662423" y="105625"/>
                  </a:lnTo>
                  <a:lnTo>
                    <a:pt x="11615039" y="99822"/>
                  </a:lnTo>
                  <a:lnTo>
                    <a:pt x="11567630" y="99580"/>
                  </a:lnTo>
                  <a:lnTo>
                    <a:pt x="11520551" y="104216"/>
                  </a:lnTo>
                  <a:lnTo>
                    <a:pt x="11473993" y="113258"/>
                  </a:lnTo>
                  <a:lnTo>
                    <a:pt x="11428133" y="126238"/>
                  </a:lnTo>
                  <a:lnTo>
                    <a:pt x="11383162" y="142684"/>
                  </a:lnTo>
                  <a:lnTo>
                    <a:pt x="11339271" y="162102"/>
                  </a:lnTo>
                  <a:lnTo>
                    <a:pt x="11296663" y="184061"/>
                  </a:lnTo>
                  <a:lnTo>
                    <a:pt x="11252581" y="210350"/>
                  </a:lnTo>
                  <a:lnTo>
                    <a:pt x="11210760" y="240525"/>
                  </a:lnTo>
                  <a:lnTo>
                    <a:pt x="11173028" y="275094"/>
                  </a:lnTo>
                  <a:lnTo>
                    <a:pt x="11141215" y="314579"/>
                  </a:lnTo>
                  <a:lnTo>
                    <a:pt x="11117148" y="359498"/>
                  </a:lnTo>
                  <a:lnTo>
                    <a:pt x="11102378" y="410260"/>
                  </a:lnTo>
                  <a:lnTo>
                    <a:pt x="11097463" y="462953"/>
                  </a:lnTo>
                  <a:lnTo>
                    <a:pt x="11100613" y="516509"/>
                  </a:lnTo>
                  <a:lnTo>
                    <a:pt x="11110036" y="569899"/>
                  </a:lnTo>
                  <a:lnTo>
                    <a:pt x="11123955" y="622084"/>
                  </a:lnTo>
                  <a:lnTo>
                    <a:pt x="11074984" y="634136"/>
                  </a:lnTo>
                  <a:lnTo>
                    <a:pt x="11031855" y="658495"/>
                  </a:lnTo>
                  <a:lnTo>
                    <a:pt x="10994454" y="692683"/>
                  </a:lnTo>
                  <a:lnTo>
                    <a:pt x="10962678" y="734212"/>
                  </a:lnTo>
                  <a:lnTo>
                    <a:pt x="10937532" y="780707"/>
                  </a:lnTo>
                  <a:lnTo>
                    <a:pt x="10919587" y="830656"/>
                  </a:lnTo>
                  <a:lnTo>
                    <a:pt x="10907992" y="882815"/>
                  </a:lnTo>
                  <a:lnTo>
                    <a:pt x="10901896" y="935990"/>
                  </a:lnTo>
                  <a:lnTo>
                    <a:pt x="10900423" y="983132"/>
                  </a:lnTo>
                  <a:lnTo>
                    <a:pt x="10902429" y="1030249"/>
                  </a:lnTo>
                  <a:lnTo>
                    <a:pt x="10907827" y="1077099"/>
                  </a:lnTo>
                  <a:lnTo>
                    <a:pt x="10916590" y="1123416"/>
                  </a:lnTo>
                  <a:lnTo>
                    <a:pt x="10928668" y="1168933"/>
                  </a:lnTo>
                  <a:lnTo>
                    <a:pt x="10944009" y="1213408"/>
                  </a:lnTo>
                  <a:lnTo>
                    <a:pt x="10962577" y="1256588"/>
                  </a:lnTo>
                  <a:lnTo>
                    <a:pt x="10987583" y="1302816"/>
                  </a:lnTo>
                  <a:lnTo>
                    <a:pt x="11017796" y="1346149"/>
                  </a:lnTo>
                  <a:lnTo>
                    <a:pt x="11052950" y="1384719"/>
                  </a:lnTo>
                  <a:lnTo>
                    <a:pt x="11092828" y="1416646"/>
                  </a:lnTo>
                  <a:lnTo>
                    <a:pt x="11137176" y="1440065"/>
                  </a:lnTo>
                  <a:lnTo>
                    <a:pt x="11185766" y="1453108"/>
                  </a:lnTo>
                  <a:lnTo>
                    <a:pt x="11166259" y="1502054"/>
                  </a:lnTo>
                  <a:lnTo>
                    <a:pt x="11155299" y="1553006"/>
                  </a:lnTo>
                  <a:lnTo>
                    <a:pt x="11152391" y="1605076"/>
                  </a:lnTo>
                  <a:lnTo>
                    <a:pt x="11157077" y="1657324"/>
                  </a:lnTo>
                  <a:lnTo>
                    <a:pt x="11168875" y="1708848"/>
                  </a:lnTo>
                  <a:lnTo>
                    <a:pt x="11187328" y="1758759"/>
                  </a:lnTo>
                  <a:lnTo>
                    <a:pt x="11211585" y="1805990"/>
                  </a:lnTo>
                  <a:lnTo>
                    <a:pt x="11240707" y="1850174"/>
                  </a:lnTo>
                  <a:lnTo>
                    <a:pt x="11274019" y="1891322"/>
                  </a:lnTo>
                  <a:lnTo>
                    <a:pt x="11310861" y="1929472"/>
                  </a:lnTo>
                  <a:lnTo>
                    <a:pt x="11350574" y="1964664"/>
                  </a:lnTo>
                  <a:lnTo>
                    <a:pt x="11392510" y="1996922"/>
                  </a:lnTo>
                  <a:lnTo>
                    <a:pt x="11432235" y="2023897"/>
                  </a:lnTo>
                  <a:lnTo>
                    <a:pt x="11473320" y="2048662"/>
                  </a:lnTo>
                  <a:lnTo>
                    <a:pt x="11515623" y="2071154"/>
                  </a:lnTo>
                  <a:lnTo>
                    <a:pt x="11559032" y="2091347"/>
                  </a:lnTo>
                  <a:lnTo>
                    <a:pt x="11603419" y="2109178"/>
                  </a:lnTo>
                  <a:lnTo>
                    <a:pt x="11648643" y="2124621"/>
                  </a:lnTo>
                  <a:lnTo>
                    <a:pt x="11694605" y="2137600"/>
                  </a:lnTo>
                  <a:lnTo>
                    <a:pt x="11741163" y="2148090"/>
                  </a:lnTo>
                  <a:lnTo>
                    <a:pt x="11788204" y="2156053"/>
                  </a:lnTo>
                  <a:lnTo>
                    <a:pt x="11835600" y="2161425"/>
                  </a:lnTo>
                  <a:lnTo>
                    <a:pt x="11884724" y="2163991"/>
                  </a:lnTo>
                  <a:lnTo>
                    <a:pt x="11934076" y="2162899"/>
                  </a:lnTo>
                  <a:lnTo>
                    <a:pt x="11982933" y="2157450"/>
                  </a:lnTo>
                  <a:lnTo>
                    <a:pt x="12030621" y="2146922"/>
                  </a:lnTo>
                  <a:lnTo>
                    <a:pt x="12076430" y="2130641"/>
                  </a:lnTo>
                  <a:lnTo>
                    <a:pt x="12119686" y="2107882"/>
                  </a:lnTo>
                  <a:lnTo>
                    <a:pt x="12148807" y="2146160"/>
                  </a:lnTo>
                  <a:lnTo>
                    <a:pt x="12184507" y="2177186"/>
                  </a:lnTo>
                  <a:lnTo>
                    <a:pt x="12225439" y="2201875"/>
                  </a:lnTo>
                  <a:lnTo>
                    <a:pt x="12270245" y="2221103"/>
                  </a:lnTo>
                  <a:lnTo>
                    <a:pt x="12317603" y="2235771"/>
                  </a:lnTo>
                  <a:lnTo>
                    <a:pt x="12366168" y="2246769"/>
                  </a:lnTo>
                  <a:lnTo>
                    <a:pt x="12414593" y="2254986"/>
                  </a:lnTo>
                  <a:lnTo>
                    <a:pt x="12463132" y="2261539"/>
                  </a:lnTo>
                  <a:lnTo>
                    <a:pt x="12511938" y="2266645"/>
                  </a:lnTo>
                  <a:lnTo>
                    <a:pt x="12560884" y="2270061"/>
                  </a:lnTo>
                  <a:lnTo>
                    <a:pt x="12609868" y="2271572"/>
                  </a:lnTo>
                  <a:lnTo>
                    <a:pt x="12658751" y="2270925"/>
                  </a:lnTo>
                  <a:lnTo>
                    <a:pt x="12707455" y="2267889"/>
                  </a:lnTo>
                  <a:lnTo>
                    <a:pt x="12755855" y="2262225"/>
                  </a:lnTo>
                  <a:lnTo>
                    <a:pt x="12803823" y="2253691"/>
                  </a:lnTo>
                  <a:lnTo>
                    <a:pt x="12851283" y="2242070"/>
                  </a:lnTo>
                  <a:lnTo>
                    <a:pt x="12896799" y="2227415"/>
                  </a:lnTo>
                  <a:lnTo>
                    <a:pt x="12941275" y="2209317"/>
                  </a:lnTo>
                  <a:lnTo>
                    <a:pt x="12984315" y="2187829"/>
                  </a:lnTo>
                  <a:lnTo>
                    <a:pt x="13025501" y="2163026"/>
                  </a:lnTo>
                  <a:lnTo>
                    <a:pt x="13064439" y="2134971"/>
                  </a:lnTo>
                  <a:lnTo>
                    <a:pt x="13066675" y="2135124"/>
                  </a:lnTo>
                  <a:lnTo>
                    <a:pt x="13116116" y="2125205"/>
                  </a:lnTo>
                  <a:lnTo>
                    <a:pt x="13165404" y="2113635"/>
                  </a:lnTo>
                  <a:lnTo>
                    <a:pt x="13214299" y="2100300"/>
                  </a:lnTo>
                  <a:lnTo>
                    <a:pt x="13262623" y="2085098"/>
                  </a:lnTo>
                  <a:lnTo>
                    <a:pt x="13310172" y="2067890"/>
                  </a:lnTo>
                  <a:lnTo>
                    <a:pt x="13356730" y="2048573"/>
                  </a:lnTo>
                  <a:lnTo>
                    <a:pt x="13402107" y="2027021"/>
                  </a:lnTo>
                  <a:lnTo>
                    <a:pt x="13446100" y="2003120"/>
                  </a:lnTo>
                  <a:lnTo>
                    <a:pt x="13488505" y="1976767"/>
                  </a:lnTo>
                  <a:lnTo>
                    <a:pt x="13529120" y="1947837"/>
                  </a:lnTo>
                  <a:lnTo>
                    <a:pt x="13567753" y="1916214"/>
                  </a:lnTo>
                  <a:lnTo>
                    <a:pt x="13604189" y="1881784"/>
                  </a:lnTo>
                  <a:lnTo>
                    <a:pt x="13635444" y="1847278"/>
                  </a:lnTo>
                  <a:lnTo>
                    <a:pt x="13663994" y="1810207"/>
                  </a:lnTo>
                  <a:lnTo>
                    <a:pt x="13689610" y="1770913"/>
                  </a:lnTo>
                  <a:lnTo>
                    <a:pt x="13712063" y="1729714"/>
                  </a:lnTo>
                  <a:lnTo>
                    <a:pt x="13731151" y="1686953"/>
                  </a:lnTo>
                  <a:lnTo>
                    <a:pt x="13746658" y="1642960"/>
                  </a:lnTo>
                  <a:lnTo>
                    <a:pt x="13758355" y="1598066"/>
                  </a:lnTo>
                  <a:lnTo>
                    <a:pt x="13766038" y="1552600"/>
                  </a:lnTo>
                  <a:lnTo>
                    <a:pt x="13769493" y="1506893"/>
                  </a:lnTo>
                  <a:lnTo>
                    <a:pt x="13768489" y="1461274"/>
                  </a:lnTo>
                  <a:lnTo>
                    <a:pt x="13762812" y="1416088"/>
                  </a:lnTo>
                  <a:lnTo>
                    <a:pt x="13752259" y="1371650"/>
                  </a:lnTo>
                  <a:lnTo>
                    <a:pt x="13736612" y="1328305"/>
                  </a:lnTo>
                  <a:lnTo>
                    <a:pt x="13713257" y="1284465"/>
                  </a:lnTo>
                  <a:lnTo>
                    <a:pt x="13681355" y="1247267"/>
                  </a:lnTo>
                  <a:lnTo>
                    <a:pt x="13716800" y="1216393"/>
                  </a:lnTo>
                  <a:lnTo>
                    <a:pt x="13748830" y="1182001"/>
                  </a:lnTo>
                  <a:lnTo>
                    <a:pt x="13777328" y="1144473"/>
                  </a:lnTo>
                  <a:lnTo>
                    <a:pt x="13802246" y="1104226"/>
                  </a:lnTo>
                  <a:lnTo>
                    <a:pt x="13823480" y="1061656"/>
                  </a:lnTo>
                  <a:lnTo>
                    <a:pt x="13840968" y="1017155"/>
                  </a:lnTo>
                  <a:lnTo>
                    <a:pt x="13854621" y="971130"/>
                  </a:lnTo>
                  <a:lnTo>
                    <a:pt x="13864362" y="923975"/>
                  </a:lnTo>
                  <a:lnTo>
                    <a:pt x="13870115" y="876096"/>
                  </a:lnTo>
                  <a:lnTo>
                    <a:pt x="13871804" y="827887"/>
                  </a:lnTo>
                  <a:close/>
                </a:path>
              </a:pathLst>
            </a:custGeom>
            <a:solidFill>
              <a:srgbClr val="F1E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05099" y="2796127"/>
            <a:ext cx="1270063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12750">
              <a:lnSpc>
                <a:spcPct val="100000"/>
              </a:lnSpc>
              <a:spcBef>
                <a:spcPts val="130"/>
              </a:spcBef>
            </a:pPr>
            <a:r>
              <a:rPr sz="4000" dirty="0">
                <a:latin typeface="Comic Sans MS" panose="030F0702030302020204" pitchFamily="66" charset="0"/>
                <a:cs typeface="Arial Narrow"/>
              </a:rPr>
              <a:t>GER DU DITT BARN ETT STÖRRE ORDFÖRRÅD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EAB86C6-50B8-9D95-E645-3AB2419A8D94}"/>
              </a:ext>
            </a:extLst>
          </p:cNvPr>
          <p:cNvSpPr txBox="1"/>
          <p:nvPr/>
        </p:nvSpPr>
        <p:spPr>
          <a:xfrm>
            <a:off x="1105099" y="5075467"/>
            <a:ext cx="2459242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400" dirty="0">
                <a:latin typeface="Comic Sans MS" panose="030F0702030302020204" pitchFamily="66" charset="0"/>
              </a:rPr>
              <a:t>Fantasi</a:t>
            </a:r>
          </a:p>
          <a:p>
            <a:pPr>
              <a:lnSpc>
                <a:spcPct val="150000"/>
              </a:lnSpc>
            </a:pPr>
            <a:r>
              <a:rPr lang="sv-SE" sz="2400" dirty="0">
                <a:latin typeface="Comic Sans MS" panose="030F0702030302020204" pitchFamily="66" charset="0"/>
              </a:rPr>
              <a:t>Kreativitet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D177A6F-6932-8BA3-D08E-9898BC3C974C}"/>
              </a:ext>
            </a:extLst>
          </p:cNvPr>
          <p:cNvSpPr txBox="1"/>
          <p:nvPr/>
        </p:nvSpPr>
        <p:spPr>
          <a:xfrm>
            <a:off x="12261103" y="4295661"/>
            <a:ext cx="1600200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400" dirty="0">
                <a:latin typeface="Comic Sans MS" panose="030F0702030302020204" pitchFamily="66" charset="0"/>
              </a:rPr>
              <a:t>Samvaro</a:t>
            </a:r>
          </a:p>
          <a:p>
            <a:pPr>
              <a:lnSpc>
                <a:spcPct val="150000"/>
              </a:lnSpc>
            </a:pPr>
            <a:r>
              <a:rPr lang="sv-SE" sz="2400" dirty="0">
                <a:latin typeface="Comic Sans MS" panose="030F0702030302020204" pitchFamily="66" charset="0"/>
              </a:rPr>
              <a:t>Närhet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60A433-1F39-A31B-7BD4-2084D37027CB}"/>
              </a:ext>
            </a:extLst>
          </p:cNvPr>
          <p:cNvSpPr txBox="1"/>
          <p:nvPr/>
        </p:nvSpPr>
        <p:spPr>
          <a:xfrm>
            <a:off x="11446827" y="7867651"/>
            <a:ext cx="247929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400" dirty="0">
                <a:latin typeface="Comic Sans MS" panose="030F0702030302020204" pitchFamily="66" charset="0"/>
              </a:rPr>
              <a:t>Uppmärksamhet</a:t>
            </a:r>
          </a:p>
          <a:p>
            <a:pPr>
              <a:lnSpc>
                <a:spcPct val="150000"/>
              </a:lnSpc>
            </a:pPr>
            <a:r>
              <a:rPr lang="sv-SE" sz="2400" dirty="0">
                <a:latin typeface="Comic Sans MS" panose="030F0702030302020204" pitchFamily="66" charset="0"/>
              </a:rPr>
              <a:t>Koncentration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26157" y="1946884"/>
            <a:ext cx="6036945" cy="3836670"/>
            <a:chOff x="8026157" y="1946884"/>
            <a:chExt cx="6036945" cy="3836670"/>
          </a:xfrm>
        </p:grpSpPr>
        <p:sp>
          <p:nvSpPr>
            <p:cNvPr id="3" name="object 3"/>
            <p:cNvSpPr/>
            <p:nvPr/>
          </p:nvSpPr>
          <p:spPr>
            <a:xfrm>
              <a:off x="8026157" y="1946884"/>
              <a:ext cx="6036945" cy="3836670"/>
            </a:xfrm>
            <a:custGeom>
              <a:avLst/>
              <a:gdLst/>
              <a:ahLst/>
              <a:cxnLst/>
              <a:rect l="l" t="t" r="r" b="b"/>
              <a:pathLst>
                <a:path w="6036944" h="3836670">
                  <a:moveTo>
                    <a:pt x="5836476" y="0"/>
                  </a:moveTo>
                  <a:lnTo>
                    <a:pt x="190005" y="0"/>
                  </a:lnTo>
                  <a:lnTo>
                    <a:pt x="66649" y="3333"/>
                  </a:lnTo>
                  <a:lnTo>
                    <a:pt x="3304" y="26670"/>
                  </a:lnTo>
                  <a:lnTo>
                    <a:pt x="0" y="35639"/>
                  </a:lnTo>
                  <a:lnTo>
                    <a:pt x="114" y="3773336"/>
                  </a:lnTo>
                  <a:lnTo>
                    <a:pt x="930" y="3803529"/>
                  </a:lnTo>
                  <a:lnTo>
                    <a:pt x="3304" y="3809974"/>
                  </a:lnTo>
                  <a:lnTo>
                    <a:pt x="66649" y="3833310"/>
                  </a:lnTo>
                  <a:lnTo>
                    <a:pt x="190005" y="3836644"/>
                  </a:lnTo>
                  <a:lnTo>
                    <a:pt x="5836476" y="3836644"/>
                  </a:lnTo>
                  <a:lnTo>
                    <a:pt x="5959818" y="3833310"/>
                  </a:lnTo>
                  <a:lnTo>
                    <a:pt x="6023155" y="3809974"/>
                  </a:lnTo>
                  <a:lnTo>
                    <a:pt x="6036653" y="3773336"/>
                  </a:lnTo>
                  <a:lnTo>
                    <a:pt x="6036767" y="63617"/>
                  </a:lnTo>
                  <a:lnTo>
                    <a:pt x="6023155" y="26670"/>
                  </a:lnTo>
                  <a:lnTo>
                    <a:pt x="5959818" y="3333"/>
                  </a:lnTo>
                  <a:lnTo>
                    <a:pt x="5836476" y="0"/>
                  </a:lnTo>
                  <a:close/>
                </a:path>
              </a:pathLst>
            </a:custGeom>
            <a:solidFill>
              <a:srgbClr val="AAD4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517352" y="3311388"/>
              <a:ext cx="2136140" cy="1398270"/>
            </a:xfrm>
            <a:custGeom>
              <a:avLst/>
              <a:gdLst/>
              <a:ahLst/>
              <a:cxnLst/>
              <a:rect l="l" t="t" r="r" b="b"/>
              <a:pathLst>
                <a:path w="2136140" h="1398270">
                  <a:moveTo>
                    <a:pt x="47434" y="0"/>
                  </a:moveTo>
                  <a:lnTo>
                    <a:pt x="0" y="1354899"/>
                  </a:lnTo>
                  <a:lnTo>
                    <a:pt x="2135581" y="1397965"/>
                  </a:lnTo>
                  <a:lnTo>
                    <a:pt x="2006854" y="25653"/>
                  </a:lnTo>
                  <a:lnTo>
                    <a:pt x="47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17352" y="3311388"/>
              <a:ext cx="2136140" cy="1398270"/>
            </a:xfrm>
            <a:custGeom>
              <a:avLst/>
              <a:gdLst/>
              <a:ahLst/>
              <a:cxnLst/>
              <a:rect l="l" t="t" r="r" b="b"/>
              <a:pathLst>
                <a:path w="2136140" h="1398270">
                  <a:moveTo>
                    <a:pt x="47434" y="0"/>
                  </a:moveTo>
                  <a:lnTo>
                    <a:pt x="0" y="1354899"/>
                  </a:lnTo>
                  <a:lnTo>
                    <a:pt x="2135581" y="1397965"/>
                  </a:lnTo>
                  <a:lnTo>
                    <a:pt x="2006854" y="25653"/>
                  </a:lnTo>
                  <a:lnTo>
                    <a:pt x="47434" y="0"/>
                  </a:lnTo>
                </a:path>
              </a:pathLst>
            </a:custGeom>
            <a:ln w="145122">
              <a:solidFill>
                <a:srgbClr val="E4CB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19372" y="2172345"/>
            <a:ext cx="556807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omic Sans MS" panose="030F0702030302020204" pitchFamily="66" charset="0"/>
                <a:cs typeface="Trebuchet MS"/>
              </a:rPr>
              <a:t>MYCKET GRUNDLÄGGS TIDIGT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359495" y="2874573"/>
            <a:ext cx="2792730" cy="2689225"/>
            <a:chOff x="8359495" y="2874573"/>
            <a:chExt cx="2792730" cy="2689225"/>
          </a:xfrm>
        </p:grpSpPr>
        <p:sp>
          <p:nvSpPr>
            <p:cNvPr id="8" name="object 8"/>
            <p:cNvSpPr/>
            <p:nvPr/>
          </p:nvSpPr>
          <p:spPr>
            <a:xfrm>
              <a:off x="8366797" y="2881876"/>
              <a:ext cx="2778125" cy="2674620"/>
            </a:xfrm>
            <a:custGeom>
              <a:avLst/>
              <a:gdLst/>
              <a:ahLst/>
              <a:cxnLst/>
              <a:rect l="l" t="t" r="r" b="b"/>
              <a:pathLst>
                <a:path w="2778125" h="2674620">
                  <a:moveTo>
                    <a:pt x="125590" y="0"/>
                  </a:moveTo>
                  <a:lnTo>
                    <a:pt x="75246" y="229"/>
                  </a:lnTo>
                  <a:lnTo>
                    <a:pt x="39358" y="34802"/>
                  </a:lnTo>
                  <a:lnTo>
                    <a:pt x="37249" y="85102"/>
                  </a:lnTo>
                  <a:lnTo>
                    <a:pt x="0" y="2587307"/>
                  </a:lnTo>
                  <a:lnTo>
                    <a:pt x="611" y="2637645"/>
                  </a:lnTo>
                  <a:lnTo>
                    <a:pt x="9750" y="2663494"/>
                  </a:lnTo>
                  <a:lnTo>
                    <a:pt x="35458" y="2673018"/>
                  </a:lnTo>
                  <a:lnTo>
                    <a:pt x="85775" y="2674378"/>
                  </a:lnTo>
                  <a:lnTo>
                    <a:pt x="2690799" y="2674378"/>
                  </a:lnTo>
                  <a:lnTo>
                    <a:pt x="2741137" y="2673018"/>
                  </a:lnTo>
                  <a:lnTo>
                    <a:pt x="2766987" y="2663494"/>
                  </a:lnTo>
                  <a:lnTo>
                    <a:pt x="2776510" y="2637645"/>
                  </a:lnTo>
                  <a:lnTo>
                    <a:pt x="2777871" y="2587307"/>
                  </a:lnTo>
                  <a:lnTo>
                    <a:pt x="2777871" y="146545"/>
                  </a:lnTo>
                  <a:lnTo>
                    <a:pt x="2776510" y="96176"/>
                  </a:lnTo>
                  <a:lnTo>
                    <a:pt x="2741148" y="60009"/>
                  </a:lnTo>
                  <a:lnTo>
                    <a:pt x="2690825" y="57518"/>
                  </a:lnTo>
                  <a:lnTo>
                    <a:pt x="1255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66797" y="2881876"/>
              <a:ext cx="2778125" cy="2674620"/>
            </a:xfrm>
            <a:custGeom>
              <a:avLst/>
              <a:gdLst/>
              <a:ahLst/>
              <a:cxnLst/>
              <a:rect l="l" t="t" r="r" b="b"/>
              <a:pathLst>
                <a:path w="2778125" h="2674620">
                  <a:moveTo>
                    <a:pt x="125590" y="0"/>
                  </a:moveTo>
                  <a:lnTo>
                    <a:pt x="75246" y="229"/>
                  </a:lnTo>
                  <a:lnTo>
                    <a:pt x="39358" y="34802"/>
                  </a:lnTo>
                  <a:lnTo>
                    <a:pt x="37249" y="85102"/>
                  </a:lnTo>
                  <a:lnTo>
                    <a:pt x="0" y="2587307"/>
                  </a:lnTo>
                  <a:lnTo>
                    <a:pt x="611" y="2637645"/>
                  </a:lnTo>
                  <a:lnTo>
                    <a:pt x="9750" y="2663494"/>
                  </a:lnTo>
                  <a:lnTo>
                    <a:pt x="35458" y="2673018"/>
                  </a:lnTo>
                  <a:lnTo>
                    <a:pt x="85775" y="2674378"/>
                  </a:lnTo>
                  <a:lnTo>
                    <a:pt x="2690799" y="2674378"/>
                  </a:lnTo>
                  <a:lnTo>
                    <a:pt x="2741137" y="2673018"/>
                  </a:lnTo>
                  <a:lnTo>
                    <a:pt x="2766987" y="2663494"/>
                  </a:lnTo>
                  <a:lnTo>
                    <a:pt x="2776510" y="2637645"/>
                  </a:lnTo>
                  <a:lnTo>
                    <a:pt x="2777871" y="2587307"/>
                  </a:lnTo>
                  <a:lnTo>
                    <a:pt x="2777871" y="146545"/>
                  </a:lnTo>
                  <a:lnTo>
                    <a:pt x="2776510" y="96176"/>
                  </a:lnTo>
                  <a:lnTo>
                    <a:pt x="2741148" y="60009"/>
                  </a:lnTo>
                  <a:lnTo>
                    <a:pt x="2690825" y="57518"/>
                  </a:lnTo>
                  <a:lnTo>
                    <a:pt x="125590" y="0"/>
                  </a:lnTo>
                </a:path>
              </a:pathLst>
            </a:custGeom>
            <a:ln w="145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15613" y="3074281"/>
            <a:ext cx="4361180" cy="1220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43200">
              <a:lnSpc>
                <a:spcPct val="101600"/>
              </a:lnSpc>
              <a:spcBef>
                <a:spcPts val="95"/>
              </a:spcBef>
            </a:pPr>
            <a:r>
              <a:rPr sz="1350" dirty="0">
                <a:latin typeface="Arial"/>
                <a:cs typeface="Arial"/>
              </a:rPr>
              <a:t>Nu</a:t>
            </a:r>
            <a:r>
              <a:rPr sz="1350" spc="15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är</a:t>
            </a:r>
            <a:r>
              <a:rPr sz="1350" spc="2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hjärnan</a:t>
            </a:r>
            <a:r>
              <a:rPr sz="1350" spc="15" dirty="0">
                <a:latin typeface="Arial"/>
                <a:cs typeface="Arial"/>
              </a:rPr>
              <a:t> </a:t>
            </a:r>
            <a:r>
              <a:rPr sz="1350" spc="-25" dirty="0">
                <a:latin typeface="Arial"/>
                <a:cs typeface="Arial"/>
              </a:rPr>
              <a:t>mer </a:t>
            </a:r>
            <a:r>
              <a:rPr sz="1350" dirty="0">
                <a:latin typeface="Arial"/>
                <a:cs typeface="Arial"/>
              </a:rPr>
              <a:t>formbar</a:t>
            </a:r>
            <a:r>
              <a:rPr sz="1350" spc="3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än</a:t>
            </a:r>
            <a:r>
              <a:rPr sz="1350" spc="3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någonsin</a:t>
            </a:r>
            <a:endParaRPr sz="1350">
              <a:latin typeface="Arial"/>
              <a:cs typeface="Arial"/>
            </a:endParaRPr>
          </a:p>
          <a:p>
            <a:pPr marL="3041650" marR="5080">
              <a:lnSpc>
                <a:spcPts val="1600"/>
              </a:lnSpc>
              <a:spcBef>
                <a:spcPts val="1365"/>
              </a:spcBef>
            </a:pPr>
            <a:r>
              <a:rPr sz="1350" dirty="0">
                <a:latin typeface="Arial"/>
                <a:cs typeface="Arial"/>
              </a:rPr>
              <a:t>Du</a:t>
            </a:r>
            <a:r>
              <a:rPr sz="1350" spc="2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som</a:t>
            </a:r>
            <a:r>
              <a:rPr sz="1350" spc="2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förälder </a:t>
            </a:r>
            <a:r>
              <a:rPr sz="1350" dirty="0">
                <a:latin typeface="Arial"/>
                <a:cs typeface="Arial"/>
              </a:rPr>
              <a:t>är</a:t>
            </a:r>
            <a:r>
              <a:rPr sz="1350" spc="1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barnets </a:t>
            </a:r>
            <a:r>
              <a:rPr sz="1350" dirty="0">
                <a:latin typeface="Arial"/>
                <a:cs typeface="Arial"/>
              </a:rPr>
              <a:t>viktigaste</a:t>
            </a:r>
            <a:r>
              <a:rPr sz="1350" spc="1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resurs!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985019" y="1929102"/>
            <a:ext cx="6109335" cy="3872229"/>
            <a:chOff x="7985019" y="1929102"/>
            <a:chExt cx="6109335" cy="3872229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8659" y="3615944"/>
              <a:ext cx="2476258" cy="18090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002799" y="1946882"/>
              <a:ext cx="6073775" cy="3836670"/>
            </a:xfrm>
            <a:custGeom>
              <a:avLst/>
              <a:gdLst/>
              <a:ahLst/>
              <a:cxnLst/>
              <a:rect l="l" t="t" r="r" b="b"/>
              <a:pathLst>
                <a:path w="6073775" h="383667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623284"/>
                  </a:lnTo>
                  <a:lnTo>
                    <a:pt x="3333" y="3746633"/>
                  </a:lnTo>
                  <a:lnTo>
                    <a:pt x="26669" y="3809974"/>
                  </a:lnTo>
                  <a:lnTo>
                    <a:pt x="90011" y="3833310"/>
                  </a:lnTo>
                  <a:lnTo>
                    <a:pt x="213359" y="3836644"/>
                  </a:lnTo>
                  <a:lnTo>
                    <a:pt x="5859843" y="3836644"/>
                  </a:lnTo>
                  <a:lnTo>
                    <a:pt x="5983192" y="3833310"/>
                  </a:lnTo>
                  <a:lnTo>
                    <a:pt x="6046533" y="3809974"/>
                  </a:lnTo>
                  <a:lnTo>
                    <a:pt x="6069869" y="3746633"/>
                  </a:lnTo>
                  <a:lnTo>
                    <a:pt x="6073203" y="3623284"/>
                  </a:lnTo>
                  <a:lnTo>
                    <a:pt x="6073203" y="213360"/>
                  </a:lnTo>
                  <a:lnTo>
                    <a:pt x="6069869" y="90011"/>
                  </a:lnTo>
                  <a:lnTo>
                    <a:pt x="6046533" y="26670"/>
                  </a:lnTo>
                  <a:lnTo>
                    <a:pt x="5983192" y="3333"/>
                  </a:lnTo>
                  <a:lnTo>
                    <a:pt x="5859843" y="0"/>
                  </a:lnTo>
                  <a:lnTo>
                    <a:pt x="213359" y="0"/>
                  </a:lnTo>
                  <a:close/>
                </a:path>
              </a:pathLst>
            </a:custGeom>
            <a:ln w="355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4038099" y="9453281"/>
            <a:ext cx="15113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>
                <a:latin typeface="Comic Sans MS" panose="030F0702030302020204" pitchFamily="66" charset="0"/>
                <a:cs typeface="Arial Narrow"/>
              </a:rPr>
              <a:t>2</a:t>
            </a:r>
            <a:endParaRPr dirty="0">
              <a:latin typeface="Comic Sans MS" panose="030F0702030302020204" pitchFamily="66" charset="0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9378" y="1866481"/>
            <a:ext cx="5642610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språkliga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stimulansen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när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bebisen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liten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är </a:t>
            </a:r>
            <a:r>
              <a:rPr sz="1950" spc="-10" dirty="0">
                <a:latin typeface="Arial"/>
                <a:cs typeface="Arial"/>
              </a:rPr>
              <a:t>viktig!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9378" y="2762593"/>
            <a:ext cx="5614035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Under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barnets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tidigaste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levnadsår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hjärnan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mer </a:t>
            </a:r>
            <a:r>
              <a:rPr sz="1950" dirty="0">
                <a:latin typeface="Arial"/>
                <a:cs typeface="Arial"/>
              </a:rPr>
              <a:t>formbar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än </a:t>
            </a:r>
            <a:r>
              <a:rPr sz="1950" spc="-10" dirty="0">
                <a:latin typeface="Arial"/>
                <a:cs typeface="Arial"/>
              </a:rPr>
              <a:t>någonsin.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9378" y="3658704"/>
            <a:ext cx="5296535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Hjärnan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särskilt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mottaglig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stimulans</a:t>
            </a:r>
            <a:r>
              <a:rPr sz="1950" spc="-10" dirty="0">
                <a:latin typeface="Arial"/>
                <a:cs typeface="Arial"/>
              </a:rPr>
              <a:t> under </a:t>
            </a:r>
            <a:r>
              <a:rPr sz="1950" dirty="0">
                <a:latin typeface="Arial"/>
                <a:cs typeface="Arial"/>
              </a:rPr>
              <a:t>barnets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tre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första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år.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9378" y="4554816"/>
            <a:ext cx="5808345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Detta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gäller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högsta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grad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språkliga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utvecklingen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stor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betydelse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vilken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mängd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och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typ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av </a:t>
            </a:r>
            <a:r>
              <a:rPr sz="1950" dirty="0">
                <a:latin typeface="Arial"/>
                <a:cs typeface="Arial"/>
              </a:rPr>
              <a:t>språklig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stimulans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får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av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omgivning.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56270" y="9518442"/>
            <a:ext cx="305435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20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5492115" cy="622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Det finns inget perfekt sätt att läsa. </a:t>
            </a:r>
            <a:r>
              <a:rPr sz="1950" b="1" spc="-10" dirty="0">
                <a:latin typeface="Arial"/>
                <a:cs typeface="Arial"/>
              </a:rPr>
              <a:t>Engagemang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och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närvaro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tillsammans med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 </a:t>
            </a:r>
            <a:r>
              <a:rPr sz="1950" spc="-10" dirty="0">
                <a:latin typeface="Arial"/>
                <a:cs typeface="Arial"/>
              </a:rPr>
              <a:t>viktigast.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2827755"/>
            <a:ext cx="5970905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b="1" dirty="0">
                <a:latin typeface="Arial"/>
                <a:cs typeface="Arial"/>
              </a:rPr>
              <a:t>Bjud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på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dig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själv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rädd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vara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lite </a:t>
            </a:r>
            <a:r>
              <a:rPr sz="1950" dirty="0">
                <a:latin typeface="Arial"/>
                <a:cs typeface="Arial"/>
              </a:rPr>
              <a:t>fånig.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Visa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gillar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tillsammans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och </a:t>
            </a:r>
            <a:r>
              <a:rPr sz="1950" dirty="0">
                <a:latin typeface="Arial"/>
                <a:cs typeface="Arial"/>
              </a:rPr>
              <a:t>använd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gärna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roliga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ord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ljudeffekter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som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fångar </a:t>
            </a:r>
            <a:r>
              <a:rPr sz="1950" dirty="0">
                <a:latin typeface="Arial"/>
                <a:cs typeface="Arial"/>
              </a:rPr>
              <a:t>barnets uppmärksamhet; såsom pang, bom, </a:t>
            </a:r>
            <a:r>
              <a:rPr sz="1950" spc="-10" dirty="0">
                <a:latin typeface="Arial"/>
                <a:cs typeface="Arial"/>
              </a:rPr>
              <a:t>krasch, </a:t>
            </a:r>
            <a:r>
              <a:rPr sz="1950" dirty="0">
                <a:latin typeface="Arial"/>
                <a:cs typeface="Arial"/>
              </a:rPr>
              <a:t>tut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tut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osv.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Härma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hur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kossan,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hunden,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regnet, </a:t>
            </a:r>
            <a:r>
              <a:rPr sz="1950" dirty="0">
                <a:latin typeface="Arial"/>
                <a:cs typeface="Arial"/>
              </a:rPr>
              <a:t>flygplanet </a:t>
            </a:r>
            <a:r>
              <a:rPr sz="1950" spc="-10" dirty="0">
                <a:latin typeface="Arial"/>
                <a:cs typeface="Arial"/>
              </a:rPr>
              <a:t>låter.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270" y="4918683"/>
            <a:ext cx="5725795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Du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även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förstärka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känsloläget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hos</a:t>
            </a:r>
            <a:r>
              <a:rPr sz="1950" spc="-10" dirty="0">
                <a:latin typeface="Arial"/>
                <a:cs typeface="Arial"/>
              </a:rPr>
              <a:t> karaktärerna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låta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ledsen,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överraskad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eller</a:t>
            </a:r>
            <a:r>
              <a:rPr sz="1950" spc="-10" dirty="0">
                <a:latin typeface="Arial"/>
                <a:cs typeface="Arial"/>
              </a:rPr>
              <a:t> rädd.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8270" y="5814795"/>
            <a:ext cx="5796280" cy="301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På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sätt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fångar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du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barnets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intresse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är </a:t>
            </a:r>
            <a:r>
              <a:rPr sz="1950" dirty="0">
                <a:latin typeface="Arial"/>
                <a:cs typeface="Arial"/>
              </a:rPr>
              <a:t>större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chans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bibehåller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uppmärksamheten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sig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innehållet.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0499"/>
              </a:lnSpc>
            </a:pPr>
            <a:r>
              <a:rPr sz="1950" b="1" dirty="0">
                <a:latin typeface="Arial"/>
                <a:cs typeface="Arial"/>
              </a:rPr>
              <a:t>Interagera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med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boken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medan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läser,</a:t>
            </a:r>
            <a:r>
              <a:rPr sz="1950" spc="-25" dirty="0">
                <a:latin typeface="Arial"/>
                <a:cs typeface="Arial"/>
              </a:rPr>
              <a:t> och </a:t>
            </a:r>
            <a:r>
              <a:rPr sz="1950" dirty="0">
                <a:latin typeface="Arial"/>
                <a:cs typeface="Arial"/>
              </a:rPr>
              <a:t>uppmuntra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göra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samma.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till </a:t>
            </a:r>
            <a:r>
              <a:rPr sz="1950" dirty="0">
                <a:latin typeface="Arial"/>
                <a:cs typeface="Arial"/>
              </a:rPr>
              <a:t>exempel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knacka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dörrar,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klappa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djuren,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pussa </a:t>
            </a:r>
            <a:r>
              <a:rPr sz="1950" dirty="0">
                <a:latin typeface="Arial"/>
                <a:cs typeface="Arial"/>
              </a:rPr>
              <a:t>nallen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eller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vinka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hej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då.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stärker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barnets </a:t>
            </a:r>
            <a:r>
              <a:rPr sz="1950" dirty="0">
                <a:latin typeface="Arial"/>
                <a:cs typeface="Arial"/>
              </a:rPr>
              <a:t>förståelse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bra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sätt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göra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delaktigt </a:t>
            </a:r>
            <a:r>
              <a:rPr sz="1950" dirty="0">
                <a:latin typeface="Arial"/>
                <a:cs typeface="Arial"/>
              </a:rPr>
              <a:t>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eller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hon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talar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själv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ännu.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064754" y="2029828"/>
            <a:ext cx="6012815" cy="3801110"/>
            <a:chOff x="8064754" y="2029828"/>
            <a:chExt cx="6012815" cy="3801110"/>
          </a:xfrm>
        </p:grpSpPr>
        <p:sp>
          <p:nvSpPr>
            <p:cNvPr id="8" name="object 8"/>
            <p:cNvSpPr/>
            <p:nvPr/>
          </p:nvSpPr>
          <p:spPr>
            <a:xfrm>
              <a:off x="8064754" y="2029828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5799074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66"/>
                  </a:lnTo>
                  <a:lnTo>
                    <a:pt x="26670" y="3774403"/>
                  </a:lnTo>
                  <a:lnTo>
                    <a:pt x="90011" y="3797738"/>
                  </a:lnTo>
                  <a:lnTo>
                    <a:pt x="213360" y="3801071"/>
                  </a:lnTo>
                  <a:lnTo>
                    <a:pt x="5799074" y="3801071"/>
                  </a:lnTo>
                  <a:lnTo>
                    <a:pt x="5922422" y="3797738"/>
                  </a:lnTo>
                  <a:lnTo>
                    <a:pt x="5985763" y="3774403"/>
                  </a:lnTo>
                  <a:lnTo>
                    <a:pt x="6009100" y="3711066"/>
                  </a:lnTo>
                  <a:lnTo>
                    <a:pt x="6012434" y="3587724"/>
                  </a:lnTo>
                  <a:lnTo>
                    <a:pt x="6012434" y="213360"/>
                  </a:lnTo>
                  <a:lnTo>
                    <a:pt x="6009100" y="90011"/>
                  </a:lnTo>
                  <a:lnTo>
                    <a:pt x="5985763" y="26670"/>
                  </a:lnTo>
                  <a:lnTo>
                    <a:pt x="5922422" y="3333"/>
                  </a:lnTo>
                  <a:lnTo>
                    <a:pt x="5799074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49806" y="2036826"/>
              <a:ext cx="5050790" cy="3721100"/>
            </a:xfrm>
            <a:custGeom>
              <a:avLst/>
              <a:gdLst/>
              <a:ahLst/>
              <a:cxnLst/>
              <a:rect l="l" t="t" r="r" b="b"/>
              <a:pathLst>
                <a:path w="5050790" h="3721100">
                  <a:moveTo>
                    <a:pt x="4131838" y="3390900"/>
                  </a:moveTo>
                  <a:lnTo>
                    <a:pt x="1941004" y="3390900"/>
                  </a:lnTo>
                  <a:lnTo>
                    <a:pt x="1965708" y="3429000"/>
                  </a:lnTo>
                  <a:lnTo>
                    <a:pt x="1994804" y="3467100"/>
                  </a:lnTo>
                  <a:lnTo>
                    <a:pt x="2027821" y="3505200"/>
                  </a:lnTo>
                  <a:lnTo>
                    <a:pt x="2064290" y="3530600"/>
                  </a:lnTo>
                  <a:lnTo>
                    <a:pt x="2103740" y="3556000"/>
                  </a:lnTo>
                  <a:lnTo>
                    <a:pt x="2145701" y="3581400"/>
                  </a:lnTo>
                  <a:lnTo>
                    <a:pt x="2189703" y="3606800"/>
                  </a:lnTo>
                  <a:lnTo>
                    <a:pt x="2235277" y="3619500"/>
                  </a:lnTo>
                  <a:lnTo>
                    <a:pt x="2521702" y="3695700"/>
                  </a:lnTo>
                  <a:lnTo>
                    <a:pt x="2570931" y="3695700"/>
                  </a:lnTo>
                  <a:lnTo>
                    <a:pt x="2620325" y="3708400"/>
                  </a:lnTo>
                  <a:lnTo>
                    <a:pt x="2669849" y="3708400"/>
                  </a:lnTo>
                  <a:lnTo>
                    <a:pt x="2719469" y="3721100"/>
                  </a:lnTo>
                  <a:lnTo>
                    <a:pt x="3066502" y="3721100"/>
                  </a:lnTo>
                  <a:lnTo>
                    <a:pt x="3358400" y="3644900"/>
                  </a:lnTo>
                  <a:lnTo>
                    <a:pt x="3404938" y="3619500"/>
                  </a:lnTo>
                  <a:lnTo>
                    <a:pt x="3450364" y="3594100"/>
                  </a:lnTo>
                  <a:lnTo>
                    <a:pt x="3494513" y="3568700"/>
                  </a:lnTo>
                  <a:lnTo>
                    <a:pt x="3537216" y="3543300"/>
                  </a:lnTo>
                  <a:lnTo>
                    <a:pt x="3540963" y="3543300"/>
                  </a:lnTo>
                  <a:lnTo>
                    <a:pt x="3589423" y="3530600"/>
                  </a:lnTo>
                  <a:lnTo>
                    <a:pt x="3637893" y="3530600"/>
                  </a:lnTo>
                  <a:lnTo>
                    <a:pt x="3686310" y="3517900"/>
                  </a:lnTo>
                  <a:lnTo>
                    <a:pt x="3734613" y="3517900"/>
                  </a:lnTo>
                  <a:lnTo>
                    <a:pt x="4018605" y="3441700"/>
                  </a:lnTo>
                  <a:lnTo>
                    <a:pt x="4064394" y="3416300"/>
                  </a:lnTo>
                  <a:lnTo>
                    <a:pt x="4109579" y="3403600"/>
                  </a:lnTo>
                  <a:lnTo>
                    <a:pt x="4131838" y="3390900"/>
                  </a:lnTo>
                  <a:close/>
                </a:path>
                <a:path w="5050790" h="3721100">
                  <a:moveTo>
                    <a:pt x="1704028" y="3454400"/>
                  </a:moveTo>
                  <a:lnTo>
                    <a:pt x="1503756" y="3454400"/>
                  </a:lnTo>
                  <a:lnTo>
                    <a:pt x="1553768" y="3467100"/>
                  </a:lnTo>
                  <a:lnTo>
                    <a:pt x="1654141" y="3467100"/>
                  </a:lnTo>
                  <a:lnTo>
                    <a:pt x="1704028" y="3454400"/>
                  </a:lnTo>
                  <a:close/>
                </a:path>
                <a:path w="5050790" h="3721100">
                  <a:moveTo>
                    <a:pt x="1518114" y="0"/>
                  </a:moveTo>
                  <a:lnTo>
                    <a:pt x="856543" y="0"/>
                  </a:lnTo>
                  <a:lnTo>
                    <a:pt x="808510" y="25400"/>
                  </a:lnTo>
                  <a:lnTo>
                    <a:pt x="761288" y="38100"/>
                  </a:lnTo>
                  <a:lnTo>
                    <a:pt x="675292" y="88900"/>
                  </a:lnTo>
                  <a:lnTo>
                    <a:pt x="633766" y="114300"/>
                  </a:lnTo>
                  <a:lnTo>
                    <a:pt x="593913" y="139700"/>
                  </a:lnTo>
                  <a:lnTo>
                    <a:pt x="556255" y="165100"/>
                  </a:lnTo>
                  <a:lnTo>
                    <a:pt x="521311" y="203200"/>
                  </a:lnTo>
                  <a:lnTo>
                    <a:pt x="489600" y="241300"/>
                  </a:lnTo>
                  <a:lnTo>
                    <a:pt x="461643" y="279400"/>
                  </a:lnTo>
                  <a:lnTo>
                    <a:pt x="437959" y="317500"/>
                  </a:lnTo>
                  <a:lnTo>
                    <a:pt x="418744" y="368300"/>
                  </a:lnTo>
                  <a:lnTo>
                    <a:pt x="405006" y="419100"/>
                  </a:lnTo>
                  <a:lnTo>
                    <a:pt x="396246" y="457200"/>
                  </a:lnTo>
                  <a:lnTo>
                    <a:pt x="391967" y="508000"/>
                  </a:lnTo>
                  <a:lnTo>
                    <a:pt x="391670" y="558800"/>
                  </a:lnTo>
                  <a:lnTo>
                    <a:pt x="394857" y="609600"/>
                  </a:lnTo>
                  <a:lnTo>
                    <a:pt x="401031" y="660400"/>
                  </a:lnTo>
                  <a:lnTo>
                    <a:pt x="409692" y="711200"/>
                  </a:lnTo>
                  <a:lnTo>
                    <a:pt x="420344" y="762000"/>
                  </a:lnTo>
                  <a:lnTo>
                    <a:pt x="371180" y="774700"/>
                  </a:lnTo>
                  <a:lnTo>
                    <a:pt x="324783" y="787400"/>
                  </a:lnTo>
                  <a:lnTo>
                    <a:pt x="281171" y="800100"/>
                  </a:lnTo>
                  <a:lnTo>
                    <a:pt x="240360" y="825500"/>
                  </a:lnTo>
                  <a:lnTo>
                    <a:pt x="202366" y="863600"/>
                  </a:lnTo>
                  <a:lnTo>
                    <a:pt x="167207" y="901700"/>
                  </a:lnTo>
                  <a:lnTo>
                    <a:pt x="134899" y="939800"/>
                  </a:lnTo>
                  <a:lnTo>
                    <a:pt x="106121" y="977900"/>
                  </a:lnTo>
                  <a:lnTo>
                    <a:pt x="81372" y="1028700"/>
                  </a:lnTo>
                  <a:lnTo>
                    <a:pt x="60410" y="1066800"/>
                  </a:lnTo>
                  <a:lnTo>
                    <a:pt x="42995" y="1117600"/>
                  </a:lnTo>
                  <a:lnTo>
                    <a:pt x="28886" y="1168400"/>
                  </a:lnTo>
                  <a:lnTo>
                    <a:pt x="17844" y="1219200"/>
                  </a:lnTo>
                  <a:lnTo>
                    <a:pt x="9626" y="1270000"/>
                  </a:lnTo>
                  <a:lnTo>
                    <a:pt x="4042" y="1320800"/>
                  </a:lnTo>
                  <a:lnTo>
                    <a:pt x="838" y="1371600"/>
                  </a:lnTo>
                  <a:lnTo>
                    <a:pt x="0" y="1422400"/>
                  </a:lnTo>
                  <a:lnTo>
                    <a:pt x="1513" y="1473200"/>
                  </a:lnTo>
                  <a:lnTo>
                    <a:pt x="5363" y="1524000"/>
                  </a:lnTo>
                  <a:lnTo>
                    <a:pt x="11537" y="1574800"/>
                  </a:lnTo>
                  <a:lnTo>
                    <a:pt x="20021" y="1625600"/>
                  </a:lnTo>
                  <a:lnTo>
                    <a:pt x="30800" y="1676400"/>
                  </a:lnTo>
                  <a:lnTo>
                    <a:pt x="43861" y="1727200"/>
                  </a:lnTo>
                  <a:lnTo>
                    <a:pt x="59189" y="1778000"/>
                  </a:lnTo>
                  <a:lnTo>
                    <a:pt x="76771" y="1816100"/>
                  </a:lnTo>
                  <a:lnTo>
                    <a:pt x="95934" y="1866900"/>
                  </a:lnTo>
                  <a:lnTo>
                    <a:pt x="117832" y="1905000"/>
                  </a:lnTo>
                  <a:lnTo>
                    <a:pt x="142433" y="1955800"/>
                  </a:lnTo>
                  <a:lnTo>
                    <a:pt x="169706" y="1993900"/>
                  </a:lnTo>
                  <a:lnTo>
                    <a:pt x="199618" y="2032000"/>
                  </a:lnTo>
                  <a:lnTo>
                    <a:pt x="232140" y="2070100"/>
                  </a:lnTo>
                  <a:lnTo>
                    <a:pt x="267238" y="2095500"/>
                  </a:lnTo>
                  <a:lnTo>
                    <a:pt x="304883" y="2120900"/>
                  </a:lnTo>
                  <a:lnTo>
                    <a:pt x="345042" y="2146300"/>
                  </a:lnTo>
                  <a:lnTo>
                    <a:pt x="387684" y="2171700"/>
                  </a:lnTo>
                  <a:lnTo>
                    <a:pt x="432777" y="2184400"/>
                  </a:lnTo>
                  <a:lnTo>
                    <a:pt x="410009" y="2222500"/>
                  </a:lnTo>
                  <a:lnTo>
                    <a:pt x="391566" y="2273300"/>
                  </a:lnTo>
                  <a:lnTo>
                    <a:pt x="377335" y="2311400"/>
                  </a:lnTo>
                  <a:lnTo>
                    <a:pt x="367203" y="2362200"/>
                  </a:lnTo>
                  <a:lnTo>
                    <a:pt x="361056" y="2413000"/>
                  </a:lnTo>
                  <a:lnTo>
                    <a:pt x="358780" y="2451100"/>
                  </a:lnTo>
                  <a:lnTo>
                    <a:pt x="360264" y="2501900"/>
                  </a:lnTo>
                  <a:lnTo>
                    <a:pt x="365392" y="2552700"/>
                  </a:lnTo>
                  <a:lnTo>
                    <a:pt x="374051" y="2603500"/>
                  </a:lnTo>
                  <a:lnTo>
                    <a:pt x="386128" y="2654300"/>
                  </a:lnTo>
                  <a:lnTo>
                    <a:pt x="401510" y="2692400"/>
                  </a:lnTo>
                  <a:lnTo>
                    <a:pt x="419918" y="2743200"/>
                  </a:lnTo>
                  <a:lnTo>
                    <a:pt x="441028" y="2781300"/>
                  </a:lnTo>
                  <a:lnTo>
                    <a:pt x="464657" y="2832100"/>
                  </a:lnTo>
                  <a:lnTo>
                    <a:pt x="490621" y="2870200"/>
                  </a:lnTo>
                  <a:lnTo>
                    <a:pt x="518738" y="2908300"/>
                  </a:lnTo>
                  <a:lnTo>
                    <a:pt x="548825" y="2946400"/>
                  </a:lnTo>
                  <a:lnTo>
                    <a:pt x="580699" y="2984500"/>
                  </a:lnTo>
                  <a:lnTo>
                    <a:pt x="614177" y="3022600"/>
                  </a:lnTo>
                  <a:lnTo>
                    <a:pt x="649075" y="3060700"/>
                  </a:lnTo>
                  <a:lnTo>
                    <a:pt x="685210" y="3086100"/>
                  </a:lnTo>
                  <a:lnTo>
                    <a:pt x="722401" y="3124200"/>
                  </a:lnTo>
                  <a:lnTo>
                    <a:pt x="762256" y="3149600"/>
                  </a:lnTo>
                  <a:lnTo>
                    <a:pt x="803130" y="3187700"/>
                  </a:lnTo>
                  <a:lnTo>
                    <a:pt x="844973" y="3213100"/>
                  </a:lnTo>
                  <a:lnTo>
                    <a:pt x="887734" y="3238500"/>
                  </a:lnTo>
                  <a:lnTo>
                    <a:pt x="931364" y="3263900"/>
                  </a:lnTo>
                  <a:lnTo>
                    <a:pt x="975811" y="3289300"/>
                  </a:lnTo>
                  <a:lnTo>
                    <a:pt x="1066957" y="3340100"/>
                  </a:lnTo>
                  <a:lnTo>
                    <a:pt x="1113555" y="3352800"/>
                  </a:lnTo>
                  <a:lnTo>
                    <a:pt x="1160769" y="3378200"/>
                  </a:lnTo>
                  <a:lnTo>
                    <a:pt x="1454175" y="3454400"/>
                  </a:lnTo>
                  <a:lnTo>
                    <a:pt x="1753400" y="3454400"/>
                  </a:lnTo>
                  <a:lnTo>
                    <a:pt x="1896059" y="3416300"/>
                  </a:lnTo>
                  <a:lnTo>
                    <a:pt x="1941004" y="3390900"/>
                  </a:lnTo>
                  <a:lnTo>
                    <a:pt x="4131838" y="3390900"/>
                  </a:lnTo>
                  <a:lnTo>
                    <a:pt x="4154098" y="3378200"/>
                  </a:lnTo>
                  <a:lnTo>
                    <a:pt x="4197890" y="3365500"/>
                  </a:lnTo>
                  <a:lnTo>
                    <a:pt x="4240894" y="3340100"/>
                  </a:lnTo>
                  <a:lnTo>
                    <a:pt x="4283049" y="3314700"/>
                  </a:lnTo>
                  <a:lnTo>
                    <a:pt x="4324293" y="3289300"/>
                  </a:lnTo>
                  <a:lnTo>
                    <a:pt x="4364564" y="3263900"/>
                  </a:lnTo>
                  <a:lnTo>
                    <a:pt x="4403803" y="3238500"/>
                  </a:lnTo>
                  <a:lnTo>
                    <a:pt x="4441946" y="3200400"/>
                  </a:lnTo>
                  <a:lnTo>
                    <a:pt x="4478934" y="3175000"/>
                  </a:lnTo>
                  <a:lnTo>
                    <a:pt x="4514556" y="3136900"/>
                  </a:lnTo>
                  <a:lnTo>
                    <a:pt x="4548582" y="3098800"/>
                  </a:lnTo>
                  <a:lnTo>
                    <a:pt x="4580915" y="3073400"/>
                  </a:lnTo>
                  <a:lnTo>
                    <a:pt x="4611460" y="3022600"/>
                  </a:lnTo>
                  <a:lnTo>
                    <a:pt x="4640121" y="2984500"/>
                  </a:lnTo>
                  <a:lnTo>
                    <a:pt x="4666803" y="2946400"/>
                  </a:lnTo>
                  <a:lnTo>
                    <a:pt x="4691410" y="2908300"/>
                  </a:lnTo>
                  <a:lnTo>
                    <a:pt x="4713846" y="2857500"/>
                  </a:lnTo>
                  <a:lnTo>
                    <a:pt x="4734016" y="2819400"/>
                  </a:lnTo>
                  <a:lnTo>
                    <a:pt x="4751825" y="2768600"/>
                  </a:lnTo>
                  <a:lnTo>
                    <a:pt x="4767176" y="2730500"/>
                  </a:lnTo>
                  <a:lnTo>
                    <a:pt x="4779974" y="2679700"/>
                  </a:lnTo>
                  <a:lnTo>
                    <a:pt x="4790124" y="2628900"/>
                  </a:lnTo>
                  <a:lnTo>
                    <a:pt x="4797530" y="2578100"/>
                  </a:lnTo>
                  <a:lnTo>
                    <a:pt x="4802096" y="2540000"/>
                  </a:lnTo>
                  <a:lnTo>
                    <a:pt x="4803727" y="2489200"/>
                  </a:lnTo>
                  <a:lnTo>
                    <a:pt x="4802327" y="2438400"/>
                  </a:lnTo>
                  <a:lnTo>
                    <a:pt x="4797800" y="2387600"/>
                  </a:lnTo>
                  <a:lnTo>
                    <a:pt x="4790052" y="2349500"/>
                  </a:lnTo>
                  <a:lnTo>
                    <a:pt x="4778985" y="2298700"/>
                  </a:lnTo>
                  <a:lnTo>
                    <a:pt x="4764506" y="2247900"/>
                  </a:lnTo>
                  <a:lnTo>
                    <a:pt x="4748960" y="2209800"/>
                  </a:lnTo>
                  <a:lnTo>
                    <a:pt x="4729845" y="2171700"/>
                  </a:lnTo>
                  <a:lnTo>
                    <a:pt x="4706924" y="2133600"/>
                  </a:lnTo>
                  <a:lnTo>
                    <a:pt x="4679962" y="2108200"/>
                  </a:lnTo>
                  <a:lnTo>
                    <a:pt x="4717619" y="2082800"/>
                  </a:lnTo>
                  <a:lnTo>
                    <a:pt x="4753456" y="2044700"/>
                  </a:lnTo>
                  <a:lnTo>
                    <a:pt x="4787436" y="2019300"/>
                  </a:lnTo>
                  <a:lnTo>
                    <a:pt x="4819525" y="1981200"/>
                  </a:lnTo>
                  <a:lnTo>
                    <a:pt x="4849687" y="1943100"/>
                  </a:lnTo>
                  <a:lnTo>
                    <a:pt x="4877887" y="1917700"/>
                  </a:lnTo>
                  <a:lnTo>
                    <a:pt x="4904089" y="1866900"/>
                  </a:lnTo>
                  <a:lnTo>
                    <a:pt x="4928258" y="1828800"/>
                  </a:lnTo>
                  <a:lnTo>
                    <a:pt x="4950359" y="1790700"/>
                  </a:lnTo>
                  <a:lnTo>
                    <a:pt x="4970356" y="1752600"/>
                  </a:lnTo>
                  <a:lnTo>
                    <a:pt x="4988214" y="1701800"/>
                  </a:lnTo>
                  <a:lnTo>
                    <a:pt x="5003898" y="1663700"/>
                  </a:lnTo>
                  <a:lnTo>
                    <a:pt x="5017371" y="1612900"/>
                  </a:lnTo>
                  <a:lnTo>
                    <a:pt x="5028600" y="1562100"/>
                  </a:lnTo>
                  <a:lnTo>
                    <a:pt x="5037547" y="1524000"/>
                  </a:lnTo>
                  <a:lnTo>
                    <a:pt x="5044178" y="1473200"/>
                  </a:lnTo>
                  <a:lnTo>
                    <a:pt x="5048458" y="1422400"/>
                  </a:lnTo>
                  <a:lnTo>
                    <a:pt x="5050351" y="1371600"/>
                  </a:lnTo>
                  <a:lnTo>
                    <a:pt x="5049822" y="1333500"/>
                  </a:lnTo>
                  <a:lnTo>
                    <a:pt x="5046835" y="1282700"/>
                  </a:lnTo>
                  <a:lnTo>
                    <a:pt x="5041355" y="1231900"/>
                  </a:lnTo>
                  <a:lnTo>
                    <a:pt x="5033347" y="1193800"/>
                  </a:lnTo>
                  <a:lnTo>
                    <a:pt x="5022775" y="1143000"/>
                  </a:lnTo>
                  <a:lnTo>
                    <a:pt x="5009603" y="1092200"/>
                  </a:lnTo>
                  <a:lnTo>
                    <a:pt x="4993641" y="1054100"/>
                  </a:lnTo>
                  <a:lnTo>
                    <a:pt x="4975353" y="1003300"/>
                  </a:lnTo>
                  <a:lnTo>
                    <a:pt x="4954828" y="965200"/>
                  </a:lnTo>
                  <a:lnTo>
                    <a:pt x="4932154" y="914400"/>
                  </a:lnTo>
                  <a:lnTo>
                    <a:pt x="4907420" y="876300"/>
                  </a:lnTo>
                  <a:lnTo>
                    <a:pt x="4880717" y="838200"/>
                  </a:lnTo>
                  <a:lnTo>
                    <a:pt x="4852131" y="800100"/>
                  </a:lnTo>
                  <a:lnTo>
                    <a:pt x="4821753" y="762000"/>
                  </a:lnTo>
                  <a:lnTo>
                    <a:pt x="4789671" y="723900"/>
                  </a:lnTo>
                  <a:lnTo>
                    <a:pt x="4755975" y="698500"/>
                  </a:lnTo>
                  <a:lnTo>
                    <a:pt x="4720752" y="660400"/>
                  </a:lnTo>
                  <a:lnTo>
                    <a:pt x="4684093" y="635000"/>
                  </a:lnTo>
                  <a:lnTo>
                    <a:pt x="4646086" y="609600"/>
                  </a:lnTo>
                  <a:lnTo>
                    <a:pt x="4606820" y="571500"/>
                  </a:lnTo>
                  <a:lnTo>
                    <a:pt x="4566384" y="546100"/>
                  </a:lnTo>
                  <a:lnTo>
                    <a:pt x="4524866" y="533400"/>
                  </a:lnTo>
                  <a:lnTo>
                    <a:pt x="3656507" y="533400"/>
                  </a:lnTo>
                  <a:lnTo>
                    <a:pt x="3648650" y="495300"/>
                  </a:lnTo>
                  <a:lnTo>
                    <a:pt x="3636386" y="444500"/>
                  </a:lnTo>
                  <a:lnTo>
                    <a:pt x="3620037" y="406400"/>
                  </a:lnTo>
                  <a:lnTo>
                    <a:pt x="3599926" y="355600"/>
                  </a:lnTo>
                  <a:lnTo>
                    <a:pt x="3576376" y="317500"/>
                  </a:lnTo>
                  <a:lnTo>
                    <a:pt x="3549709" y="279400"/>
                  </a:lnTo>
                  <a:lnTo>
                    <a:pt x="3520248" y="241300"/>
                  </a:lnTo>
                  <a:lnTo>
                    <a:pt x="1764664" y="241300"/>
                  </a:lnTo>
                  <a:lnTo>
                    <a:pt x="1741327" y="190500"/>
                  </a:lnTo>
                  <a:lnTo>
                    <a:pt x="1714259" y="152400"/>
                  </a:lnTo>
                  <a:lnTo>
                    <a:pt x="1683783" y="127000"/>
                  </a:lnTo>
                  <a:lnTo>
                    <a:pt x="1650225" y="88900"/>
                  </a:lnTo>
                  <a:lnTo>
                    <a:pt x="1613906" y="63500"/>
                  </a:lnTo>
                  <a:lnTo>
                    <a:pt x="1575150" y="25400"/>
                  </a:lnTo>
                  <a:lnTo>
                    <a:pt x="1534281" y="12700"/>
                  </a:lnTo>
                  <a:lnTo>
                    <a:pt x="1518114" y="0"/>
                  </a:lnTo>
                  <a:close/>
                </a:path>
                <a:path w="5050790" h="3721100">
                  <a:moveTo>
                    <a:pt x="4164482" y="406400"/>
                  </a:moveTo>
                  <a:lnTo>
                    <a:pt x="3917965" y="406400"/>
                  </a:lnTo>
                  <a:lnTo>
                    <a:pt x="3822102" y="431800"/>
                  </a:lnTo>
                  <a:lnTo>
                    <a:pt x="3776740" y="457200"/>
                  </a:lnTo>
                  <a:lnTo>
                    <a:pt x="3733711" y="482600"/>
                  </a:lnTo>
                  <a:lnTo>
                    <a:pt x="3693478" y="508000"/>
                  </a:lnTo>
                  <a:lnTo>
                    <a:pt x="3656507" y="533400"/>
                  </a:lnTo>
                  <a:lnTo>
                    <a:pt x="4524866" y="533400"/>
                  </a:lnTo>
                  <a:lnTo>
                    <a:pt x="4482357" y="508000"/>
                  </a:lnTo>
                  <a:lnTo>
                    <a:pt x="4438944" y="482600"/>
                  </a:lnTo>
                  <a:lnTo>
                    <a:pt x="4349765" y="457200"/>
                  </a:lnTo>
                  <a:lnTo>
                    <a:pt x="4304177" y="431800"/>
                  </a:lnTo>
                  <a:lnTo>
                    <a:pt x="4258041" y="431800"/>
                  </a:lnTo>
                  <a:lnTo>
                    <a:pt x="4164482" y="406400"/>
                  </a:lnTo>
                  <a:close/>
                </a:path>
                <a:path w="5050790" h="3721100">
                  <a:moveTo>
                    <a:pt x="3164226" y="0"/>
                  </a:moveTo>
                  <a:lnTo>
                    <a:pt x="1887466" y="0"/>
                  </a:lnTo>
                  <a:lnTo>
                    <a:pt x="1865912" y="25400"/>
                  </a:lnTo>
                  <a:lnTo>
                    <a:pt x="1835234" y="63500"/>
                  </a:lnTo>
                  <a:lnTo>
                    <a:pt x="1809151" y="101600"/>
                  </a:lnTo>
                  <a:lnTo>
                    <a:pt x="1788283" y="139700"/>
                  </a:lnTo>
                  <a:lnTo>
                    <a:pt x="1773248" y="190500"/>
                  </a:lnTo>
                  <a:lnTo>
                    <a:pt x="1764664" y="241300"/>
                  </a:lnTo>
                  <a:lnTo>
                    <a:pt x="3520248" y="241300"/>
                  </a:lnTo>
                  <a:lnTo>
                    <a:pt x="3488315" y="203200"/>
                  </a:lnTo>
                  <a:lnTo>
                    <a:pt x="3454234" y="177800"/>
                  </a:lnTo>
                  <a:lnTo>
                    <a:pt x="3413745" y="139700"/>
                  </a:lnTo>
                  <a:lnTo>
                    <a:pt x="3371305" y="114300"/>
                  </a:lnTo>
                  <a:lnTo>
                    <a:pt x="3327156" y="76200"/>
                  </a:lnTo>
                  <a:lnTo>
                    <a:pt x="3281540" y="50800"/>
                  </a:lnTo>
                  <a:lnTo>
                    <a:pt x="3234697" y="25400"/>
                  </a:lnTo>
                  <a:lnTo>
                    <a:pt x="3186869" y="12700"/>
                  </a:lnTo>
                  <a:lnTo>
                    <a:pt x="3164226" y="0"/>
                  </a:lnTo>
                  <a:close/>
                </a:path>
              </a:pathLst>
            </a:custGeom>
            <a:solidFill>
              <a:srgbClr val="D0E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095865" y="2154295"/>
            <a:ext cx="5950584" cy="754005"/>
          </a:xfrm>
          <a:prstGeom prst="rect">
            <a:avLst/>
          </a:prstGeom>
        </p:spPr>
        <p:txBody>
          <a:bodyPr vert="horz" wrap="square" lIns="0" tIns="137113" rIns="0" bIns="0" rtlCol="0">
            <a:spAutoFit/>
          </a:bodyPr>
          <a:lstStyle/>
          <a:p>
            <a:pPr marL="982344">
              <a:lnSpc>
                <a:spcPct val="100000"/>
              </a:lnSpc>
              <a:spcBef>
                <a:spcPts val="114"/>
              </a:spcBef>
            </a:pPr>
            <a:r>
              <a:rPr sz="4000" dirty="0">
                <a:latin typeface="Comic Sans MS" panose="030F0702030302020204" pitchFamily="66" charset="0"/>
              </a:rPr>
              <a:t>Läs med inlevelse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705850" y="5244771"/>
            <a:ext cx="4792813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atin typeface="Comic Sans MS" panose="030F0702030302020204" pitchFamily="66" charset="0"/>
                <a:cs typeface="Arial Narrow"/>
              </a:rPr>
              <a:t>och ha en rolig stund tillsammans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8046970" y="2012043"/>
            <a:ext cx="6048375" cy="3836670"/>
            <a:chOff x="8046970" y="2012043"/>
            <a:chExt cx="6048375" cy="3836670"/>
          </a:xfrm>
        </p:grpSpPr>
        <p:sp>
          <p:nvSpPr>
            <p:cNvPr id="13" name="object 13"/>
            <p:cNvSpPr/>
            <p:nvPr/>
          </p:nvSpPr>
          <p:spPr>
            <a:xfrm>
              <a:off x="9471708" y="3015981"/>
              <a:ext cx="3214370" cy="2160905"/>
            </a:xfrm>
            <a:custGeom>
              <a:avLst/>
              <a:gdLst/>
              <a:ahLst/>
              <a:cxnLst/>
              <a:rect l="l" t="t" r="r" b="b"/>
              <a:pathLst>
                <a:path w="3214370" h="2160904">
                  <a:moveTo>
                    <a:pt x="55981" y="0"/>
                  </a:moveTo>
                  <a:lnTo>
                    <a:pt x="23617" y="874"/>
                  </a:lnTo>
                  <a:lnTo>
                    <a:pt x="6997" y="6997"/>
                  </a:lnTo>
                  <a:lnTo>
                    <a:pt x="874" y="23617"/>
                  </a:lnTo>
                  <a:lnTo>
                    <a:pt x="0" y="55981"/>
                  </a:lnTo>
                  <a:lnTo>
                    <a:pt x="0" y="2104402"/>
                  </a:lnTo>
                  <a:lnTo>
                    <a:pt x="874" y="2136767"/>
                  </a:lnTo>
                  <a:lnTo>
                    <a:pt x="6997" y="2153386"/>
                  </a:lnTo>
                  <a:lnTo>
                    <a:pt x="23617" y="2159509"/>
                  </a:lnTo>
                  <a:lnTo>
                    <a:pt x="55981" y="2160384"/>
                  </a:lnTo>
                  <a:lnTo>
                    <a:pt x="3158261" y="2160384"/>
                  </a:lnTo>
                  <a:lnTo>
                    <a:pt x="3190633" y="2159509"/>
                  </a:lnTo>
                  <a:lnTo>
                    <a:pt x="3207256" y="2153386"/>
                  </a:lnTo>
                  <a:lnTo>
                    <a:pt x="3213380" y="2136767"/>
                  </a:lnTo>
                  <a:lnTo>
                    <a:pt x="3214255" y="2104402"/>
                  </a:lnTo>
                  <a:lnTo>
                    <a:pt x="3214255" y="55981"/>
                  </a:lnTo>
                  <a:lnTo>
                    <a:pt x="3213380" y="23617"/>
                  </a:lnTo>
                  <a:lnTo>
                    <a:pt x="3207256" y="6997"/>
                  </a:lnTo>
                  <a:lnTo>
                    <a:pt x="3190633" y="874"/>
                  </a:lnTo>
                  <a:lnTo>
                    <a:pt x="3158261" y="0"/>
                  </a:lnTo>
                  <a:lnTo>
                    <a:pt x="55981" y="0"/>
                  </a:lnTo>
                </a:path>
              </a:pathLst>
            </a:custGeom>
            <a:ln w="9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64750" y="2029823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52237" y="3000920"/>
              <a:ext cx="3514497" cy="21779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" y="72002"/>
            <a:ext cx="14976475" cy="10548620"/>
            <a:chOff x="72000" y="72002"/>
            <a:chExt cx="14976475" cy="10548620"/>
          </a:xfrm>
        </p:grpSpPr>
        <p:sp>
          <p:nvSpPr>
            <p:cNvPr id="3" name="object 3"/>
            <p:cNvSpPr/>
            <p:nvPr/>
          </p:nvSpPr>
          <p:spPr>
            <a:xfrm>
              <a:off x="72000" y="72002"/>
              <a:ext cx="14976475" cy="10548620"/>
            </a:xfrm>
            <a:custGeom>
              <a:avLst/>
              <a:gdLst/>
              <a:ahLst/>
              <a:cxnLst/>
              <a:rect l="l" t="t" r="r" b="b"/>
              <a:pathLst>
                <a:path w="14976475" h="10548620">
                  <a:moveTo>
                    <a:pt x="1476264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34637"/>
                  </a:lnTo>
                  <a:lnTo>
                    <a:pt x="3333" y="10457986"/>
                  </a:lnTo>
                  <a:lnTo>
                    <a:pt x="26669" y="10521327"/>
                  </a:lnTo>
                  <a:lnTo>
                    <a:pt x="90011" y="10544663"/>
                  </a:lnTo>
                  <a:lnTo>
                    <a:pt x="213360" y="10547997"/>
                  </a:lnTo>
                  <a:lnTo>
                    <a:pt x="14762645" y="10547997"/>
                  </a:lnTo>
                  <a:lnTo>
                    <a:pt x="14885993" y="10544663"/>
                  </a:lnTo>
                  <a:lnTo>
                    <a:pt x="14949335" y="10521327"/>
                  </a:lnTo>
                  <a:lnTo>
                    <a:pt x="14972671" y="10457986"/>
                  </a:lnTo>
                  <a:lnTo>
                    <a:pt x="14976005" y="10334637"/>
                  </a:lnTo>
                  <a:lnTo>
                    <a:pt x="14976005" y="213360"/>
                  </a:lnTo>
                  <a:lnTo>
                    <a:pt x="14972671" y="90011"/>
                  </a:lnTo>
                  <a:lnTo>
                    <a:pt x="14949335" y="26670"/>
                  </a:lnTo>
                  <a:lnTo>
                    <a:pt x="14885993" y="3333"/>
                  </a:lnTo>
                  <a:lnTo>
                    <a:pt x="14762645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25887" y="790095"/>
              <a:ext cx="12318365" cy="9484360"/>
            </a:xfrm>
            <a:custGeom>
              <a:avLst/>
              <a:gdLst/>
              <a:ahLst/>
              <a:cxnLst/>
              <a:rect l="l" t="t" r="r" b="b"/>
              <a:pathLst>
                <a:path w="12318365" h="9484360">
                  <a:moveTo>
                    <a:pt x="5815792" y="92"/>
                  </a:moveTo>
                  <a:lnTo>
                    <a:pt x="5765239" y="0"/>
                  </a:lnTo>
                  <a:lnTo>
                    <a:pt x="5714670" y="658"/>
                  </a:lnTo>
                  <a:lnTo>
                    <a:pt x="5664120" y="2126"/>
                  </a:lnTo>
                  <a:lnTo>
                    <a:pt x="5613625" y="4463"/>
                  </a:lnTo>
                  <a:lnTo>
                    <a:pt x="5563220" y="7727"/>
                  </a:lnTo>
                  <a:lnTo>
                    <a:pt x="5512941" y="11979"/>
                  </a:lnTo>
                  <a:lnTo>
                    <a:pt x="5462824" y="17275"/>
                  </a:lnTo>
                  <a:lnTo>
                    <a:pt x="5412902" y="23676"/>
                  </a:lnTo>
                  <a:lnTo>
                    <a:pt x="5363213" y="31240"/>
                  </a:lnTo>
                  <a:lnTo>
                    <a:pt x="5313791" y="40027"/>
                  </a:lnTo>
                  <a:lnTo>
                    <a:pt x="5264672" y="50094"/>
                  </a:lnTo>
                  <a:lnTo>
                    <a:pt x="5215891" y="61501"/>
                  </a:lnTo>
                  <a:lnTo>
                    <a:pt x="5167484" y="74306"/>
                  </a:lnTo>
                  <a:lnTo>
                    <a:pt x="5119486" y="88570"/>
                  </a:lnTo>
                  <a:lnTo>
                    <a:pt x="5071932" y="104349"/>
                  </a:lnTo>
                  <a:lnTo>
                    <a:pt x="5024859" y="121704"/>
                  </a:lnTo>
                  <a:lnTo>
                    <a:pt x="4978301" y="140693"/>
                  </a:lnTo>
                  <a:lnTo>
                    <a:pt x="4932294" y="161375"/>
                  </a:lnTo>
                  <a:lnTo>
                    <a:pt x="4888981" y="182869"/>
                  </a:lnTo>
                  <a:lnTo>
                    <a:pt x="4846386" y="206173"/>
                  </a:lnTo>
                  <a:lnTo>
                    <a:pt x="4804612" y="231236"/>
                  </a:lnTo>
                  <a:lnTo>
                    <a:pt x="4763761" y="258005"/>
                  </a:lnTo>
                  <a:lnTo>
                    <a:pt x="4723938" y="286427"/>
                  </a:lnTo>
                  <a:lnTo>
                    <a:pt x="4685245" y="316449"/>
                  </a:lnTo>
                  <a:lnTo>
                    <a:pt x="4647786" y="348020"/>
                  </a:lnTo>
                  <a:lnTo>
                    <a:pt x="4611663" y="381087"/>
                  </a:lnTo>
                  <a:lnTo>
                    <a:pt x="4576980" y="415597"/>
                  </a:lnTo>
                  <a:lnTo>
                    <a:pt x="4543840" y="451497"/>
                  </a:lnTo>
                  <a:lnTo>
                    <a:pt x="4512347" y="488735"/>
                  </a:lnTo>
                  <a:lnTo>
                    <a:pt x="4482604" y="527259"/>
                  </a:lnTo>
                  <a:lnTo>
                    <a:pt x="4454714" y="567016"/>
                  </a:lnTo>
                  <a:lnTo>
                    <a:pt x="4428779" y="607954"/>
                  </a:lnTo>
                  <a:lnTo>
                    <a:pt x="4404904" y="650020"/>
                  </a:lnTo>
                  <a:lnTo>
                    <a:pt x="4383192" y="693160"/>
                  </a:lnTo>
                  <a:lnTo>
                    <a:pt x="4363745" y="737324"/>
                  </a:lnTo>
                  <a:lnTo>
                    <a:pt x="4346668" y="782459"/>
                  </a:lnTo>
                  <a:lnTo>
                    <a:pt x="4332063" y="828511"/>
                  </a:lnTo>
                  <a:lnTo>
                    <a:pt x="4320033" y="875428"/>
                  </a:lnTo>
                  <a:lnTo>
                    <a:pt x="4310682" y="923158"/>
                  </a:lnTo>
                  <a:lnTo>
                    <a:pt x="4304113" y="971648"/>
                  </a:lnTo>
                  <a:lnTo>
                    <a:pt x="4280885" y="927428"/>
                  </a:lnTo>
                  <a:lnTo>
                    <a:pt x="4255902" y="884434"/>
                  </a:lnTo>
                  <a:lnTo>
                    <a:pt x="4229227" y="842677"/>
                  </a:lnTo>
                  <a:lnTo>
                    <a:pt x="4200922" y="802171"/>
                  </a:lnTo>
                  <a:lnTo>
                    <a:pt x="4171049" y="762926"/>
                  </a:lnTo>
                  <a:lnTo>
                    <a:pt x="4139670" y="724954"/>
                  </a:lnTo>
                  <a:lnTo>
                    <a:pt x="4106847" y="688269"/>
                  </a:lnTo>
                  <a:lnTo>
                    <a:pt x="4072643" y="652881"/>
                  </a:lnTo>
                  <a:lnTo>
                    <a:pt x="4037119" y="618803"/>
                  </a:lnTo>
                  <a:lnTo>
                    <a:pt x="4000338" y="586047"/>
                  </a:lnTo>
                  <a:lnTo>
                    <a:pt x="3962362" y="554625"/>
                  </a:lnTo>
                  <a:lnTo>
                    <a:pt x="3923253" y="524549"/>
                  </a:lnTo>
                  <a:lnTo>
                    <a:pt x="3883073" y="495830"/>
                  </a:lnTo>
                  <a:lnTo>
                    <a:pt x="3841884" y="468482"/>
                  </a:lnTo>
                  <a:lnTo>
                    <a:pt x="3799749" y="442516"/>
                  </a:lnTo>
                  <a:lnTo>
                    <a:pt x="3756729" y="417943"/>
                  </a:lnTo>
                  <a:lnTo>
                    <a:pt x="3712886" y="394777"/>
                  </a:lnTo>
                  <a:lnTo>
                    <a:pt x="3668283" y="373028"/>
                  </a:lnTo>
                  <a:lnTo>
                    <a:pt x="3622982" y="352710"/>
                  </a:lnTo>
                  <a:lnTo>
                    <a:pt x="3577045" y="333833"/>
                  </a:lnTo>
                  <a:lnTo>
                    <a:pt x="3530535" y="316411"/>
                  </a:lnTo>
                  <a:lnTo>
                    <a:pt x="3483512" y="300455"/>
                  </a:lnTo>
                  <a:lnTo>
                    <a:pt x="3436040" y="285977"/>
                  </a:lnTo>
                  <a:lnTo>
                    <a:pt x="3388180" y="272989"/>
                  </a:lnTo>
                  <a:lnTo>
                    <a:pt x="3339995" y="261503"/>
                  </a:lnTo>
                  <a:lnTo>
                    <a:pt x="3291546" y="251531"/>
                  </a:lnTo>
                  <a:lnTo>
                    <a:pt x="3242897" y="243086"/>
                  </a:lnTo>
                  <a:lnTo>
                    <a:pt x="3194108" y="236178"/>
                  </a:lnTo>
                  <a:lnTo>
                    <a:pt x="3145247" y="230728"/>
                  </a:lnTo>
                  <a:lnTo>
                    <a:pt x="3096344" y="226629"/>
                  </a:lnTo>
                  <a:lnTo>
                    <a:pt x="3047414" y="223853"/>
                  </a:lnTo>
                  <a:lnTo>
                    <a:pt x="2998471" y="222371"/>
                  </a:lnTo>
                  <a:lnTo>
                    <a:pt x="2949529" y="222152"/>
                  </a:lnTo>
                  <a:lnTo>
                    <a:pt x="2900602" y="223166"/>
                  </a:lnTo>
                  <a:lnTo>
                    <a:pt x="2851706" y="225385"/>
                  </a:lnTo>
                  <a:lnTo>
                    <a:pt x="2802853" y="228779"/>
                  </a:lnTo>
                  <a:lnTo>
                    <a:pt x="2754058" y="233318"/>
                  </a:lnTo>
                  <a:lnTo>
                    <a:pt x="2705335" y="238973"/>
                  </a:lnTo>
                  <a:lnTo>
                    <a:pt x="2656699" y="245713"/>
                  </a:lnTo>
                  <a:lnTo>
                    <a:pt x="2608164" y="253510"/>
                  </a:lnTo>
                  <a:lnTo>
                    <a:pt x="2559743" y="262334"/>
                  </a:lnTo>
                  <a:lnTo>
                    <a:pt x="2511451" y="272154"/>
                  </a:lnTo>
                  <a:lnTo>
                    <a:pt x="2463303" y="282943"/>
                  </a:lnTo>
                  <a:lnTo>
                    <a:pt x="2415312" y="294669"/>
                  </a:lnTo>
                  <a:lnTo>
                    <a:pt x="2367493" y="307304"/>
                  </a:lnTo>
                  <a:lnTo>
                    <a:pt x="2319859" y="320817"/>
                  </a:lnTo>
                  <a:lnTo>
                    <a:pt x="2272426" y="335180"/>
                  </a:lnTo>
                  <a:lnTo>
                    <a:pt x="2225207" y="350362"/>
                  </a:lnTo>
                  <a:lnTo>
                    <a:pt x="2178217" y="366334"/>
                  </a:lnTo>
                  <a:lnTo>
                    <a:pt x="2131469" y="383067"/>
                  </a:lnTo>
                  <a:lnTo>
                    <a:pt x="2084978" y="400530"/>
                  </a:lnTo>
                  <a:lnTo>
                    <a:pt x="2038758" y="418695"/>
                  </a:lnTo>
                  <a:lnTo>
                    <a:pt x="1992824" y="437531"/>
                  </a:lnTo>
                  <a:lnTo>
                    <a:pt x="1947189" y="457009"/>
                  </a:lnTo>
                  <a:lnTo>
                    <a:pt x="1901868" y="477100"/>
                  </a:lnTo>
                  <a:lnTo>
                    <a:pt x="1856874" y="497773"/>
                  </a:lnTo>
                  <a:lnTo>
                    <a:pt x="1811488" y="519417"/>
                  </a:lnTo>
                  <a:lnTo>
                    <a:pt x="1766253" y="541890"/>
                  </a:lnTo>
                  <a:lnTo>
                    <a:pt x="1721269" y="565227"/>
                  </a:lnTo>
                  <a:lnTo>
                    <a:pt x="1676634" y="589463"/>
                  </a:lnTo>
                  <a:lnTo>
                    <a:pt x="1632450" y="614635"/>
                  </a:lnTo>
                  <a:lnTo>
                    <a:pt x="1588817" y="640777"/>
                  </a:lnTo>
                  <a:lnTo>
                    <a:pt x="1545833" y="667925"/>
                  </a:lnTo>
                  <a:lnTo>
                    <a:pt x="1503599" y="696115"/>
                  </a:lnTo>
                  <a:lnTo>
                    <a:pt x="1462215" y="725381"/>
                  </a:lnTo>
                  <a:lnTo>
                    <a:pt x="1421781" y="755761"/>
                  </a:lnTo>
                  <a:lnTo>
                    <a:pt x="1382396" y="787288"/>
                  </a:lnTo>
                  <a:lnTo>
                    <a:pt x="1344160" y="819999"/>
                  </a:lnTo>
                  <a:lnTo>
                    <a:pt x="1307174" y="853929"/>
                  </a:lnTo>
                  <a:lnTo>
                    <a:pt x="1271537" y="889114"/>
                  </a:lnTo>
                  <a:lnTo>
                    <a:pt x="1237349" y="925588"/>
                  </a:lnTo>
                  <a:lnTo>
                    <a:pt x="1204710" y="963388"/>
                  </a:lnTo>
                  <a:lnTo>
                    <a:pt x="1173719" y="1002550"/>
                  </a:lnTo>
                  <a:lnTo>
                    <a:pt x="1144477" y="1043107"/>
                  </a:lnTo>
                  <a:lnTo>
                    <a:pt x="1117084" y="1085097"/>
                  </a:lnTo>
                  <a:lnTo>
                    <a:pt x="1091639" y="1128554"/>
                  </a:lnTo>
                  <a:lnTo>
                    <a:pt x="1068242" y="1173515"/>
                  </a:lnTo>
                  <a:lnTo>
                    <a:pt x="1047378" y="1219074"/>
                  </a:lnTo>
                  <a:lnTo>
                    <a:pt x="1028868" y="1265369"/>
                  </a:lnTo>
                  <a:lnTo>
                    <a:pt x="1012631" y="1312345"/>
                  </a:lnTo>
                  <a:lnTo>
                    <a:pt x="998584" y="1359944"/>
                  </a:lnTo>
                  <a:lnTo>
                    <a:pt x="986642" y="1408111"/>
                  </a:lnTo>
                  <a:lnTo>
                    <a:pt x="976724" y="1456790"/>
                  </a:lnTo>
                  <a:lnTo>
                    <a:pt x="968745" y="1505925"/>
                  </a:lnTo>
                  <a:lnTo>
                    <a:pt x="962622" y="1555459"/>
                  </a:lnTo>
                  <a:lnTo>
                    <a:pt x="958273" y="1605337"/>
                  </a:lnTo>
                  <a:lnTo>
                    <a:pt x="955615" y="1655502"/>
                  </a:lnTo>
                  <a:lnTo>
                    <a:pt x="954563" y="1705899"/>
                  </a:lnTo>
                  <a:lnTo>
                    <a:pt x="955035" y="1756471"/>
                  </a:lnTo>
                  <a:lnTo>
                    <a:pt x="956948" y="1807162"/>
                  </a:lnTo>
                  <a:lnTo>
                    <a:pt x="960219" y="1857917"/>
                  </a:lnTo>
                  <a:lnTo>
                    <a:pt x="964764" y="1908679"/>
                  </a:lnTo>
                  <a:lnTo>
                    <a:pt x="970501" y="1959392"/>
                  </a:lnTo>
                  <a:lnTo>
                    <a:pt x="977345" y="2010000"/>
                  </a:lnTo>
                  <a:lnTo>
                    <a:pt x="985214" y="2060447"/>
                  </a:lnTo>
                  <a:lnTo>
                    <a:pt x="994026" y="2110677"/>
                  </a:lnTo>
                  <a:lnTo>
                    <a:pt x="1003695" y="2160634"/>
                  </a:lnTo>
                  <a:lnTo>
                    <a:pt x="1014141" y="2210262"/>
                  </a:lnTo>
                  <a:lnTo>
                    <a:pt x="1025278" y="2259504"/>
                  </a:lnTo>
                  <a:lnTo>
                    <a:pt x="975089" y="2262836"/>
                  </a:lnTo>
                  <a:lnTo>
                    <a:pt x="926041" y="2269504"/>
                  </a:lnTo>
                  <a:lnTo>
                    <a:pt x="878135" y="2279376"/>
                  </a:lnTo>
                  <a:lnTo>
                    <a:pt x="831376" y="2292316"/>
                  </a:lnTo>
                  <a:lnTo>
                    <a:pt x="785765" y="2308191"/>
                  </a:lnTo>
                  <a:lnTo>
                    <a:pt x="741306" y="2326866"/>
                  </a:lnTo>
                  <a:lnTo>
                    <a:pt x="698001" y="2348208"/>
                  </a:lnTo>
                  <a:lnTo>
                    <a:pt x="655854" y="2372083"/>
                  </a:lnTo>
                  <a:lnTo>
                    <a:pt x="614867" y="2398356"/>
                  </a:lnTo>
                  <a:lnTo>
                    <a:pt x="575043" y="2426893"/>
                  </a:lnTo>
                  <a:lnTo>
                    <a:pt x="536385" y="2457560"/>
                  </a:lnTo>
                  <a:lnTo>
                    <a:pt x="498895" y="2490223"/>
                  </a:lnTo>
                  <a:lnTo>
                    <a:pt x="462577" y="2524747"/>
                  </a:lnTo>
                  <a:lnTo>
                    <a:pt x="427433" y="2561000"/>
                  </a:lnTo>
                  <a:lnTo>
                    <a:pt x="393467" y="2598846"/>
                  </a:lnTo>
                  <a:lnTo>
                    <a:pt x="360680" y="2638151"/>
                  </a:lnTo>
                  <a:lnTo>
                    <a:pt x="329077" y="2678782"/>
                  </a:lnTo>
                  <a:lnTo>
                    <a:pt x="300578" y="2718266"/>
                  </a:lnTo>
                  <a:lnTo>
                    <a:pt x="273619" y="2758750"/>
                  </a:lnTo>
                  <a:lnTo>
                    <a:pt x="248165" y="2800178"/>
                  </a:lnTo>
                  <a:lnTo>
                    <a:pt x="224181" y="2842491"/>
                  </a:lnTo>
                  <a:lnTo>
                    <a:pt x="201634" y="2885631"/>
                  </a:lnTo>
                  <a:lnTo>
                    <a:pt x="180488" y="2929541"/>
                  </a:lnTo>
                  <a:lnTo>
                    <a:pt x="160709" y="2974163"/>
                  </a:lnTo>
                  <a:lnTo>
                    <a:pt x="142264" y="3019438"/>
                  </a:lnTo>
                  <a:lnTo>
                    <a:pt x="125117" y="3065308"/>
                  </a:lnTo>
                  <a:lnTo>
                    <a:pt x="109233" y="3111717"/>
                  </a:lnTo>
                  <a:lnTo>
                    <a:pt x="94580" y="3158605"/>
                  </a:lnTo>
                  <a:lnTo>
                    <a:pt x="81121" y="3205915"/>
                  </a:lnTo>
                  <a:lnTo>
                    <a:pt x="68823" y="3253589"/>
                  </a:lnTo>
                  <a:lnTo>
                    <a:pt x="57652" y="3301569"/>
                  </a:lnTo>
                  <a:lnTo>
                    <a:pt x="47572" y="3349797"/>
                  </a:lnTo>
                  <a:lnTo>
                    <a:pt x="38550" y="3398216"/>
                  </a:lnTo>
                  <a:lnTo>
                    <a:pt x="30551" y="3446767"/>
                  </a:lnTo>
                  <a:lnTo>
                    <a:pt x="23540" y="3495392"/>
                  </a:lnTo>
                  <a:lnTo>
                    <a:pt x="17289" y="3545611"/>
                  </a:lnTo>
                  <a:lnTo>
                    <a:pt x="12005" y="3595941"/>
                  </a:lnTo>
                  <a:lnTo>
                    <a:pt x="7684" y="3646362"/>
                  </a:lnTo>
                  <a:lnTo>
                    <a:pt x="4326" y="3696857"/>
                  </a:lnTo>
                  <a:lnTo>
                    <a:pt x="1927" y="3747405"/>
                  </a:lnTo>
                  <a:lnTo>
                    <a:pt x="486" y="3797989"/>
                  </a:lnTo>
                  <a:lnTo>
                    <a:pt x="0" y="3848590"/>
                  </a:lnTo>
                  <a:lnTo>
                    <a:pt x="466" y="3899190"/>
                  </a:lnTo>
                  <a:lnTo>
                    <a:pt x="1883" y="3949769"/>
                  </a:lnTo>
                  <a:lnTo>
                    <a:pt x="4248" y="4000309"/>
                  </a:lnTo>
                  <a:lnTo>
                    <a:pt x="7559" y="4050791"/>
                  </a:lnTo>
                  <a:lnTo>
                    <a:pt x="11814" y="4101197"/>
                  </a:lnTo>
                  <a:lnTo>
                    <a:pt x="17010" y="4151508"/>
                  </a:lnTo>
                  <a:lnTo>
                    <a:pt x="23145" y="4201705"/>
                  </a:lnTo>
                  <a:lnTo>
                    <a:pt x="30217" y="4251769"/>
                  </a:lnTo>
                  <a:lnTo>
                    <a:pt x="38223" y="4301683"/>
                  </a:lnTo>
                  <a:lnTo>
                    <a:pt x="47162" y="4351427"/>
                  </a:lnTo>
                  <a:lnTo>
                    <a:pt x="57030" y="4400982"/>
                  </a:lnTo>
                  <a:lnTo>
                    <a:pt x="67825" y="4450330"/>
                  </a:lnTo>
                  <a:lnTo>
                    <a:pt x="79546" y="4499453"/>
                  </a:lnTo>
                  <a:lnTo>
                    <a:pt x="92190" y="4548331"/>
                  </a:lnTo>
                  <a:lnTo>
                    <a:pt x="105755" y="4596946"/>
                  </a:lnTo>
                  <a:lnTo>
                    <a:pt x="120238" y="4645279"/>
                  </a:lnTo>
                  <a:lnTo>
                    <a:pt x="135637" y="4693311"/>
                  </a:lnTo>
                  <a:lnTo>
                    <a:pt x="151949" y="4741025"/>
                  </a:lnTo>
                  <a:lnTo>
                    <a:pt x="169174" y="4788401"/>
                  </a:lnTo>
                  <a:lnTo>
                    <a:pt x="187307" y="4835420"/>
                  </a:lnTo>
                  <a:lnTo>
                    <a:pt x="206263" y="4881566"/>
                  </a:lnTo>
                  <a:lnTo>
                    <a:pt x="226422" y="4927467"/>
                  </a:lnTo>
                  <a:lnTo>
                    <a:pt x="247776" y="4973029"/>
                  </a:lnTo>
                  <a:lnTo>
                    <a:pt x="270320" y="5018156"/>
                  </a:lnTo>
                  <a:lnTo>
                    <a:pt x="294048" y="5062752"/>
                  </a:lnTo>
                  <a:lnTo>
                    <a:pt x="318954" y="5106721"/>
                  </a:lnTo>
                  <a:lnTo>
                    <a:pt x="345033" y="5149967"/>
                  </a:lnTo>
                  <a:lnTo>
                    <a:pt x="372279" y="5192396"/>
                  </a:lnTo>
                  <a:lnTo>
                    <a:pt x="400685" y="5233910"/>
                  </a:lnTo>
                  <a:lnTo>
                    <a:pt x="430247" y="5274416"/>
                  </a:lnTo>
                  <a:lnTo>
                    <a:pt x="460958" y="5313816"/>
                  </a:lnTo>
                  <a:lnTo>
                    <a:pt x="492812" y="5352016"/>
                  </a:lnTo>
                  <a:lnTo>
                    <a:pt x="525805" y="5388919"/>
                  </a:lnTo>
                  <a:lnTo>
                    <a:pt x="559929" y="5424430"/>
                  </a:lnTo>
                  <a:lnTo>
                    <a:pt x="595179" y="5458454"/>
                  </a:lnTo>
                  <a:lnTo>
                    <a:pt x="631550" y="5490894"/>
                  </a:lnTo>
                  <a:lnTo>
                    <a:pt x="669035" y="5521655"/>
                  </a:lnTo>
                  <a:lnTo>
                    <a:pt x="707628" y="5550641"/>
                  </a:lnTo>
                  <a:lnTo>
                    <a:pt x="747325" y="5577757"/>
                  </a:lnTo>
                  <a:lnTo>
                    <a:pt x="788118" y="5602907"/>
                  </a:lnTo>
                  <a:lnTo>
                    <a:pt x="830003" y="5625995"/>
                  </a:lnTo>
                  <a:lnTo>
                    <a:pt x="872973" y="5646926"/>
                  </a:lnTo>
                  <a:lnTo>
                    <a:pt x="917023" y="5665603"/>
                  </a:lnTo>
                  <a:lnTo>
                    <a:pt x="962147" y="5681932"/>
                  </a:lnTo>
                  <a:lnTo>
                    <a:pt x="1008339" y="5695816"/>
                  </a:lnTo>
                  <a:lnTo>
                    <a:pt x="1055593" y="5707161"/>
                  </a:lnTo>
                  <a:lnTo>
                    <a:pt x="1031680" y="5749781"/>
                  </a:lnTo>
                  <a:lnTo>
                    <a:pt x="1009544" y="5793076"/>
                  </a:lnTo>
                  <a:lnTo>
                    <a:pt x="989168" y="5837001"/>
                  </a:lnTo>
                  <a:lnTo>
                    <a:pt x="970532" y="5881514"/>
                  </a:lnTo>
                  <a:lnTo>
                    <a:pt x="953619" y="5926572"/>
                  </a:lnTo>
                  <a:lnTo>
                    <a:pt x="938409" y="5972134"/>
                  </a:lnTo>
                  <a:lnTo>
                    <a:pt x="924883" y="6018155"/>
                  </a:lnTo>
                  <a:lnTo>
                    <a:pt x="913023" y="6064594"/>
                  </a:lnTo>
                  <a:lnTo>
                    <a:pt x="902810" y="6111408"/>
                  </a:lnTo>
                  <a:lnTo>
                    <a:pt x="894226" y="6158554"/>
                  </a:lnTo>
                  <a:lnTo>
                    <a:pt x="887252" y="6205990"/>
                  </a:lnTo>
                  <a:lnTo>
                    <a:pt x="881868" y="6253672"/>
                  </a:lnTo>
                  <a:lnTo>
                    <a:pt x="878057" y="6301558"/>
                  </a:lnTo>
                  <a:lnTo>
                    <a:pt x="875800" y="6349606"/>
                  </a:lnTo>
                  <a:lnTo>
                    <a:pt x="875078" y="6397773"/>
                  </a:lnTo>
                  <a:lnTo>
                    <a:pt x="875872" y="6446016"/>
                  </a:lnTo>
                  <a:lnTo>
                    <a:pt x="878164" y="6494293"/>
                  </a:lnTo>
                  <a:lnTo>
                    <a:pt x="881935" y="6542560"/>
                  </a:lnTo>
                  <a:lnTo>
                    <a:pt x="887166" y="6590776"/>
                  </a:lnTo>
                  <a:lnTo>
                    <a:pt x="893839" y="6638897"/>
                  </a:lnTo>
                  <a:lnTo>
                    <a:pt x="901935" y="6686881"/>
                  </a:lnTo>
                  <a:lnTo>
                    <a:pt x="911434" y="6734685"/>
                  </a:lnTo>
                  <a:lnTo>
                    <a:pt x="922320" y="6782266"/>
                  </a:lnTo>
                  <a:lnTo>
                    <a:pt x="934572" y="6829583"/>
                  </a:lnTo>
                  <a:lnTo>
                    <a:pt x="948172" y="6876592"/>
                  </a:lnTo>
                  <a:lnTo>
                    <a:pt x="963102" y="6923250"/>
                  </a:lnTo>
                  <a:lnTo>
                    <a:pt x="979342" y="6969515"/>
                  </a:lnTo>
                  <a:lnTo>
                    <a:pt x="997507" y="7017039"/>
                  </a:lnTo>
                  <a:lnTo>
                    <a:pt x="1016897" y="7063962"/>
                  </a:lnTo>
                  <a:lnTo>
                    <a:pt x="1037478" y="7110283"/>
                  </a:lnTo>
                  <a:lnTo>
                    <a:pt x="1059217" y="7156002"/>
                  </a:lnTo>
                  <a:lnTo>
                    <a:pt x="1082081" y="7201119"/>
                  </a:lnTo>
                  <a:lnTo>
                    <a:pt x="1106034" y="7245632"/>
                  </a:lnTo>
                  <a:lnTo>
                    <a:pt x="1131044" y="7289541"/>
                  </a:lnTo>
                  <a:lnTo>
                    <a:pt x="1157076" y="7332845"/>
                  </a:lnTo>
                  <a:lnTo>
                    <a:pt x="1184097" y="7375545"/>
                  </a:lnTo>
                  <a:lnTo>
                    <a:pt x="1212074" y="7417639"/>
                  </a:lnTo>
                  <a:lnTo>
                    <a:pt x="1240971" y="7459126"/>
                  </a:lnTo>
                  <a:lnTo>
                    <a:pt x="1270756" y="7500007"/>
                  </a:lnTo>
                  <a:lnTo>
                    <a:pt x="1301395" y="7540280"/>
                  </a:lnTo>
                  <a:lnTo>
                    <a:pt x="1332854" y="7579946"/>
                  </a:lnTo>
                  <a:lnTo>
                    <a:pt x="1365099" y="7619002"/>
                  </a:lnTo>
                  <a:lnTo>
                    <a:pt x="1398096" y="7657450"/>
                  </a:lnTo>
                  <a:lnTo>
                    <a:pt x="1431812" y="7695288"/>
                  </a:lnTo>
                  <a:lnTo>
                    <a:pt x="1466213" y="7732516"/>
                  </a:lnTo>
                  <a:lnTo>
                    <a:pt x="1501265" y="7769133"/>
                  </a:lnTo>
                  <a:lnTo>
                    <a:pt x="1536934" y="7805138"/>
                  </a:lnTo>
                  <a:lnTo>
                    <a:pt x="1573186" y="7840532"/>
                  </a:lnTo>
                  <a:lnTo>
                    <a:pt x="1609988" y="7875313"/>
                  </a:lnTo>
                  <a:lnTo>
                    <a:pt x="1647306" y="7909480"/>
                  </a:lnTo>
                  <a:lnTo>
                    <a:pt x="1685106" y="7943034"/>
                  </a:lnTo>
                  <a:lnTo>
                    <a:pt x="1723355" y="7975974"/>
                  </a:lnTo>
                  <a:lnTo>
                    <a:pt x="1762018" y="8008299"/>
                  </a:lnTo>
                  <a:lnTo>
                    <a:pt x="1801590" y="8040442"/>
                  </a:lnTo>
                  <a:lnTo>
                    <a:pt x="1841593" y="8072018"/>
                  </a:lnTo>
                  <a:lnTo>
                    <a:pt x="1882018" y="8103024"/>
                  </a:lnTo>
                  <a:lnTo>
                    <a:pt x="1922856" y="8133456"/>
                  </a:lnTo>
                  <a:lnTo>
                    <a:pt x="1964100" y="8163309"/>
                  </a:lnTo>
                  <a:lnTo>
                    <a:pt x="2005739" y="8192581"/>
                  </a:lnTo>
                  <a:lnTo>
                    <a:pt x="2047767" y="8221267"/>
                  </a:lnTo>
                  <a:lnTo>
                    <a:pt x="2090175" y="8249364"/>
                  </a:lnTo>
                  <a:lnTo>
                    <a:pt x="2132953" y="8276867"/>
                  </a:lnTo>
                  <a:lnTo>
                    <a:pt x="2176095" y="8303774"/>
                  </a:lnTo>
                  <a:lnTo>
                    <a:pt x="2219590" y="8330080"/>
                  </a:lnTo>
                  <a:lnTo>
                    <a:pt x="2263431" y="8355781"/>
                  </a:lnTo>
                  <a:lnTo>
                    <a:pt x="2307609" y="8380874"/>
                  </a:lnTo>
                  <a:lnTo>
                    <a:pt x="2352116" y="8405355"/>
                  </a:lnTo>
                  <a:lnTo>
                    <a:pt x="2396943" y="8429220"/>
                  </a:lnTo>
                  <a:lnTo>
                    <a:pt x="2442082" y="8452466"/>
                  </a:lnTo>
                  <a:lnTo>
                    <a:pt x="2487524" y="8475088"/>
                  </a:lnTo>
                  <a:lnTo>
                    <a:pt x="2533261" y="8497083"/>
                  </a:lnTo>
                  <a:lnTo>
                    <a:pt x="2579284" y="8518447"/>
                  </a:lnTo>
                  <a:lnTo>
                    <a:pt x="2625586" y="8539176"/>
                  </a:lnTo>
                  <a:lnTo>
                    <a:pt x="2672156" y="8559267"/>
                  </a:lnTo>
                  <a:lnTo>
                    <a:pt x="2718988" y="8578715"/>
                  </a:lnTo>
                  <a:lnTo>
                    <a:pt x="2766071" y="8597517"/>
                  </a:lnTo>
                  <a:lnTo>
                    <a:pt x="2813399" y="8615670"/>
                  </a:lnTo>
                  <a:lnTo>
                    <a:pt x="2860962" y="8633168"/>
                  </a:lnTo>
                  <a:lnTo>
                    <a:pt x="2908753" y="8650009"/>
                  </a:lnTo>
                  <a:lnTo>
                    <a:pt x="2956761" y="8666189"/>
                  </a:lnTo>
                  <a:lnTo>
                    <a:pt x="3004980" y="8681704"/>
                  </a:lnTo>
                  <a:lnTo>
                    <a:pt x="3053401" y="8696550"/>
                  </a:lnTo>
                  <a:lnTo>
                    <a:pt x="3102014" y="8710724"/>
                  </a:lnTo>
                  <a:lnTo>
                    <a:pt x="3150812" y="8724221"/>
                  </a:lnTo>
                  <a:lnTo>
                    <a:pt x="3199786" y="8737038"/>
                  </a:lnTo>
                  <a:lnTo>
                    <a:pt x="3248928" y="8749171"/>
                  </a:lnTo>
                  <a:lnTo>
                    <a:pt x="3298229" y="8760617"/>
                  </a:lnTo>
                  <a:lnTo>
                    <a:pt x="3347681" y="8771371"/>
                  </a:lnTo>
                  <a:lnTo>
                    <a:pt x="3397275" y="8781429"/>
                  </a:lnTo>
                  <a:lnTo>
                    <a:pt x="3447002" y="8790789"/>
                  </a:lnTo>
                  <a:lnTo>
                    <a:pt x="3496855" y="8799446"/>
                  </a:lnTo>
                  <a:lnTo>
                    <a:pt x="3546825" y="8807396"/>
                  </a:lnTo>
                  <a:lnTo>
                    <a:pt x="3597047" y="8814615"/>
                  </a:lnTo>
                  <a:lnTo>
                    <a:pt x="3647510" y="8821037"/>
                  </a:lnTo>
                  <a:lnTo>
                    <a:pt x="3698173" y="8826616"/>
                  </a:lnTo>
                  <a:lnTo>
                    <a:pt x="3748993" y="8831301"/>
                  </a:lnTo>
                  <a:lnTo>
                    <a:pt x="3799930" y="8835045"/>
                  </a:lnTo>
                  <a:lnTo>
                    <a:pt x="3850941" y="8837801"/>
                  </a:lnTo>
                  <a:lnTo>
                    <a:pt x="3901984" y="8839518"/>
                  </a:lnTo>
                  <a:lnTo>
                    <a:pt x="3953018" y="8840150"/>
                  </a:lnTo>
                  <a:lnTo>
                    <a:pt x="4004001" y="8839648"/>
                  </a:lnTo>
                  <a:lnTo>
                    <a:pt x="4054892" y="8837963"/>
                  </a:lnTo>
                  <a:lnTo>
                    <a:pt x="4105647" y="8835048"/>
                  </a:lnTo>
                  <a:lnTo>
                    <a:pt x="4156227" y="8830854"/>
                  </a:lnTo>
                  <a:lnTo>
                    <a:pt x="4206588" y="8825333"/>
                  </a:lnTo>
                  <a:lnTo>
                    <a:pt x="4256690" y="8818437"/>
                  </a:lnTo>
                  <a:lnTo>
                    <a:pt x="4306489" y="8810117"/>
                  </a:lnTo>
                  <a:lnTo>
                    <a:pt x="4355946" y="8800325"/>
                  </a:lnTo>
                  <a:lnTo>
                    <a:pt x="4405017" y="8789013"/>
                  </a:lnTo>
                  <a:lnTo>
                    <a:pt x="4453662" y="8776133"/>
                  </a:lnTo>
                  <a:lnTo>
                    <a:pt x="4501837" y="8761636"/>
                  </a:lnTo>
                  <a:lnTo>
                    <a:pt x="4549503" y="8745474"/>
                  </a:lnTo>
                  <a:lnTo>
                    <a:pt x="4596616" y="8727599"/>
                  </a:lnTo>
                  <a:lnTo>
                    <a:pt x="4643135" y="8707963"/>
                  </a:lnTo>
                  <a:lnTo>
                    <a:pt x="4689018" y="8686517"/>
                  </a:lnTo>
                  <a:lnTo>
                    <a:pt x="4734224" y="8663213"/>
                  </a:lnTo>
                  <a:lnTo>
                    <a:pt x="4757784" y="8706017"/>
                  </a:lnTo>
                  <a:lnTo>
                    <a:pt x="4783292" y="8747035"/>
                  </a:lnTo>
                  <a:lnTo>
                    <a:pt x="4810669" y="8786315"/>
                  </a:lnTo>
                  <a:lnTo>
                    <a:pt x="4839832" y="8823902"/>
                  </a:lnTo>
                  <a:lnTo>
                    <a:pt x="4870700" y="8859844"/>
                  </a:lnTo>
                  <a:lnTo>
                    <a:pt x="4903193" y="8894187"/>
                  </a:lnTo>
                  <a:lnTo>
                    <a:pt x="4937228" y="8926978"/>
                  </a:lnTo>
                  <a:lnTo>
                    <a:pt x="4972725" y="8958265"/>
                  </a:lnTo>
                  <a:lnTo>
                    <a:pt x="5009603" y="8988092"/>
                  </a:lnTo>
                  <a:lnTo>
                    <a:pt x="5047780" y="9016508"/>
                  </a:lnTo>
                  <a:lnTo>
                    <a:pt x="5087175" y="9043559"/>
                  </a:lnTo>
                  <a:lnTo>
                    <a:pt x="5127707" y="9069292"/>
                  </a:lnTo>
                  <a:lnTo>
                    <a:pt x="5169295" y="9093754"/>
                  </a:lnTo>
                  <a:lnTo>
                    <a:pt x="5211856" y="9116991"/>
                  </a:lnTo>
                  <a:lnTo>
                    <a:pt x="5255311" y="9139050"/>
                  </a:lnTo>
                  <a:lnTo>
                    <a:pt x="5299578" y="9159977"/>
                  </a:lnTo>
                  <a:lnTo>
                    <a:pt x="5344576" y="9179821"/>
                  </a:lnTo>
                  <a:lnTo>
                    <a:pt x="5390223" y="9198626"/>
                  </a:lnTo>
                  <a:lnTo>
                    <a:pt x="5436438" y="9216441"/>
                  </a:lnTo>
                  <a:lnTo>
                    <a:pt x="5483140" y="9233311"/>
                  </a:lnTo>
                  <a:lnTo>
                    <a:pt x="5530248" y="9249284"/>
                  </a:lnTo>
                  <a:lnTo>
                    <a:pt x="5577680" y="9264407"/>
                  </a:lnTo>
                  <a:lnTo>
                    <a:pt x="5625356" y="9278725"/>
                  </a:lnTo>
                  <a:lnTo>
                    <a:pt x="5673194" y="9292287"/>
                  </a:lnTo>
                  <a:lnTo>
                    <a:pt x="5721113" y="9305137"/>
                  </a:lnTo>
                  <a:lnTo>
                    <a:pt x="5769031" y="9317325"/>
                  </a:lnTo>
                  <a:lnTo>
                    <a:pt x="5816868" y="9328895"/>
                  </a:lnTo>
                  <a:lnTo>
                    <a:pt x="5864542" y="9339895"/>
                  </a:lnTo>
                  <a:lnTo>
                    <a:pt x="5911972" y="9350372"/>
                  </a:lnTo>
                  <a:lnTo>
                    <a:pt x="5961480" y="9360914"/>
                  </a:lnTo>
                  <a:lnTo>
                    <a:pt x="6011097" y="9371135"/>
                  </a:lnTo>
                  <a:lnTo>
                    <a:pt x="6060817" y="9381018"/>
                  </a:lnTo>
                  <a:lnTo>
                    <a:pt x="6110633" y="9390549"/>
                  </a:lnTo>
                  <a:lnTo>
                    <a:pt x="6160539" y="9399712"/>
                  </a:lnTo>
                  <a:lnTo>
                    <a:pt x="6210529" y="9408490"/>
                  </a:lnTo>
                  <a:lnTo>
                    <a:pt x="6260597" y="9416869"/>
                  </a:lnTo>
                  <a:lnTo>
                    <a:pt x="6310737" y="9424831"/>
                  </a:lnTo>
                  <a:lnTo>
                    <a:pt x="6360942" y="9432363"/>
                  </a:lnTo>
                  <a:lnTo>
                    <a:pt x="6411205" y="9439447"/>
                  </a:lnTo>
                  <a:lnTo>
                    <a:pt x="6461522" y="9446068"/>
                  </a:lnTo>
                  <a:lnTo>
                    <a:pt x="6511885" y="9452211"/>
                  </a:lnTo>
                  <a:lnTo>
                    <a:pt x="6562288" y="9457860"/>
                  </a:lnTo>
                  <a:lnTo>
                    <a:pt x="6612725" y="9462998"/>
                  </a:lnTo>
                  <a:lnTo>
                    <a:pt x="6663191" y="9467611"/>
                  </a:lnTo>
                  <a:lnTo>
                    <a:pt x="6713677" y="9471682"/>
                  </a:lnTo>
                  <a:lnTo>
                    <a:pt x="6764179" y="9475197"/>
                  </a:lnTo>
                  <a:lnTo>
                    <a:pt x="6814691" y="9478138"/>
                  </a:lnTo>
                  <a:lnTo>
                    <a:pt x="6865205" y="9480491"/>
                  </a:lnTo>
                  <a:lnTo>
                    <a:pt x="6915716" y="9482240"/>
                  </a:lnTo>
                  <a:lnTo>
                    <a:pt x="6966217" y="9483368"/>
                  </a:lnTo>
                  <a:lnTo>
                    <a:pt x="7016702" y="9483861"/>
                  </a:lnTo>
                  <a:lnTo>
                    <a:pt x="7067165" y="9483703"/>
                  </a:lnTo>
                  <a:lnTo>
                    <a:pt x="7117600" y="9482877"/>
                  </a:lnTo>
                  <a:lnTo>
                    <a:pt x="7168001" y="9481368"/>
                  </a:lnTo>
                  <a:lnTo>
                    <a:pt x="7218361" y="9479161"/>
                  </a:lnTo>
                  <a:lnTo>
                    <a:pt x="7268673" y="9476239"/>
                  </a:lnTo>
                  <a:lnTo>
                    <a:pt x="7318933" y="9472587"/>
                  </a:lnTo>
                  <a:lnTo>
                    <a:pt x="7369133" y="9468190"/>
                  </a:lnTo>
                  <a:lnTo>
                    <a:pt x="7419267" y="9463031"/>
                  </a:lnTo>
                  <a:lnTo>
                    <a:pt x="7469329" y="9457095"/>
                  </a:lnTo>
                  <a:lnTo>
                    <a:pt x="7519313" y="9450365"/>
                  </a:lnTo>
                  <a:lnTo>
                    <a:pt x="7569213" y="9442828"/>
                  </a:lnTo>
                  <a:lnTo>
                    <a:pt x="7619022" y="9434465"/>
                  </a:lnTo>
                  <a:lnTo>
                    <a:pt x="7668734" y="9425263"/>
                  </a:lnTo>
                  <a:lnTo>
                    <a:pt x="7718343" y="9415205"/>
                  </a:lnTo>
                  <a:lnTo>
                    <a:pt x="7766549" y="9404529"/>
                  </a:lnTo>
                  <a:lnTo>
                    <a:pt x="7814622" y="9392938"/>
                  </a:lnTo>
                  <a:lnTo>
                    <a:pt x="7862536" y="9380435"/>
                  </a:lnTo>
                  <a:lnTo>
                    <a:pt x="7910265" y="9367023"/>
                  </a:lnTo>
                  <a:lnTo>
                    <a:pt x="7957783" y="9352704"/>
                  </a:lnTo>
                  <a:lnTo>
                    <a:pt x="8005063" y="9337480"/>
                  </a:lnTo>
                  <a:lnTo>
                    <a:pt x="8052080" y="9321354"/>
                  </a:lnTo>
                  <a:lnTo>
                    <a:pt x="8098807" y="9304328"/>
                  </a:lnTo>
                  <a:lnTo>
                    <a:pt x="8145218" y="9286404"/>
                  </a:lnTo>
                  <a:lnTo>
                    <a:pt x="8191287" y="9267585"/>
                  </a:lnTo>
                  <a:lnTo>
                    <a:pt x="8236987" y="9247873"/>
                  </a:lnTo>
                  <a:lnTo>
                    <a:pt x="8282293" y="9227271"/>
                  </a:lnTo>
                  <a:lnTo>
                    <a:pt x="8327178" y="9205781"/>
                  </a:lnTo>
                  <a:lnTo>
                    <a:pt x="8371617" y="9183405"/>
                  </a:lnTo>
                  <a:lnTo>
                    <a:pt x="8415582" y="9160146"/>
                  </a:lnTo>
                  <a:lnTo>
                    <a:pt x="8459048" y="9136007"/>
                  </a:lnTo>
                  <a:lnTo>
                    <a:pt x="8501989" y="9110988"/>
                  </a:lnTo>
                  <a:lnTo>
                    <a:pt x="8544378" y="9085094"/>
                  </a:lnTo>
                  <a:lnTo>
                    <a:pt x="8586189" y="9058326"/>
                  </a:lnTo>
                  <a:lnTo>
                    <a:pt x="8627397" y="9030687"/>
                  </a:lnTo>
                  <a:lnTo>
                    <a:pt x="8636553" y="9031932"/>
                  </a:lnTo>
                  <a:lnTo>
                    <a:pt x="8686183" y="9025915"/>
                  </a:lnTo>
                  <a:lnTo>
                    <a:pt x="8735831" y="9019526"/>
                  </a:lnTo>
                  <a:lnTo>
                    <a:pt x="8785488" y="9012758"/>
                  </a:lnTo>
                  <a:lnTo>
                    <a:pt x="8835141" y="9005605"/>
                  </a:lnTo>
                  <a:lnTo>
                    <a:pt x="8884781" y="8998057"/>
                  </a:lnTo>
                  <a:lnTo>
                    <a:pt x="8934395" y="8990109"/>
                  </a:lnTo>
                  <a:lnTo>
                    <a:pt x="8983973" y="8981752"/>
                  </a:lnTo>
                  <a:lnTo>
                    <a:pt x="9033503" y="8972980"/>
                  </a:lnTo>
                  <a:lnTo>
                    <a:pt x="9082976" y="8963784"/>
                  </a:lnTo>
                  <a:lnTo>
                    <a:pt x="9132378" y="8954158"/>
                  </a:lnTo>
                  <a:lnTo>
                    <a:pt x="9181700" y="8944094"/>
                  </a:lnTo>
                  <a:lnTo>
                    <a:pt x="9230931" y="8933585"/>
                  </a:lnTo>
                  <a:lnTo>
                    <a:pt x="9280058" y="8922623"/>
                  </a:lnTo>
                  <a:lnTo>
                    <a:pt x="9329072" y="8911201"/>
                  </a:lnTo>
                  <a:lnTo>
                    <a:pt x="9377961" y="8899312"/>
                  </a:lnTo>
                  <a:lnTo>
                    <a:pt x="9426714" y="8886948"/>
                  </a:lnTo>
                  <a:lnTo>
                    <a:pt x="9475320" y="8874102"/>
                  </a:lnTo>
                  <a:lnTo>
                    <a:pt x="9523768" y="8860767"/>
                  </a:lnTo>
                  <a:lnTo>
                    <a:pt x="9572046" y="8846934"/>
                  </a:lnTo>
                  <a:lnTo>
                    <a:pt x="9620145" y="8832597"/>
                  </a:lnTo>
                  <a:lnTo>
                    <a:pt x="9668052" y="8817749"/>
                  </a:lnTo>
                  <a:lnTo>
                    <a:pt x="9715756" y="8802382"/>
                  </a:lnTo>
                  <a:lnTo>
                    <a:pt x="9763247" y="8786488"/>
                  </a:lnTo>
                  <a:lnTo>
                    <a:pt x="9810513" y="8770061"/>
                  </a:lnTo>
                  <a:lnTo>
                    <a:pt x="9857544" y="8753092"/>
                  </a:lnTo>
                  <a:lnTo>
                    <a:pt x="9904328" y="8735575"/>
                  </a:lnTo>
                  <a:lnTo>
                    <a:pt x="9950854" y="8717502"/>
                  </a:lnTo>
                  <a:lnTo>
                    <a:pt x="9997111" y="8698866"/>
                  </a:lnTo>
                  <a:lnTo>
                    <a:pt x="10043088" y="8679659"/>
                  </a:lnTo>
                  <a:lnTo>
                    <a:pt x="10088774" y="8659874"/>
                  </a:lnTo>
                  <a:lnTo>
                    <a:pt x="10134158" y="8639504"/>
                  </a:lnTo>
                  <a:lnTo>
                    <a:pt x="10179229" y="8618541"/>
                  </a:lnTo>
                  <a:lnTo>
                    <a:pt x="10223975" y="8596978"/>
                  </a:lnTo>
                  <a:lnTo>
                    <a:pt x="10268386" y="8574807"/>
                  </a:lnTo>
                  <a:lnTo>
                    <a:pt x="10312450" y="8552022"/>
                  </a:lnTo>
                  <a:lnTo>
                    <a:pt x="10356157" y="8528614"/>
                  </a:lnTo>
                  <a:lnTo>
                    <a:pt x="10399495" y="8504577"/>
                  </a:lnTo>
                  <a:lnTo>
                    <a:pt x="10442454" y="8479902"/>
                  </a:lnTo>
                  <a:lnTo>
                    <a:pt x="10485022" y="8454584"/>
                  </a:lnTo>
                  <a:lnTo>
                    <a:pt x="10527188" y="8428613"/>
                  </a:lnTo>
                  <a:lnTo>
                    <a:pt x="10568940" y="8401983"/>
                  </a:lnTo>
                  <a:lnTo>
                    <a:pt x="10610269" y="8374687"/>
                  </a:lnTo>
                  <a:lnTo>
                    <a:pt x="10651163" y="8346717"/>
                  </a:lnTo>
                  <a:lnTo>
                    <a:pt x="10691611" y="8318066"/>
                  </a:lnTo>
                  <a:lnTo>
                    <a:pt x="10731601" y="8288726"/>
                  </a:lnTo>
                  <a:lnTo>
                    <a:pt x="10771123" y="8258690"/>
                  </a:lnTo>
                  <a:lnTo>
                    <a:pt x="10810166" y="8227950"/>
                  </a:lnTo>
                  <a:lnTo>
                    <a:pt x="10848718" y="8196500"/>
                  </a:lnTo>
                  <a:lnTo>
                    <a:pt x="10886768" y="8164332"/>
                  </a:lnTo>
                  <a:lnTo>
                    <a:pt x="10924306" y="8131438"/>
                  </a:lnTo>
                  <a:lnTo>
                    <a:pt x="10959846" y="8099070"/>
                  </a:lnTo>
                  <a:lnTo>
                    <a:pt x="10994773" y="8065933"/>
                  </a:lnTo>
                  <a:lnTo>
                    <a:pt x="11029073" y="8032048"/>
                  </a:lnTo>
                  <a:lnTo>
                    <a:pt x="11062730" y="7997437"/>
                  </a:lnTo>
                  <a:lnTo>
                    <a:pt x="11095728" y="7962118"/>
                  </a:lnTo>
                  <a:lnTo>
                    <a:pt x="11128052" y="7926113"/>
                  </a:lnTo>
                  <a:lnTo>
                    <a:pt x="11159686" y="7889443"/>
                  </a:lnTo>
                  <a:lnTo>
                    <a:pt x="11190616" y="7852127"/>
                  </a:lnTo>
                  <a:lnTo>
                    <a:pt x="11220827" y="7814186"/>
                  </a:lnTo>
                  <a:lnTo>
                    <a:pt x="11250301" y="7775641"/>
                  </a:lnTo>
                  <a:lnTo>
                    <a:pt x="11279025" y="7736512"/>
                  </a:lnTo>
                  <a:lnTo>
                    <a:pt x="11306983" y="7696819"/>
                  </a:lnTo>
                  <a:lnTo>
                    <a:pt x="11334160" y="7656584"/>
                  </a:lnTo>
                  <a:lnTo>
                    <a:pt x="11360540" y="7615826"/>
                  </a:lnTo>
                  <a:lnTo>
                    <a:pt x="11386107" y="7574566"/>
                  </a:lnTo>
                  <a:lnTo>
                    <a:pt x="11410847" y="7532825"/>
                  </a:lnTo>
                  <a:lnTo>
                    <a:pt x="11434745" y="7490622"/>
                  </a:lnTo>
                  <a:lnTo>
                    <a:pt x="11457784" y="7447979"/>
                  </a:lnTo>
                  <a:lnTo>
                    <a:pt x="11479949" y="7404916"/>
                  </a:lnTo>
                  <a:lnTo>
                    <a:pt x="11501226" y="7361454"/>
                  </a:lnTo>
                  <a:lnTo>
                    <a:pt x="11521598" y="7317612"/>
                  </a:lnTo>
                  <a:lnTo>
                    <a:pt x="11541050" y="7273412"/>
                  </a:lnTo>
                  <a:lnTo>
                    <a:pt x="11559568" y="7228873"/>
                  </a:lnTo>
                  <a:lnTo>
                    <a:pt x="11577135" y="7184017"/>
                  </a:lnTo>
                  <a:lnTo>
                    <a:pt x="11593736" y="7138864"/>
                  </a:lnTo>
                  <a:lnTo>
                    <a:pt x="11609357" y="7093434"/>
                  </a:lnTo>
                  <a:lnTo>
                    <a:pt x="11623980" y="7047748"/>
                  </a:lnTo>
                  <a:lnTo>
                    <a:pt x="11637592" y="7001826"/>
                  </a:lnTo>
                  <a:lnTo>
                    <a:pt x="11650177" y="6955688"/>
                  </a:lnTo>
                  <a:lnTo>
                    <a:pt x="11661720" y="6909356"/>
                  </a:lnTo>
                  <a:lnTo>
                    <a:pt x="11672204" y="6862850"/>
                  </a:lnTo>
                  <a:lnTo>
                    <a:pt x="11681615" y="6816190"/>
                  </a:lnTo>
                  <a:lnTo>
                    <a:pt x="11689937" y="6769396"/>
                  </a:lnTo>
                  <a:lnTo>
                    <a:pt x="11697156" y="6722490"/>
                  </a:lnTo>
                  <a:lnTo>
                    <a:pt x="11703255" y="6675491"/>
                  </a:lnTo>
                  <a:lnTo>
                    <a:pt x="11708220" y="6628420"/>
                  </a:lnTo>
                  <a:lnTo>
                    <a:pt x="11712034" y="6581298"/>
                  </a:lnTo>
                  <a:lnTo>
                    <a:pt x="11714683" y="6534145"/>
                  </a:lnTo>
                  <a:lnTo>
                    <a:pt x="11716151" y="6486981"/>
                  </a:lnTo>
                  <a:lnTo>
                    <a:pt x="11716423" y="6439827"/>
                  </a:lnTo>
                  <a:lnTo>
                    <a:pt x="11715484" y="6392704"/>
                  </a:lnTo>
                  <a:lnTo>
                    <a:pt x="11713318" y="6345632"/>
                  </a:lnTo>
                  <a:lnTo>
                    <a:pt x="11709909" y="6298631"/>
                  </a:lnTo>
                  <a:lnTo>
                    <a:pt x="11705243" y="6251722"/>
                  </a:lnTo>
                  <a:lnTo>
                    <a:pt x="11699304" y="6204926"/>
                  </a:lnTo>
                  <a:lnTo>
                    <a:pt x="11692077" y="6158262"/>
                  </a:lnTo>
                  <a:lnTo>
                    <a:pt x="11683546" y="6111752"/>
                  </a:lnTo>
                  <a:lnTo>
                    <a:pt x="11673696" y="6065415"/>
                  </a:lnTo>
                  <a:lnTo>
                    <a:pt x="11662512" y="6019273"/>
                  </a:lnTo>
                  <a:lnTo>
                    <a:pt x="11649978" y="5973346"/>
                  </a:lnTo>
                  <a:lnTo>
                    <a:pt x="11636079" y="5927654"/>
                  </a:lnTo>
                  <a:lnTo>
                    <a:pt x="11620799" y="5882217"/>
                  </a:lnTo>
                  <a:lnTo>
                    <a:pt x="11602897" y="5834392"/>
                  </a:lnTo>
                  <a:lnTo>
                    <a:pt x="11582889" y="5786977"/>
                  </a:lnTo>
                  <a:lnTo>
                    <a:pt x="11560704" y="5740355"/>
                  </a:lnTo>
                  <a:lnTo>
                    <a:pt x="11536270" y="5694915"/>
                  </a:lnTo>
                  <a:lnTo>
                    <a:pt x="11509514" y="5651039"/>
                  </a:lnTo>
                  <a:lnTo>
                    <a:pt x="11480366" y="5609115"/>
                  </a:lnTo>
                  <a:lnTo>
                    <a:pt x="11448752" y="5569528"/>
                  </a:lnTo>
                  <a:lnTo>
                    <a:pt x="11414602" y="5532663"/>
                  </a:lnTo>
                  <a:lnTo>
                    <a:pt x="11453140" y="5505725"/>
                  </a:lnTo>
                  <a:lnTo>
                    <a:pt x="11490927" y="5477812"/>
                  </a:lnTo>
                  <a:lnTo>
                    <a:pt x="11527955" y="5448948"/>
                  </a:lnTo>
                  <a:lnTo>
                    <a:pt x="11564220" y="5419154"/>
                  </a:lnTo>
                  <a:lnTo>
                    <a:pt x="11599715" y="5388454"/>
                  </a:lnTo>
                  <a:lnTo>
                    <a:pt x="11634434" y="5356871"/>
                  </a:lnTo>
                  <a:lnTo>
                    <a:pt x="11668370" y="5324429"/>
                  </a:lnTo>
                  <a:lnTo>
                    <a:pt x="11701519" y="5291148"/>
                  </a:lnTo>
                  <a:lnTo>
                    <a:pt x="11733872" y="5257054"/>
                  </a:lnTo>
                  <a:lnTo>
                    <a:pt x="11765425" y="5222168"/>
                  </a:lnTo>
                  <a:lnTo>
                    <a:pt x="11796172" y="5186514"/>
                  </a:lnTo>
                  <a:lnTo>
                    <a:pt x="11826105" y="5150114"/>
                  </a:lnTo>
                  <a:lnTo>
                    <a:pt x="11855220" y="5112992"/>
                  </a:lnTo>
                  <a:lnTo>
                    <a:pt x="11883510" y="5075171"/>
                  </a:lnTo>
                  <a:lnTo>
                    <a:pt x="11910968" y="5036673"/>
                  </a:lnTo>
                  <a:lnTo>
                    <a:pt x="11937589" y="4997521"/>
                  </a:lnTo>
                  <a:lnTo>
                    <a:pt x="11963367" y="4957738"/>
                  </a:lnTo>
                  <a:lnTo>
                    <a:pt x="11988295" y="4917348"/>
                  </a:lnTo>
                  <a:lnTo>
                    <a:pt x="12012368" y="4876372"/>
                  </a:lnTo>
                  <a:lnTo>
                    <a:pt x="12035579" y="4834835"/>
                  </a:lnTo>
                  <a:lnTo>
                    <a:pt x="12057922" y="4792759"/>
                  </a:lnTo>
                  <a:lnTo>
                    <a:pt x="12079391" y="4750167"/>
                  </a:lnTo>
                  <a:lnTo>
                    <a:pt x="12099979" y="4707082"/>
                  </a:lnTo>
                  <a:lnTo>
                    <a:pt x="12119682" y="4663527"/>
                  </a:lnTo>
                  <a:lnTo>
                    <a:pt x="12138492" y="4619525"/>
                  </a:lnTo>
                  <a:lnTo>
                    <a:pt x="12156404" y="4575098"/>
                  </a:lnTo>
                  <a:lnTo>
                    <a:pt x="12173412" y="4530270"/>
                  </a:lnTo>
                  <a:lnTo>
                    <a:pt x="12189508" y="4485064"/>
                  </a:lnTo>
                  <a:lnTo>
                    <a:pt x="12204688" y="4439502"/>
                  </a:lnTo>
                  <a:lnTo>
                    <a:pt x="12218945" y="4393608"/>
                  </a:lnTo>
                  <a:lnTo>
                    <a:pt x="12232273" y="4347405"/>
                  </a:lnTo>
                  <a:lnTo>
                    <a:pt x="12244666" y="4300914"/>
                  </a:lnTo>
                  <a:lnTo>
                    <a:pt x="12256117" y="4254161"/>
                  </a:lnTo>
                  <a:lnTo>
                    <a:pt x="12266621" y="4207166"/>
                  </a:lnTo>
                  <a:lnTo>
                    <a:pt x="12276172" y="4159954"/>
                  </a:lnTo>
                  <a:lnTo>
                    <a:pt x="12284763" y="4112547"/>
                  </a:lnTo>
                  <a:lnTo>
                    <a:pt x="12292388" y="4064969"/>
                  </a:lnTo>
                  <a:lnTo>
                    <a:pt x="12299042" y="4017241"/>
                  </a:lnTo>
                  <a:lnTo>
                    <a:pt x="12304717" y="3969387"/>
                  </a:lnTo>
                  <a:lnTo>
                    <a:pt x="12309408" y="3921431"/>
                  </a:lnTo>
                  <a:lnTo>
                    <a:pt x="12313109" y="3873394"/>
                  </a:lnTo>
                  <a:lnTo>
                    <a:pt x="12315814" y="3825300"/>
                  </a:lnTo>
                  <a:lnTo>
                    <a:pt x="12317517" y="3777172"/>
                  </a:lnTo>
                  <a:lnTo>
                    <a:pt x="12318211" y="3729033"/>
                  </a:lnTo>
                  <a:lnTo>
                    <a:pt x="12317890" y="3680906"/>
                  </a:lnTo>
                  <a:lnTo>
                    <a:pt x="12316548" y="3632813"/>
                  </a:lnTo>
                  <a:lnTo>
                    <a:pt x="12314180" y="3584778"/>
                  </a:lnTo>
                  <a:lnTo>
                    <a:pt x="12310778" y="3536823"/>
                  </a:lnTo>
                  <a:lnTo>
                    <a:pt x="12306337" y="3488972"/>
                  </a:lnTo>
                  <a:lnTo>
                    <a:pt x="12300851" y="3441247"/>
                  </a:lnTo>
                  <a:lnTo>
                    <a:pt x="12294314" y="3393672"/>
                  </a:lnTo>
                  <a:lnTo>
                    <a:pt x="12286719" y="3346269"/>
                  </a:lnTo>
                  <a:lnTo>
                    <a:pt x="12278061" y="3299061"/>
                  </a:lnTo>
                  <a:lnTo>
                    <a:pt x="12268333" y="3252072"/>
                  </a:lnTo>
                  <a:lnTo>
                    <a:pt x="12257529" y="3205323"/>
                  </a:lnTo>
                  <a:lnTo>
                    <a:pt x="12245643" y="3158839"/>
                  </a:lnTo>
                  <a:lnTo>
                    <a:pt x="12232669" y="3112642"/>
                  </a:lnTo>
                  <a:lnTo>
                    <a:pt x="12218601" y="3066754"/>
                  </a:lnTo>
                  <a:lnTo>
                    <a:pt x="12203346" y="3020791"/>
                  </a:lnTo>
                  <a:lnTo>
                    <a:pt x="12187116" y="2975272"/>
                  </a:lnTo>
                  <a:lnTo>
                    <a:pt x="12169927" y="2930205"/>
                  </a:lnTo>
                  <a:lnTo>
                    <a:pt x="12151793" y="2885599"/>
                  </a:lnTo>
                  <a:lnTo>
                    <a:pt x="12132729" y="2841462"/>
                  </a:lnTo>
                  <a:lnTo>
                    <a:pt x="12112751" y="2797801"/>
                  </a:lnTo>
                  <a:lnTo>
                    <a:pt x="12091872" y="2754627"/>
                  </a:lnTo>
                  <a:lnTo>
                    <a:pt x="12070109" y="2711947"/>
                  </a:lnTo>
                  <a:lnTo>
                    <a:pt x="12047475" y="2669769"/>
                  </a:lnTo>
                  <a:lnTo>
                    <a:pt x="12023986" y="2628102"/>
                  </a:lnTo>
                  <a:lnTo>
                    <a:pt x="11999658" y="2586954"/>
                  </a:lnTo>
                  <a:lnTo>
                    <a:pt x="11974504" y="2546333"/>
                  </a:lnTo>
                  <a:lnTo>
                    <a:pt x="11948539" y="2506248"/>
                  </a:lnTo>
                  <a:lnTo>
                    <a:pt x="11921780" y="2466708"/>
                  </a:lnTo>
                  <a:lnTo>
                    <a:pt x="11894239" y="2427720"/>
                  </a:lnTo>
                  <a:lnTo>
                    <a:pt x="11865934" y="2389293"/>
                  </a:lnTo>
                  <a:lnTo>
                    <a:pt x="11836878" y="2351435"/>
                  </a:lnTo>
                  <a:lnTo>
                    <a:pt x="11807086" y="2314155"/>
                  </a:lnTo>
                  <a:lnTo>
                    <a:pt x="11776574" y="2277461"/>
                  </a:lnTo>
                  <a:lnTo>
                    <a:pt x="11745355" y="2241361"/>
                  </a:lnTo>
                  <a:lnTo>
                    <a:pt x="11713446" y="2205865"/>
                  </a:lnTo>
                  <a:lnTo>
                    <a:pt x="11680861" y="2170979"/>
                  </a:lnTo>
                  <a:lnTo>
                    <a:pt x="11647616" y="2136712"/>
                  </a:lnTo>
                  <a:lnTo>
                    <a:pt x="11613724" y="2103074"/>
                  </a:lnTo>
                  <a:lnTo>
                    <a:pt x="11579201" y="2070071"/>
                  </a:lnTo>
                  <a:lnTo>
                    <a:pt x="11544062" y="2037714"/>
                  </a:lnTo>
                  <a:lnTo>
                    <a:pt x="11508322" y="2006009"/>
                  </a:lnTo>
                  <a:lnTo>
                    <a:pt x="11471995" y="1974965"/>
                  </a:lnTo>
                  <a:lnTo>
                    <a:pt x="11435097" y="1944591"/>
                  </a:lnTo>
                  <a:lnTo>
                    <a:pt x="11397643" y="1914895"/>
                  </a:lnTo>
                  <a:lnTo>
                    <a:pt x="11359647" y="1885885"/>
                  </a:lnTo>
                  <a:lnTo>
                    <a:pt x="11321125" y="1857570"/>
                  </a:lnTo>
                  <a:lnTo>
                    <a:pt x="11282091" y="1829958"/>
                  </a:lnTo>
                  <a:lnTo>
                    <a:pt x="11242561" y="1803058"/>
                  </a:lnTo>
                  <a:lnTo>
                    <a:pt x="11202549" y="1776877"/>
                  </a:lnTo>
                  <a:lnTo>
                    <a:pt x="11162070" y="1751425"/>
                  </a:lnTo>
                  <a:lnTo>
                    <a:pt x="11121139" y="1726709"/>
                  </a:lnTo>
                  <a:lnTo>
                    <a:pt x="11079771" y="1702738"/>
                  </a:lnTo>
                  <a:lnTo>
                    <a:pt x="11037981" y="1679520"/>
                  </a:lnTo>
                  <a:lnTo>
                    <a:pt x="10995785" y="1657064"/>
                  </a:lnTo>
                  <a:lnTo>
                    <a:pt x="10953196" y="1635377"/>
                  </a:lnTo>
                  <a:lnTo>
                    <a:pt x="10910230" y="1614469"/>
                  </a:lnTo>
                  <a:lnTo>
                    <a:pt x="10866901" y="1594348"/>
                  </a:lnTo>
                  <a:lnTo>
                    <a:pt x="10823226" y="1575022"/>
                  </a:lnTo>
                  <a:lnTo>
                    <a:pt x="10779218" y="1556499"/>
                  </a:lnTo>
                  <a:lnTo>
                    <a:pt x="10734892" y="1538788"/>
                  </a:lnTo>
                  <a:lnTo>
                    <a:pt x="10690265" y="1521897"/>
                  </a:lnTo>
                  <a:lnTo>
                    <a:pt x="10645349" y="1505834"/>
                  </a:lnTo>
                  <a:lnTo>
                    <a:pt x="10600161" y="1490609"/>
                  </a:lnTo>
                  <a:lnTo>
                    <a:pt x="10554715" y="1476228"/>
                  </a:lnTo>
                  <a:lnTo>
                    <a:pt x="10509027" y="1462702"/>
                  </a:lnTo>
                  <a:lnTo>
                    <a:pt x="10463110" y="1450037"/>
                  </a:lnTo>
                  <a:lnTo>
                    <a:pt x="10416981" y="1438242"/>
                  </a:lnTo>
                  <a:lnTo>
                    <a:pt x="10370654" y="1427326"/>
                  </a:lnTo>
                  <a:lnTo>
                    <a:pt x="10324143" y="1417297"/>
                  </a:lnTo>
                  <a:lnTo>
                    <a:pt x="10277465" y="1408164"/>
                  </a:lnTo>
                  <a:lnTo>
                    <a:pt x="10230634" y="1399934"/>
                  </a:lnTo>
                  <a:lnTo>
                    <a:pt x="10183664" y="1392616"/>
                  </a:lnTo>
                  <a:lnTo>
                    <a:pt x="10136571" y="1386219"/>
                  </a:lnTo>
                  <a:lnTo>
                    <a:pt x="10089370" y="1380751"/>
                  </a:lnTo>
                  <a:lnTo>
                    <a:pt x="10042075" y="1376219"/>
                  </a:lnTo>
                  <a:lnTo>
                    <a:pt x="9993893" y="1372611"/>
                  </a:lnTo>
                  <a:lnTo>
                    <a:pt x="9945424" y="1370059"/>
                  </a:lnTo>
                  <a:lnTo>
                    <a:pt x="9896741" y="1368608"/>
                  </a:lnTo>
                  <a:lnTo>
                    <a:pt x="9847917" y="1368299"/>
                  </a:lnTo>
                  <a:lnTo>
                    <a:pt x="9799025" y="1369178"/>
                  </a:lnTo>
                  <a:lnTo>
                    <a:pt x="9750136" y="1371286"/>
                  </a:lnTo>
                  <a:lnTo>
                    <a:pt x="9701323" y="1374667"/>
                  </a:lnTo>
                  <a:lnTo>
                    <a:pt x="9652659" y="1379364"/>
                  </a:lnTo>
                  <a:lnTo>
                    <a:pt x="9604216" y="1385421"/>
                  </a:lnTo>
                  <a:lnTo>
                    <a:pt x="9556067" y="1392882"/>
                  </a:lnTo>
                  <a:lnTo>
                    <a:pt x="9508284" y="1401788"/>
                  </a:lnTo>
                  <a:lnTo>
                    <a:pt x="9460940" y="1412183"/>
                  </a:lnTo>
                  <a:lnTo>
                    <a:pt x="9414107" y="1424112"/>
                  </a:lnTo>
                  <a:lnTo>
                    <a:pt x="9367858" y="1437616"/>
                  </a:lnTo>
                  <a:lnTo>
                    <a:pt x="9322265" y="1452739"/>
                  </a:lnTo>
                  <a:lnTo>
                    <a:pt x="9277401" y="1469525"/>
                  </a:lnTo>
                  <a:lnTo>
                    <a:pt x="9233338" y="1488016"/>
                  </a:lnTo>
                  <a:lnTo>
                    <a:pt x="9190148" y="1508257"/>
                  </a:lnTo>
                  <a:lnTo>
                    <a:pt x="9147905" y="1530290"/>
                  </a:lnTo>
                  <a:lnTo>
                    <a:pt x="9106681" y="1554158"/>
                  </a:lnTo>
                  <a:lnTo>
                    <a:pt x="9066548" y="1579905"/>
                  </a:lnTo>
                  <a:lnTo>
                    <a:pt x="9027579" y="1607574"/>
                  </a:lnTo>
                  <a:lnTo>
                    <a:pt x="8989846" y="1637208"/>
                  </a:lnTo>
                  <a:lnTo>
                    <a:pt x="8953422" y="1668851"/>
                  </a:lnTo>
                  <a:lnTo>
                    <a:pt x="8918379" y="1702546"/>
                  </a:lnTo>
                  <a:lnTo>
                    <a:pt x="8911531" y="1653377"/>
                  </a:lnTo>
                  <a:lnTo>
                    <a:pt x="8902627" y="1604690"/>
                  </a:lnTo>
                  <a:lnTo>
                    <a:pt x="8891727" y="1556520"/>
                  </a:lnTo>
                  <a:lnTo>
                    <a:pt x="8878895" y="1508899"/>
                  </a:lnTo>
                  <a:lnTo>
                    <a:pt x="8864191" y="1461861"/>
                  </a:lnTo>
                  <a:lnTo>
                    <a:pt x="8847678" y="1415438"/>
                  </a:lnTo>
                  <a:lnTo>
                    <a:pt x="8829418" y="1369665"/>
                  </a:lnTo>
                  <a:lnTo>
                    <a:pt x="8809473" y="1324575"/>
                  </a:lnTo>
                  <a:lnTo>
                    <a:pt x="8787905" y="1280200"/>
                  </a:lnTo>
                  <a:lnTo>
                    <a:pt x="8764775" y="1236575"/>
                  </a:lnTo>
                  <a:lnTo>
                    <a:pt x="8740146" y="1193732"/>
                  </a:lnTo>
                  <a:lnTo>
                    <a:pt x="8714080" y="1151704"/>
                  </a:lnTo>
                  <a:lnTo>
                    <a:pt x="8686638" y="1110526"/>
                  </a:lnTo>
                  <a:lnTo>
                    <a:pt x="8657882" y="1070231"/>
                  </a:lnTo>
                  <a:lnTo>
                    <a:pt x="8627875" y="1030851"/>
                  </a:lnTo>
                  <a:lnTo>
                    <a:pt x="8596679" y="992420"/>
                  </a:lnTo>
                  <a:lnTo>
                    <a:pt x="8564355" y="954971"/>
                  </a:lnTo>
                  <a:lnTo>
                    <a:pt x="8530965" y="918538"/>
                  </a:lnTo>
                  <a:lnTo>
                    <a:pt x="8496572" y="883155"/>
                  </a:lnTo>
                  <a:lnTo>
                    <a:pt x="8461237" y="848853"/>
                  </a:lnTo>
                  <a:lnTo>
                    <a:pt x="8425022" y="815667"/>
                  </a:lnTo>
                  <a:lnTo>
                    <a:pt x="8386127" y="781996"/>
                  </a:lnTo>
                  <a:lnTo>
                    <a:pt x="8346415" y="749448"/>
                  </a:lnTo>
                  <a:lnTo>
                    <a:pt x="8305923" y="717989"/>
                  </a:lnTo>
                  <a:lnTo>
                    <a:pt x="8264688" y="687589"/>
                  </a:lnTo>
                  <a:lnTo>
                    <a:pt x="8222749" y="658214"/>
                  </a:lnTo>
                  <a:lnTo>
                    <a:pt x="8180143" y="629833"/>
                  </a:lnTo>
                  <a:lnTo>
                    <a:pt x="8136908" y="602413"/>
                  </a:lnTo>
                  <a:lnTo>
                    <a:pt x="8093081" y="575923"/>
                  </a:lnTo>
                  <a:lnTo>
                    <a:pt x="8048701" y="550331"/>
                  </a:lnTo>
                  <a:lnTo>
                    <a:pt x="8003804" y="525603"/>
                  </a:lnTo>
                  <a:lnTo>
                    <a:pt x="7958430" y="501709"/>
                  </a:lnTo>
                  <a:lnTo>
                    <a:pt x="7912614" y="478616"/>
                  </a:lnTo>
                  <a:lnTo>
                    <a:pt x="7866396" y="456292"/>
                  </a:lnTo>
                  <a:lnTo>
                    <a:pt x="7819812" y="434705"/>
                  </a:lnTo>
                  <a:lnTo>
                    <a:pt x="7772901" y="413822"/>
                  </a:lnTo>
                  <a:lnTo>
                    <a:pt x="7725700" y="393612"/>
                  </a:lnTo>
                  <a:lnTo>
                    <a:pt x="7678247" y="374042"/>
                  </a:lnTo>
                  <a:lnTo>
                    <a:pt x="7630580" y="355081"/>
                  </a:lnTo>
                  <a:lnTo>
                    <a:pt x="7582735" y="336696"/>
                  </a:lnTo>
                  <a:lnTo>
                    <a:pt x="7534752" y="318855"/>
                  </a:lnTo>
                  <a:lnTo>
                    <a:pt x="7487506" y="301824"/>
                  </a:lnTo>
                  <a:lnTo>
                    <a:pt x="7440105" y="285248"/>
                  </a:lnTo>
                  <a:lnTo>
                    <a:pt x="7392552" y="269129"/>
                  </a:lnTo>
                  <a:lnTo>
                    <a:pt x="7344853" y="253467"/>
                  </a:lnTo>
                  <a:lnTo>
                    <a:pt x="7297010" y="238264"/>
                  </a:lnTo>
                  <a:lnTo>
                    <a:pt x="7249030" y="223521"/>
                  </a:lnTo>
                  <a:lnTo>
                    <a:pt x="7200915" y="209237"/>
                  </a:lnTo>
                  <a:lnTo>
                    <a:pt x="7152670" y="195415"/>
                  </a:lnTo>
                  <a:lnTo>
                    <a:pt x="7104300" y="182054"/>
                  </a:lnTo>
                  <a:lnTo>
                    <a:pt x="7055809" y="169157"/>
                  </a:lnTo>
                  <a:lnTo>
                    <a:pt x="7007200" y="156723"/>
                  </a:lnTo>
                  <a:lnTo>
                    <a:pt x="6958479" y="144754"/>
                  </a:lnTo>
                  <a:lnTo>
                    <a:pt x="6909650" y="133250"/>
                  </a:lnTo>
                  <a:lnTo>
                    <a:pt x="6860716" y="122213"/>
                  </a:lnTo>
                  <a:lnTo>
                    <a:pt x="6811683" y="111643"/>
                  </a:lnTo>
                  <a:lnTo>
                    <a:pt x="6762554" y="101541"/>
                  </a:lnTo>
                  <a:lnTo>
                    <a:pt x="6713334" y="91908"/>
                  </a:lnTo>
                  <a:lnTo>
                    <a:pt x="6664027" y="82745"/>
                  </a:lnTo>
                  <a:lnTo>
                    <a:pt x="6614637" y="74053"/>
                  </a:lnTo>
                  <a:lnTo>
                    <a:pt x="6565169" y="65832"/>
                  </a:lnTo>
                  <a:lnTo>
                    <a:pt x="6515627" y="58084"/>
                  </a:lnTo>
                  <a:lnTo>
                    <a:pt x="6466015" y="50809"/>
                  </a:lnTo>
                  <a:lnTo>
                    <a:pt x="6416338" y="44008"/>
                  </a:lnTo>
                  <a:lnTo>
                    <a:pt x="6366599" y="37683"/>
                  </a:lnTo>
                  <a:lnTo>
                    <a:pt x="6316803" y="31833"/>
                  </a:lnTo>
                  <a:lnTo>
                    <a:pt x="6266955" y="26461"/>
                  </a:lnTo>
                  <a:lnTo>
                    <a:pt x="6217059" y="21566"/>
                  </a:lnTo>
                  <a:lnTo>
                    <a:pt x="6167118" y="17150"/>
                  </a:lnTo>
                  <a:lnTo>
                    <a:pt x="6117138" y="13213"/>
                  </a:lnTo>
                  <a:lnTo>
                    <a:pt x="6067122" y="9757"/>
                  </a:lnTo>
                  <a:lnTo>
                    <a:pt x="6017075" y="6782"/>
                  </a:lnTo>
                  <a:lnTo>
                    <a:pt x="5967001" y="4289"/>
                  </a:lnTo>
                  <a:lnTo>
                    <a:pt x="5916708" y="2296"/>
                  </a:lnTo>
                  <a:lnTo>
                    <a:pt x="5866294" y="878"/>
                  </a:lnTo>
                  <a:lnTo>
                    <a:pt x="5815792" y="92"/>
                  </a:lnTo>
                  <a:close/>
                </a:path>
              </a:pathLst>
            </a:custGeom>
            <a:solidFill>
              <a:srgbClr val="D0E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46955" y="1494756"/>
            <a:ext cx="1004989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latin typeface="Comic Sans MS" panose="030F0702030302020204" pitchFamily="66" charset="0"/>
              </a:rPr>
              <a:t>Läs med inlevelse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28850" y="9040535"/>
            <a:ext cx="10667999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00" dirty="0">
                <a:latin typeface="Comic Sans MS" panose="030F0702030302020204" pitchFamily="66" charset="0"/>
                <a:cs typeface="Arial Narrow"/>
              </a:rPr>
              <a:t>och ha en rolig stund tillsammans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7883" y="3574499"/>
            <a:ext cx="8611875" cy="533675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87450" y="9518442"/>
            <a:ext cx="38600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22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5062220" cy="12204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behövs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många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böcker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från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början.</a:t>
            </a:r>
            <a:endParaRPr sz="1950">
              <a:latin typeface="Arial"/>
              <a:cs typeface="Arial"/>
            </a:endParaRPr>
          </a:p>
          <a:p>
            <a:pPr marL="12700" marR="144145">
              <a:lnSpc>
                <a:spcPct val="100499"/>
              </a:lnSpc>
            </a:pPr>
            <a:r>
              <a:rPr sz="1950" b="1" dirty="0">
                <a:latin typeface="Arial"/>
                <a:cs typeface="Arial"/>
              </a:rPr>
              <a:t>Samma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bok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användas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gång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10" dirty="0">
                <a:latin typeface="Arial"/>
                <a:cs typeface="Arial"/>
              </a:rPr>
              <a:t> gång. </a:t>
            </a:r>
            <a:r>
              <a:rPr sz="1950" dirty="0">
                <a:latin typeface="Arial"/>
                <a:cs typeface="Arial"/>
              </a:rPr>
              <a:t>De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flesta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små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tycker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bli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vana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vid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samma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bok.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3425163"/>
            <a:ext cx="5614670" cy="42075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Ett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litet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ofta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kort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koncentrationsspann.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0499"/>
              </a:lnSpc>
            </a:pPr>
            <a:r>
              <a:rPr sz="1950" dirty="0">
                <a:latin typeface="Arial"/>
                <a:cs typeface="Arial"/>
              </a:rPr>
              <a:t>Du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behöver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läsa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hela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boken.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Utgå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från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vad </a:t>
            </a:r>
            <a:r>
              <a:rPr sz="1950" dirty="0">
                <a:latin typeface="Arial"/>
                <a:cs typeface="Arial"/>
              </a:rPr>
              <a:t>som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väcker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barnets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intresse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fokusera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det.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även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berätta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egna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ord.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50" dirty="0">
                <a:latin typeface="Arial"/>
                <a:cs typeface="Arial"/>
              </a:rPr>
              <a:t>Böcker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flikar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eller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olika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material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känna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på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kan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effektivt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fånga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barnets</a:t>
            </a:r>
            <a:r>
              <a:rPr sz="1950" spc="-10" dirty="0">
                <a:latin typeface="Arial"/>
                <a:cs typeface="Arial"/>
              </a:rPr>
              <a:t> intresse.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50" spc="-10" dirty="0">
                <a:latin typeface="Arial"/>
                <a:cs typeface="Arial"/>
              </a:rPr>
              <a:t>Tips: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i="1" dirty="0">
                <a:latin typeface="Arial"/>
                <a:cs typeface="Arial"/>
              </a:rPr>
              <a:t>Bra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tillfälle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att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visa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förslag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på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olika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spc="-10" dirty="0">
                <a:latin typeface="Arial"/>
                <a:cs typeface="Arial"/>
              </a:rPr>
              <a:t>böcker!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spc="-10" dirty="0">
                <a:latin typeface="Arial"/>
                <a:cs typeface="Arial"/>
              </a:rPr>
              <a:t>Diskussionsunderlag:</a:t>
            </a:r>
            <a:endParaRPr sz="1950">
              <a:latin typeface="Arial"/>
              <a:cs typeface="Arial"/>
            </a:endParaRPr>
          </a:p>
          <a:p>
            <a:pPr marL="12700" marR="1304290">
              <a:lnSpc>
                <a:spcPct val="100499"/>
              </a:lnSpc>
            </a:pPr>
            <a:r>
              <a:rPr sz="1950" i="1" dirty="0">
                <a:latin typeface="Arial"/>
                <a:cs typeface="Arial"/>
              </a:rPr>
              <a:t>Har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ditt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någon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bok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som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det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spc="-10" dirty="0">
                <a:latin typeface="Arial"/>
                <a:cs typeface="Arial"/>
              </a:rPr>
              <a:t>gillar? </a:t>
            </a:r>
            <a:r>
              <a:rPr sz="1950" i="1" dirty="0">
                <a:latin typeface="Arial"/>
                <a:cs typeface="Arial"/>
              </a:rPr>
              <a:t>Hur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ser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er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lässtund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spc="-25" dirty="0">
                <a:latin typeface="Arial"/>
                <a:cs typeface="Arial"/>
              </a:rPr>
              <a:t>ut?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64754" y="2029828"/>
            <a:ext cx="6012815" cy="3800475"/>
          </a:xfrm>
          <a:custGeom>
            <a:avLst/>
            <a:gdLst/>
            <a:ahLst/>
            <a:cxnLst/>
            <a:rect l="l" t="t" r="r" b="b"/>
            <a:pathLst>
              <a:path w="6012815" h="3800475">
                <a:moveTo>
                  <a:pt x="5799074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66"/>
                </a:lnTo>
                <a:lnTo>
                  <a:pt x="26670" y="3774403"/>
                </a:lnTo>
                <a:lnTo>
                  <a:pt x="90011" y="3797738"/>
                </a:lnTo>
                <a:lnTo>
                  <a:pt x="168716" y="3799865"/>
                </a:lnTo>
                <a:lnTo>
                  <a:pt x="5843717" y="3799865"/>
                </a:lnTo>
                <a:lnTo>
                  <a:pt x="5922422" y="3797738"/>
                </a:lnTo>
                <a:lnTo>
                  <a:pt x="5985763" y="3774403"/>
                </a:lnTo>
                <a:lnTo>
                  <a:pt x="6009100" y="3711066"/>
                </a:lnTo>
                <a:lnTo>
                  <a:pt x="6012434" y="3587724"/>
                </a:lnTo>
                <a:lnTo>
                  <a:pt x="6012434" y="213360"/>
                </a:lnTo>
                <a:lnTo>
                  <a:pt x="6009100" y="90011"/>
                </a:lnTo>
                <a:lnTo>
                  <a:pt x="5985763" y="26670"/>
                </a:lnTo>
                <a:lnTo>
                  <a:pt x="5922422" y="3333"/>
                </a:lnTo>
                <a:lnTo>
                  <a:pt x="5799074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95865" y="2242616"/>
            <a:ext cx="5950584" cy="589484"/>
          </a:xfrm>
          <a:prstGeom prst="rect">
            <a:avLst/>
          </a:prstGeom>
        </p:spPr>
        <p:txBody>
          <a:bodyPr vert="horz" wrap="square" lIns="0" tIns="187543" rIns="0" bIns="0" rtlCol="0">
            <a:spAutoFit/>
          </a:bodyPr>
          <a:lstStyle/>
          <a:p>
            <a:pPr marL="321945">
              <a:lnSpc>
                <a:spcPct val="100000"/>
              </a:lnSpc>
              <a:spcBef>
                <a:spcPts val="95"/>
              </a:spcBef>
            </a:pPr>
            <a:r>
              <a:rPr sz="2600" dirty="0">
                <a:latin typeface="Comic Sans MS" panose="030F0702030302020204" pitchFamily="66" charset="0"/>
                <a:cs typeface="Trebuchet MS"/>
              </a:rPr>
              <a:t>VILKA BÖCKER SKA MAN VÄLJA?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046970" y="2012043"/>
            <a:ext cx="6048375" cy="3836670"/>
            <a:chOff x="8046970" y="2012043"/>
            <a:chExt cx="6048375" cy="38366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9598" y="2955783"/>
              <a:ext cx="4898031" cy="252411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064750" y="2029823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000" y="70203"/>
            <a:ext cx="14985365" cy="10549890"/>
          </a:xfrm>
          <a:custGeom>
            <a:avLst/>
            <a:gdLst/>
            <a:ahLst/>
            <a:cxnLst/>
            <a:rect l="l" t="t" r="r" b="b"/>
            <a:pathLst>
              <a:path w="14985365" h="10549890">
                <a:moveTo>
                  <a:pt x="14771636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336441"/>
                </a:lnTo>
                <a:lnTo>
                  <a:pt x="3333" y="10459789"/>
                </a:lnTo>
                <a:lnTo>
                  <a:pt x="26669" y="10523131"/>
                </a:lnTo>
                <a:lnTo>
                  <a:pt x="90011" y="10546467"/>
                </a:lnTo>
                <a:lnTo>
                  <a:pt x="213360" y="10549801"/>
                </a:lnTo>
                <a:lnTo>
                  <a:pt x="14771636" y="10549801"/>
                </a:lnTo>
                <a:lnTo>
                  <a:pt x="14894985" y="10546467"/>
                </a:lnTo>
                <a:lnTo>
                  <a:pt x="14958326" y="10523131"/>
                </a:lnTo>
                <a:lnTo>
                  <a:pt x="14981662" y="10459789"/>
                </a:lnTo>
                <a:lnTo>
                  <a:pt x="14984996" y="10336441"/>
                </a:lnTo>
                <a:lnTo>
                  <a:pt x="14984996" y="213360"/>
                </a:lnTo>
                <a:lnTo>
                  <a:pt x="14981662" y="90011"/>
                </a:lnTo>
                <a:lnTo>
                  <a:pt x="14958326" y="26670"/>
                </a:lnTo>
                <a:lnTo>
                  <a:pt x="14894985" y="3333"/>
                </a:lnTo>
                <a:lnTo>
                  <a:pt x="14771636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2051" y="1652871"/>
            <a:ext cx="1295399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Comic Sans MS" panose="030F0702030302020204" pitchFamily="66" charset="0"/>
              </a:rPr>
              <a:t>VILKA BÖCKER SKA MAN VÄLJA?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8274" y="3468723"/>
            <a:ext cx="11944852" cy="61555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3650" y="9518442"/>
            <a:ext cx="36020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24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4535805" cy="1220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känner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sig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säker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det </a:t>
            </a:r>
            <a:r>
              <a:rPr sz="1950" dirty="0">
                <a:latin typeface="Arial"/>
                <a:cs typeface="Arial"/>
              </a:rPr>
              <a:t>svenska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titta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 böckerna </a:t>
            </a:r>
            <a:r>
              <a:rPr sz="1950" dirty="0">
                <a:latin typeface="Arial"/>
                <a:cs typeface="Arial"/>
              </a:rPr>
              <a:t>tillsammans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prata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om </a:t>
            </a:r>
            <a:r>
              <a:rPr sz="1950" dirty="0">
                <a:latin typeface="Arial"/>
                <a:cs typeface="Arial"/>
              </a:rPr>
              <a:t>bilderna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modersmål</a:t>
            </a:r>
            <a:r>
              <a:rPr sz="1950" spc="-10" dirty="0"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3425163"/>
            <a:ext cx="4521835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finns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många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böcker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skrivna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eller </a:t>
            </a:r>
            <a:r>
              <a:rPr sz="1950" b="1" dirty="0">
                <a:latin typeface="Arial"/>
                <a:cs typeface="Arial"/>
              </a:rPr>
              <a:t>översatta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till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andra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språk</a:t>
            </a:r>
            <a:r>
              <a:rPr sz="1950" dirty="0">
                <a:latin typeface="Arial"/>
                <a:cs typeface="Arial"/>
              </a:rPr>
              <a:t>,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finns </a:t>
            </a:r>
            <a:r>
              <a:rPr sz="1950" dirty="0">
                <a:latin typeface="Arial"/>
                <a:cs typeface="Arial"/>
              </a:rPr>
              <a:t>böcker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text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bilder.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270" y="4619979"/>
            <a:ext cx="4301490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På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biblioteket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hjälp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hitta </a:t>
            </a:r>
            <a:r>
              <a:rPr sz="1950" dirty="0">
                <a:latin typeface="Arial"/>
                <a:cs typeface="Arial"/>
              </a:rPr>
              <a:t>böcker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andra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svenska.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64753" y="2029828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5799074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66"/>
                </a:lnTo>
                <a:lnTo>
                  <a:pt x="26670" y="3774403"/>
                </a:lnTo>
                <a:lnTo>
                  <a:pt x="90011" y="3797738"/>
                </a:lnTo>
                <a:lnTo>
                  <a:pt x="213360" y="3801071"/>
                </a:lnTo>
                <a:lnTo>
                  <a:pt x="5799074" y="3801071"/>
                </a:lnTo>
                <a:lnTo>
                  <a:pt x="5922422" y="3797738"/>
                </a:lnTo>
                <a:lnTo>
                  <a:pt x="5985763" y="3774403"/>
                </a:lnTo>
                <a:lnTo>
                  <a:pt x="6009100" y="3711066"/>
                </a:lnTo>
                <a:lnTo>
                  <a:pt x="6012434" y="3587724"/>
                </a:lnTo>
                <a:lnTo>
                  <a:pt x="6012434" y="213360"/>
                </a:lnTo>
                <a:lnTo>
                  <a:pt x="6009100" y="90011"/>
                </a:lnTo>
                <a:lnTo>
                  <a:pt x="5985763" y="26670"/>
                </a:lnTo>
                <a:lnTo>
                  <a:pt x="5922422" y="3333"/>
                </a:lnTo>
                <a:lnTo>
                  <a:pt x="5799074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95865" y="2181986"/>
            <a:ext cx="5950585" cy="201279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73355" marR="3515995">
              <a:spcBef>
                <a:spcPts val="1035"/>
              </a:spcBef>
            </a:pPr>
            <a:r>
              <a:rPr sz="3200" dirty="0">
                <a:latin typeface="Comic Sans MS" panose="030F0702030302020204" pitchFamily="66" charset="0"/>
              </a:rPr>
              <a:t>ATT LÄSA PÅ ANDRA</a:t>
            </a:r>
          </a:p>
          <a:p>
            <a:pPr marL="173355">
              <a:lnSpc>
                <a:spcPts val="7495"/>
              </a:lnSpc>
            </a:pPr>
            <a:r>
              <a:rPr sz="5400" dirty="0">
                <a:latin typeface="Comic Sans MS" panose="030F0702030302020204" pitchFamily="66" charset="0"/>
              </a:rPr>
              <a:t>SPRÅK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89860" y="2029828"/>
            <a:ext cx="995300" cy="98068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046970" y="2012043"/>
            <a:ext cx="6048375" cy="3836670"/>
            <a:chOff x="8046970" y="2012043"/>
            <a:chExt cx="6048375" cy="3836670"/>
          </a:xfrm>
        </p:grpSpPr>
        <p:sp>
          <p:nvSpPr>
            <p:cNvPr id="10" name="object 10"/>
            <p:cNvSpPr/>
            <p:nvPr/>
          </p:nvSpPr>
          <p:spPr>
            <a:xfrm>
              <a:off x="8064753" y="5083751"/>
              <a:ext cx="6012815" cy="747395"/>
            </a:xfrm>
            <a:custGeom>
              <a:avLst/>
              <a:gdLst/>
              <a:ahLst/>
              <a:cxnLst/>
              <a:rect l="l" t="t" r="r" b="b"/>
              <a:pathLst>
                <a:path w="6012815" h="747395">
                  <a:moveTo>
                    <a:pt x="6012434" y="0"/>
                  </a:moveTo>
                  <a:lnTo>
                    <a:pt x="0" y="0"/>
                  </a:lnTo>
                  <a:lnTo>
                    <a:pt x="0" y="533801"/>
                  </a:lnTo>
                  <a:lnTo>
                    <a:pt x="3333" y="657142"/>
                  </a:lnTo>
                  <a:lnTo>
                    <a:pt x="26670" y="720480"/>
                  </a:lnTo>
                  <a:lnTo>
                    <a:pt x="90011" y="743815"/>
                  </a:lnTo>
                  <a:lnTo>
                    <a:pt x="213360" y="747148"/>
                  </a:lnTo>
                  <a:lnTo>
                    <a:pt x="5799074" y="747148"/>
                  </a:lnTo>
                  <a:lnTo>
                    <a:pt x="5922422" y="743815"/>
                  </a:lnTo>
                  <a:lnTo>
                    <a:pt x="5985763" y="720480"/>
                  </a:lnTo>
                  <a:lnTo>
                    <a:pt x="6009100" y="657142"/>
                  </a:lnTo>
                  <a:lnTo>
                    <a:pt x="6012434" y="533801"/>
                  </a:lnTo>
                  <a:lnTo>
                    <a:pt x="6012434" y="0"/>
                  </a:lnTo>
                  <a:close/>
                </a:path>
              </a:pathLst>
            </a:custGeom>
            <a:solidFill>
              <a:srgbClr val="D0EA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64753" y="5083751"/>
              <a:ext cx="6012815" cy="0"/>
            </a:xfrm>
            <a:custGeom>
              <a:avLst/>
              <a:gdLst/>
              <a:ahLst/>
              <a:cxnLst/>
              <a:rect l="l" t="t" r="r" b="b"/>
              <a:pathLst>
                <a:path w="6012815">
                  <a:moveTo>
                    <a:pt x="6012434" y="0"/>
                  </a:moveTo>
                  <a:lnTo>
                    <a:pt x="0" y="0"/>
                  </a:lnTo>
                </a:path>
              </a:pathLst>
            </a:custGeom>
            <a:ln w="7289">
              <a:solidFill>
                <a:srgbClr val="D0EA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68381" y="3010521"/>
              <a:ext cx="2487930" cy="2820670"/>
            </a:xfrm>
            <a:custGeom>
              <a:avLst/>
              <a:gdLst/>
              <a:ahLst/>
              <a:cxnLst/>
              <a:rect l="l" t="t" r="r" b="b"/>
              <a:pathLst>
                <a:path w="2487929" h="2820670">
                  <a:moveTo>
                    <a:pt x="1668237" y="0"/>
                  </a:moveTo>
                  <a:lnTo>
                    <a:pt x="745697" y="0"/>
                  </a:lnTo>
                  <a:lnTo>
                    <a:pt x="0" y="2820379"/>
                  </a:lnTo>
                  <a:lnTo>
                    <a:pt x="2487619" y="2820379"/>
                  </a:lnTo>
                  <a:lnTo>
                    <a:pt x="1668237" y="0"/>
                  </a:lnTo>
                  <a:close/>
                </a:path>
              </a:pathLst>
            </a:custGeom>
            <a:solidFill>
              <a:srgbClr val="F7F1A2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5578" y="3424870"/>
              <a:ext cx="2930059" cy="219875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064750" y="2029823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00" y="75603"/>
            <a:ext cx="14976475" cy="10407650"/>
          </a:xfrm>
          <a:custGeom>
            <a:avLst/>
            <a:gdLst/>
            <a:ahLst/>
            <a:cxnLst/>
            <a:rect l="l" t="t" r="r" b="b"/>
            <a:pathLst>
              <a:path w="14976475" h="10407650">
                <a:moveTo>
                  <a:pt x="14762645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194239"/>
                </a:lnTo>
                <a:lnTo>
                  <a:pt x="3333" y="10317587"/>
                </a:lnTo>
                <a:lnTo>
                  <a:pt x="26669" y="10380929"/>
                </a:lnTo>
                <a:lnTo>
                  <a:pt x="90011" y="10404265"/>
                </a:lnTo>
                <a:lnTo>
                  <a:pt x="213360" y="10407599"/>
                </a:lnTo>
                <a:lnTo>
                  <a:pt x="14762645" y="10407599"/>
                </a:lnTo>
                <a:lnTo>
                  <a:pt x="14885993" y="10404265"/>
                </a:lnTo>
                <a:lnTo>
                  <a:pt x="14949335" y="10380929"/>
                </a:lnTo>
                <a:lnTo>
                  <a:pt x="14972671" y="10317587"/>
                </a:lnTo>
                <a:lnTo>
                  <a:pt x="14976005" y="10194239"/>
                </a:lnTo>
                <a:lnTo>
                  <a:pt x="14976005" y="213360"/>
                </a:lnTo>
                <a:lnTo>
                  <a:pt x="14972671" y="90011"/>
                </a:lnTo>
                <a:lnTo>
                  <a:pt x="14949335" y="26670"/>
                </a:lnTo>
                <a:lnTo>
                  <a:pt x="14885993" y="3333"/>
                </a:lnTo>
                <a:lnTo>
                  <a:pt x="14762645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8580" y="1542900"/>
            <a:ext cx="6057584" cy="4732578"/>
          </a:xfrm>
          <a:prstGeom prst="rect">
            <a:avLst/>
          </a:prstGeom>
        </p:spPr>
        <p:txBody>
          <a:bodyPr vert="horz" wrap="square" lIns="0" tIns="302895" rIns="0" bIns="0" rtlCol="0">
            <a:spAutoFit/>
          </a:bodyPr>
          <a:lstStyle/>
          <a:p>
            <a:pPr marL="12700" marR="5080">
              <a:spcBef>
                <a:spcPts val="2385"/>
              </a:spcBef>
            </a:pPr>
            <a:r>
              <a:rPr sz="7200" dirty="0">
                <a:latin typeface="Comic Sans MS" panose="030F0702030302020204" pitchFamily="66" charset="0"/>
              </a:rPr>
              <a:t>ATT LÄSA PÅ ANDRA</a:t>
            </a:r>
          </a:p>
          <a:p>
            <a:pPr marL="12700">
              <a:lnSpc>
                <a:spcPts val="18280"/>
              </a:lnSpc>
            </a:pPr>
            <a:r>
              <a:rPr sz="14000" dirty="0">
                <a:latin typeface="Comic Sans MS" panose="030F0702030302020204" pitchFamily="66" charset="0"/>
              </a:rPr>
              <a:t>SPRÅK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002187" y="0"/>
            <a:ext cx="2427605" cy="3671570"/>
            <a:chOff x="7002187" y="0"/>
            <a:chExt cx="2427605" cy="3671570"/>
          </a:xfrm>
        </p:grpSpPr>
        <p:sp>
          <p:nvSpPr>
            <p:cNvPr id="5" name="object 5"/>
            <p:cNvSpPr/>
            <p:nvPr/>
          </p:nvSpPr>
          <p:spPr>
            <a:xfrm>
              <a:off x="8166054" y="0"/>
              <a:ext cx="56515" cy="1053465"/>
            </a:xfrm>
            <a:custGeom>
              <a:avLst/>
              <a:gdLst/>
              <a:ahLst/>
              <a:cxnLst/>
              <a:rect l="l" t="t" r="r" b="b"/>
              <a:pathLst>
                <a:path w="56515" h="1053465">
                  <a:moveTo>
                    <a:pt x="0" y="1053369"/>
                  </a:moveTo>
                  <a:lnTo>
                    <a:pt x="56502" y="1053369"/>
                  </a:lnTo>
                  <a:lnTo>
                    <a:pt x="56502" y="0"/>
                  </a:lnTo>
                  <a:lnTo>
                    <a:pt x="0" y="0"/>
                  </a:lnTo>
                  <a:lnTo>
                    <a:pt x="0" y="1053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02187" y="1025118"/>
              <a:ext cx="2427550" cy="264630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2000" y="3671446"/>
            <a:ext cx="14976475" cy="6948805"/>
            <a:chOff x="72000" y="3671446"/>
            <a:chExt cx="14976475" cy="6948805"/>
          </a:xfrm>
        </p:grpSpPr>
        <p:sp>
          <p:nvSpPr>
            <p:cNvPr id="8" name="object 8"/>
            <p:cNvSpPr/>
            <p:nvPr/>
          </p:nvSpPr>
          <p:spPr>
            <a:xfrm>
              <a:off x="80890" y="8602084"/>
              <a:ext cx="14958694" cy="2009139"/>
            </a:xfrm>
            <a:custGeom>
              <a:avLst/>
              <a:gdLst/>
              <a:ahLst/>
              <a:cxnLst/>
              <a:rect l="l" t="t" r="r" b="b"/>
              <a:pathLst>
                <a:path w="14958694" h="2009140">
                  <a:moveTo>
                    <a:pt x="14958225" y="0"/>
                  </a:moveTo>
                  <a:lnTo>
                    <a:pt x="0" y="0"/>
                  </a:lnTo>
                  <a:lnTo>
                    <a:pt x="0" y="1795665"/>
                  </a:lnTo>
                  <a:lnTo>
                    <a:pt x="3333" y="1919014"/>
                  </a:lnTo>
                  <a:lnTo>
                    <a:pt x="26670" y="1982355"/>
                  </a:lnTo>
                  <a:lnTo>
                    <a:pt x="90011" y="2005691"/>
                  </a:lnTo>
                  <a:lnTo>
                    <a:pt x="213360" y="2009025"/>
                  </a:lnTo>
                  <a:lnTo>
                    <a:pt x="14744865" y="2009025"/>
                  </a:lnTo>
                  <a:lnTo>
                    <a:pt x="14868213" y="2005691"/>
                  </a:lnTo>
                  <a:lnTo>
                    <a:pt x="14931555" y="1982355"/>
                  </a:lnTo>
                  <a:lnTo>
                    <a:pt x="14954891" y="1919014"/>
                  </a:lnTo>
                  <a:lnTo>
                    <a:pt x="14958225" y="1795665"/>
                  </a:lnTo>
                  <a:lnTo>
                    <a:pt x="14958225" y="0"/>
                  </a:lnTo>
                  <a:close/>
                </a:path>
              </a:pathLst>
            </a:custGeom>
            <a:solidFill>
              <a:srgbClr val="D0EA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890" y="8602084"/>
              <a:ext cx="14958694" cy="2009139"/>
            </a:xfrm>
            <a:custGeom>
              <a:avLst/>
              <a:gdLst/>
              <a:ahLst/>
              <a:cxnLst/>
              <a:rect l="l" t="t" r="r" b="b"/>
              <a:pathLst>
                <a:path w="14958694" h="2009140">
                  <a:moveTo>
                    <a:pt x="0" y="0"/>
                  </a:moveTo>
                  <a:lnTo>
                    <a:pt x="0" y="1795665"/>
                  </a:lnTo>
                  <a:lnTo>
                    <a:pt x="3333" y="1919014"/>
                  </a:lnTo>
                  <a:lnTo>
                    <a:pt x="26670" y="1982355"/>
                  </a:lnTo>
                  <a:lnTo>
                    <a:pt x="90011" y="2005691"/>
                  </a:lnTo>
                  <a:lnTo>
                    <a:pt x="213360" y="2009025"/>
                  </a:lnTo>
                  <a:lnTo>
                    <a:pt x="14744865" y="2009025"/>
                  </a:lnTo>
                  <a:lnTo>
                    <a:pt x="14868213" y="2005691"/>
                  </a:lnTo>
                  <a:lnTo>
                    <a:pt x="14931555" y="1982355"/>
                  </a:lnTo>
                  <a:lnTo>
                    <a:pt x="14954891" y="1919014"/>
                  </a:lnTo>
                  <a:lnTo>
                    <a:pt x="14958225" y="1795665"/>
                  </a:lnTo>
                  <a:lnTo>
                    <a:pt x="14958225" y="0"/>
                  </a:lnTo>
                  <a:lnTo>
                    <a:pt x="0" y="0"/>
                  </a:lnTo>
                  <a:close/>
                </a:path>
              </a:pathLst>
            </a:custGeom>
            <a:ln w="17780">
              <a:solidFill>
                <a:srgbClr val="D0EA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24599" y="3671446"/>
              <a:ext cx="6105525" cy="6946900"/>
            </a:xfrm>
            <a:custGeom>
              <a:avLst/>
              <a:gdLst/>
              <a:ahLst/>
              <a:cxnLst/>
              <a:rect l="l" t="t" r="r" b="b"/>
              <a:pathLst>
                <a:path w="6105525" h="6946900">
                  <a:moveTo>
                    <a:pt x="4086745" y="0"/>
                  </a:moveTo>
                  <a:lnTo>
                    <a:pt x="1836635" y="0"/>
                  </a:lnTo>
                  <a:lnTo>
                    <a:pt x="0" y="6946646"/>
                  </a:lnTo>
                  <a:lnTo>
                    <a:pt x="6104902" y="6946646"/>
                  </a:lnTo>
                  <a:lnTo>
                    <a:pt x="4086745" y="0"/>
                  </a:lnTo>
                  <a:close/>
                </a:path>
              </a:pathLst>
            </a:custGeom>
            <a:solidFill>
              <a:srgbClr val="F7F1A2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6164" y="4146747"/>
              <a:ext cx="7691711" cy="57719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77548" y="9518442"/>
            <a:ext cx="309872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26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5229225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Redan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lilla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känner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språket</a:t>
            </a:r>
            <a:r>
              <a:rPr sz="1950" spc="-10" dirty="0">
                <a:latin typeface="Arial"/>
                <a:cs typeface="Arial"/>
              </a:rPr>
              <a:t> kroppsligt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rytm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sång</a:t>
            </a:r>
            <a:r>
              <a:rPr sz="1950" spc="-10" dirty="0"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2827755"/>
            <a:ext cx="5144770" cy="1220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Från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mycket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tidig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ålder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små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glädje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av </a:t>
            </a:r>
            <a:r>
              <a:rPr sz="1950" dirty="0">
                <a:latin typeface="Arial"/>
                <a:cs typeface="Arial"/>
              </a:rPr>
              <a:t>sånger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ramsor.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Många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uppskattar</a:t>
            </a:r>
            <a:r>
              <a:rPr sz="1950" spc="-25" dirty="0">
                <a:latin typeface="Arial"/>
                <a:cs typeface="Arial"/>
              </a:rPr>
              <a:t> att </a:t>
            </a:r>
            <a:r>
              <a:rPr sz="1950" dirty="0">
                <a:latin typeface="Arial"/>
                <a:cs typeface="Arial"/>
              </a:rPr>
              <a:t>man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famn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sjunger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och </a:t>
            </a:r>
            <a:r>
              <a:rPr sz="1950" spc="-10" dirty="0">
                <a:latin typeface="Arial"/>
                <a:cs typeface="Arial"/>
              </a:rPr>
              <a:t>dansar.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270" y="4321275"/>
            <a:ext cx="5269865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Man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markera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rytmen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verserna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att </a:t>
            </a:r>
            <a:r>
              <a:rPr sz="1950" dirty="0">
                <a:latin typeface="Arial"/>
                <a:cs typeface="Arial"/>
              </a:rPr>
              <a:t>klappa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barnets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händer,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röra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barnets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fötter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eller </a:t>
            </a:r>
            <a:r>
              <a:rPr sz="1950" dirty="0">
                <a:latin typeface="Arial"/>
                <a:cs typeface="Arial"/>
              </a:rPr>
              <a:t>armar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takt.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9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950" dirty="0">
                <a:latin typeface="Arial"/>
                <a:cs typeface="Arial"/>
              </a:rPr>
              <a:t>Tips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ramsor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göra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gruppen: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8270" y="6412203"/>
            <a:ext cx="475742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9145">
              <a:lnSpc>
                <a:spcPct val="143600"/>
              </a:lnSpc>
              <a:spcBef>
                <a:spcPts val="95"/>
              </a:spcBef>
            </a:pPr>
            <a:r>
              <a:rPr sz="1950" i="1" dirty="0">
                <a:latin typeface="Arial"/>
                <a:cs typeface="Arial"/>
              </a:rPr>
              <a:t>Huvud,</a:t>
            </a:r>
            <a:r>
              <a:rPr sz="1950" i="1" spc="-2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axlar,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knä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tå,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knä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spc="-25" dirty="0">
                <a:latin typeface="Arial"/>
                <a:cs typeface="Arial"/>
              </a:rPr>
              <a:t>tå </a:t>
            </a:r>
            <a:r>
              <a:rPr sz="1950" i="1" dirty="0">
                <a:latin typeface="Arial"/>
                <a:cs typeface="Arial"/>
              </a:rPr>
              <a:t>Huvud,</a:t>
            </a:r>
            <a:r>
              <a:rPr sz="1950" i="1" spc="-2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axlar,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knä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tå,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knä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spc="-25" dirty="0">
                <a:latin typeface="Arial"/>
                <a:cs typeface="Arial"/>
              </a:rPr>
              <a:t>tå </a:t>
            </a:r>
            <a:r>
              <a:rPr sz="1950" i="1" dirty="0">
                <a:latin typeface="Arial"/>
                <a:cs typeface="Arial"/>
              </a:rPr>
              <a:t>Ögon,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öron,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kinden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klappen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spc="-25" dirty="0">
                <a:latin typeface="Arial"/>
                <a:cs typeface="Arial"/>
              </a:rPr>
              <a:t>få </a:t>
            </a:r>
            <a:r>
              <a:rPr sz="1950" i="1" dirty="0">
                <a:latin typeface="Arial"/>
                <a:cs typeface="Arial"/>
              </a:rPr>
              <a:t>Huvud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axlar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knä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tåknä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spc="-25" dirty="0">
                <a:latin typeface="Arial"/>
                <a:cs typeface="Arial"/>
              </a:rPr>
              <a:t>tå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43600"/>
              </a:lnSpc>
            </a:pPr>
            <a:r>
              <a:rPr sz="1950" i="1" dirty="0">
                <a:latin typeface="Arial"/>
                <a:cs typeface="Arial"/>
              </a:rPr>
              <a:t>(rör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vid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barnets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huvud,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axlar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osv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medan </a:t>
            </a:r>
            <a:r>
              <a:rPr sz="1950" i="1" spc="-25" dirty="0">
                <a:latin typeface="Arial"/>
                <a:cs typeface="Arial"/>
              </a:rPr>
              <a:t>du </a:t>
            </a:r>
            <a:r>
              <a:rPr sz="1950" i="1" dirty="0">
                <a:latin typeface="Arial"/>
                <a:cs typeface="Arial"/>
              </a:rPr>
              <a:t>sjunger </a:t>
            </a:r>
            <a:r>
              <a:rPr sz="1950" i="1" spc="-10" dirty="0">
                <a:latin typeface="Arial"/>
                <a:cs typeface="Arial"/>
              </a:rPr>
              <a:t>sången)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046970" y="2012043"/>
            <a:ext cx="6048375" cy="3836670"/>
            <a:chOff x="8046970" y="2012043"/>
            <a:chExt cx="6048375" cy="3836670"/>
          </a:xfrm>
        </p:grpSpPr>
        <p:sp>
          <p:nvSpPr>
            <p:cNvPr id="8" name="object 8"/>
            <p:cNvSpPr/>
            <p:nvPr/>
          </p:nvSpPr>
          <p:spPr>
            <a:xfrm>
              <a:off x="8064750" y="2029823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64753" y="2029828"/>
              <a:ext cx="6012815" cy="3798570"/>
            </a:xfrm>
            <a:custGeom>
              <a:avLst/>
              <a:gdLst/>
              <a:ahLst/>
              <a:cxnLst/>
              <a:rect l="l" t="t" r="r" b="b"/>
              <a:pathLst>
                <a:path w="6012815" h="3798570">
                  <a:moveTo>
                    <a:pt x="5799074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2692" y="3695111"/>
                  </a:lnTo>
                  <a:lnTo>
                    <a:pt x="21543" y="3752830"/>
                  </a:lnTo>
                  <a:lnTo>
                    <a:pt x="72710" y="3780612"/>
                  </a:lnTo>
                  <a:lnTo>
                    <a:pt x="172351" y="3798189"/>
                  </a:lnTo>
                  <a:lnTo>
                    <a:pt x="5829604" y="3798189"/>
                  </a:lnTo>
                  <a:lnTo>
                    <a:pt x="5891643" y="3780873"/>
                  </a:lnTo>
                  <a:lnTo>
                    <a:pt x="5926324" y="3762672"/>
                  </a:lnTo>
                  <a:lnTo>
                    <a:pt x="5959045" y="3735908"/>
                  </a:lnTo>
                  <a:lnTo>
                    <a:pt x="5986504" y="3698929"/>
                  </a:lnTo>
                  <a:lnTo>
                    <a:pt x="6005401" y="3650084"/>
                  </a:lnTo>
                  <a:lnTo>
                    <a:pt x="6012434" y="3587724"/>
                  </a:lnTo>
                  <a:lnTo>
                    <a:pt x="6012434" y="213360"/>
                  </a:lnTo>
                  <a:lnTo>
                    <a:pt x="6009100" y="90011"/>
                  </a:lnTo>
                  <a:lnTo>
                    <a:pt x="5985763" y="26670"/>
                  </a:lnTo>
                  <a:lnTo>
                    <a:pt x="5922422" y="3333"/>
                  </a:lnTo>
                  <a:lnTo>
                    <a:pt x="5799074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986866" y="2029828"/>
              <a:ext cx="4011295" cy="2761615"/>
            </a:xfrm>
            <a:custGeom>
              <a:avLst/>
              <a:gdLst/>
              <a:ahLst/>
              <a:cxnLst/>
              <a:rect l="l" t="t" r="r" b="b"/>
              <a:pathLst>
                <a:path w="4011294" h="2761615">
                  <a:moveTo>
                    <a:pt x="3087006" y="2540462"/>
                  </a:moveTo>
                  <a:lnTo>
                    <a:pt x="1646021" y="2540462"/>
                  </a:lnTo>
                  <a:lnTo>
                    <a:pt x="1675782" y="2581544"/>
                  </a:lnTo>
                  <a:lnTo>
                    <a:pt x="1711148" y="2616550"/>
                  </a:lnTo>
                  <a:lnTo>
                    <a:pt x="1751270" y="2646045"/>
                  </a:lnTo>
                  <a:lnTo>
                    <a:pt x="1795294" y="2670597"/>
                  </a:lnTo>
                  <a:lnTo>
                    <a:pt x="1842370" y="2690774"/>
                  </a:lnTo>
                  <a:lnTo>
                    <a:pt x="1891647" y="2707141"/>
                  </a:lnTo>
                  <a:lnTo>
                    <a:pt x="1942273" y="2720268"/>
                  </a:lnTo>
                  <a:lnTo>
                    <a:pt x="1993396" y="2730720"/>
                  </a:lnTo>
                  <a:lnTo>
                    <a:pt x="2044166" y="2739064"/>
                  </a:lnTo>
                  <a:lnTo>
                    <a:pt x="2093282" y="2745867"/>
                  </a:lnTo>
                  <a:lnTo>
                    <a:pt x="2142613" y="2751617"/>
                  </a:lnTo>
                  <a:lnTo>
                    <a:pt x="2192096" y="2756180"/>
                  </a:lnTo>
                  <a:lnTo>
                    <a:pt x="2241667" y="2759422"/>
                  </a:lnTo>
                  <a:lnTo>
                    <a:pt x="2291260" y="2761207"/>
                  </a:lnTo>
                  <a:lnTo>
                    <a:pt x="2340814" y="2761402"/>
                  </a:lnTo>
                  <a:lnTo>
                    <a:pt x="2390263" y="2759872"/>
                  </a:lnTo>
                  <a:lnTo>
                    <a:pt x="2439543" y="2756481"/>
                  </a:lnTo>
                  <a:lnTo>
                    <a:pt x="2488591" y="2751096"/>
                  </a:lnTo>
                  <a:lnTo>
                    <a:pt x="2537342" y="2743582"/>
                  </a:lnTo>
                  <a:lnTo>
                    <a:pt x="2585733" y="2733804"/>
                  </a:lnTo>
                  <a:lnTo>
                    <a:pt x="2633700" y="2721627"/>
                  </a:lnTo>
                  <a:lnTo>
                    <a:pt x="2685003" y="2705467"/>
                  </a:lnTo>
                  <a:lnTo>
                    <a:pt x="2735389" y="2686066"/>
                  </a:lnTo>
                  <a:lnTo>
                    <a:pt x="2784545" y="2663472"/>
                  </a:lnTo>
                  <a:lnTo>
                    <a:pt x="2832157" y="2637737"/>
                  </a:lnTo>
                  <a:lnTo>
                    <a:pt x="2877912" y="2608909"/>
                  </a:lnTo>
                  <a:lnTo>
                    <a:pt x="2921494" y="2577038"/>
                  </a:lnTo>
                  <a:lnTo>
                    <a:pt x="2925526" y="2577038"/>
                  </a:lnTo>
                  <a:lnTo>
                    <a:pt x="2974579" y="2567404"/>
                  </a:lnTo>
                  <a:lnTo>
                    <a:pt x="3024572" y="2556337"/>
                  </a:lnTo>
                  <a:lnTo>
                    <a:pt x="3074355" y="2543973"/>
                  </a:lnTo>
                  <a:lnTo>
                    <a:pt x="3087006" y="2540462"/>
                  </a:lnTo>
                  <a:close/>
                </a:path>
                <a:path w="4011294" h="2761615">
                  <a:moveTo>
                    <a:pt x="1310555" y="0"/>
                  </a:moveTo>
                  <a:lnTo>
                    <a:pt x="444779" y="0"/>
                  </a:lnTo>
                  <a:lnTo>
                    <a:pt x="411253" y="25730"/>
                  </a:lnTo>
                  <a:lnTo>
                    <a:pt x="374835" y="59059"/>
                  </a:lnTo>
                  <a:lnTo>
                    <a:pt x="342311" y="95720"/>
                  </a:lnTo>
                  <a:lnTo>
                    <a:pt x="314581" y="135967"/>
                  </a:lnTo>
                  <a:lnTo>
                    <a:pt x="292544" y="180052"/>
                  </a:lnTo>
                  <a:lnTo>
                    <a:pt x="276846" y="228690"/>
                  </a:lnTo>
                  <a:lnTo>
                    <a:pt x="268281" y="278849"/>
                  </a:lnTo>
                  <a:lnTo>
                    <a:pt x="265972" y="330018"/>
                  </a:lnTo>
                  <a:lnTo>
                    <a:pt x="269039" y="381687"/>
                  </a:lnTo>
                  <a:lnTo>
                    <a:pt x="276605" y="433343"/>
                  </a:lnTo>
                  <a:lnTo>
                    <a:pt x="287794" y="484475"/>
                  </a:lnTo>
                  <a:lnTo>
                    <a:pt x="301726" y="534573"/>
                  </a:lnTo>
                  <a:lnTo>
                    <a:pt x="256777" y="543406"/>
                  </a:lnTo>
                  <a:lnTo>
                    <a:pt x="215351" y="560124"/>
                  </a:lnTo>
                  <a:lnTo>
                    <a:pt x="177402" y="583732"/>
                  </a:lnTo>
                  <a:lnTo>
                    <a:pt x="142889" y="613234"/>
                  </a:lnTo>
                  <a:lnTo>
                    <a:pt x="111768" y="647636"/>
                  </a:lnTo>
                  <a:lnTo>
                    <a:pt x="83997" y="685944"/>
                  </a:lnTo>
                  <a:lnTo>
                    <a:pt x="60243" y="727198"/>
                  </a:lnTo>
                  <a:lnTo>
                    <a:pt x="40967" y="770763"/>
                  </a:lnTo>
                  <a:lnTo>
                    <a:pt x="25834" y="816149"/>
                  </a:lnTo>
                  <a:lnTo>
                    <a:pt x="14509" y="862868"/>
                  </a:lnTo>
                  <a:lnTo>
                    <a:pt x="6657" y="910431"/>
                  </a:lnTo>
                  <a:lnTo>
                    <a:pt x="1942" y="958347"/>
                  </a:lnTo>
                  <a:lnTo>
                    <a:pt x="0" y="1007843"/>
                  </a:lnTo>
                  <a:lnTo>
                    <a:pt x="890" y="1057368"/>
                  </a:lnTo>
                  <a:lnTo>
                    <a:pt x="4584" y="1106759"/>
                  </a:lnTo>
                  <a:lnTo>
                    <a:pt x="11049" y="1155852"/>
                  </a:lnTo>
                  <a:lnTo>
                    <a:pt x="20254" y="1204485"/>
                  </a:lnTo>
                  <a:lnTo>
                    <a:pt x="32168" y="1252496"/>
                  </a:lnTo>
                  <a:lnTo>
                    <a:pt x="46761" y="1299720"/>
                  </a:lnTo>
                  <a:lnTo>
                    <a:pt x="64001" y="1345997"/>
                  </a:lnTo>
                  <a:lnTo>
                    <a:pt x="83857" y="1391163"/>
                  </a:lnTo>
                  <a:lnTo>
                    <a:pt x="105581" y="1433088"/>
                  </a:lnTo>
                  <a:lnTo>
                    <a:pt x="130466" y="1473647"/>
                  </a:lnTo>
                  <a:lnTo>
                    <a:pt x="158416" y="1512092"/>
                  </a:lnTo>
                  <a:lnTo>
                    <a:pt x="189336" y="1547674"/>
                  </a:lnTo>
                  <a:lnTo>
                    <a:pt x="223132" y="1579647"/>
                  </a:lnTo>
                  <a:lnTo>
                    <a:pt x="259709" y="1607262"/>
                  </a:lnTo>
                  <a:lnTo>
                    <a:pt x="298972" y="1629771"/>
                  </a:lnTo>
                  <a:lnTo>
                    <a:pt x="340826" y="1646426"/>
                  </a:lnTo>
                  <a:lnTo>
                    <a:pt x="385177" y="1656478"/>
                  </a:lnTo>
                  <a:lnTo>
                    <a:pt x="366320" y="1700170"/>
                  </a:lnTo>
                  <a:lnTo>
                    <a:pt x="352676" y="1745252"/>
                  </a:lnTo>
                  <a:lnTo>
                    <a:pt x="344057" y="1791359"/>
                  </a:lnTo>
                  <a:lnTo>
                    <a:pt x="340273" y="1838127"/>
                  </a:lnTo>
                  <a:lnTo>
                    <a:pt x="341136" y="1885192"/>
                  </a:lnTo>
                  <a:lnTo>
                    <a:pt x="346457" y="1932189"/>
                  </a:lnTo>
                  <a:lnTo>
                    <a:pt x="356049" y="1978753"/>
                  </a:lnTo>
                  <a:lnTo>
                    <a:pt x="369721" y="2024521"/>
                  </a:lnTo>
                  <a:lnTo>
                    <a:pt x="387286" y="2069127"/>
                  </a:lnTo>
                  <a:lnTo>
                    <a:pt x="408346" y="2112105"/>
                  </a:lnTo>
                  <a:lnTo>
                    <a:pt x="432456" y="2153239"/>
                  </a:lnTo>
                  <a:lnTo>
                    <a:pt x="459349" y="2192544"/>
                  </a:lnTo>
                  <a:lnTo>
                    <a:pt x="488760" y="2230031"/>
                  </a:lnTo>
                  <a:lnTo>
                    <a:pt x="520424" y="2265713"/>
                  </a:lnTo>
                  <a:lnTo>
                    <a:pt x="554075" y="2299603"/>
                  </a:lnTo>
                  <a:lnTo>
                    <a:pt x="589448" y="2331715"/>
                  </a:lnTo>
                  <a:lnTo>
                    <a:pt x="626277" y="2362060"/>
                  </a:lnTo>
                  <a:lnTo>
                    <a:pt x="664298" y="2390653"/>
                  </a:lnTo>
                  <a:lnTo>
                    <a:pt x="705392" y="2418936"/>
                  </a:lnTo>
                  <a:lnTo>
                    <a:pt x="747587" y="2445456"/>
                  </a:lnTo>
                  <a:lnTo>
                    <a:pt x="790806" y="2470186"/>
                  </a:lnTo>
                  <a:lnTo>
                    <a:pt x="834974" y="2493096"/>
                  </a:lnTo>
                  <a:lnTo>
                    <a:pt x="880012" y="2514158"/>
                  </a:lnTo>
                  <a:lnTo>
                    <a:pt x="925845" y="2533345"/>
                  </a:lnTo>
                  <a:lnTo>
                    <a:pt x="972395" y="2550627"/>
                  </a:lnTo>
                  <a:lnTo>
                    <a:pt x="1019587" y="2565977"/>
                  </a:lnTo>
                  <a:lnTo>
                    <a:pt x="1067343" y="2579366"/>
                  </a:lnTo>
                  <a:lnTo>
                    <a:pt x="1115588" y="2590766"/>
                  </a:lnTo>
                  <a:lnTo>
                    <a:pt x="1164243" y="2600149"/>
                  </a:lnTo>
                  <a:lnTo>
                    <a:pt x="1213233" y="2607486"/>
                  </a:lnTo>
                  <a:lnTo>
                    <a:pt x="1262481" y="2612750"/>
                  </a:lnTo>
                  <a:lnTo>
                    <a:pt x="1312169" y="2615780"/>
                  </a:lnTo>
                  <a:lnTo>
                    <a:pt x="1362149" y="2616162"/>
                  </a:lnTo>
                  <a:lnTo>
                    <a:pt x="1412026" y="2613498"/>
                  </a:lnTo>
                  <a:lnTo>
                    <a:pt x="1461404" y="2607386"/>
                  </a:lnTo>
                  <a:lnTo>
                    <a:pt x="1509888" y="2597427"/>
                  </a:lnTo>
                  <a:lnTo>
                    <a:pt x="1557082" y="2583220"/>
                  </a:lnTo>
                  <a:lnTo>
                    <a:pt x="1602591" y="2564365"/>
                  </a:lnTo>
                  <a:lnTo>
                    <a:pt x="1646021" y="2540462"/>
                  </a:lnTo>
                  <a:lnTo>
                    <a:pt x="3087006" y="2540462"/>
                  </a:lnTo>
                  <a:lnTo>
                    <a:pt x="3123813" y="2530247"/>
                  </a:lnTo>
                  <a:lnTo>
                    <a:pt x="3172831" y="2515093"/>
                  </a:lnTo>
                  <a:lnTo>
                    <a:pt x="3221295" y="2498444"/>
                  </a:lnTo>
                  <a:lnTo>
                    <a:pt x="3269090" y="2480234"/>
                  </a:lnTo>
                  <a:lnTo>
                    <a:pt x="3316101" y="2460398"/>
                  </a:lnTo>
                  <a:lnTo>
                    <a:pt x="3362212" y="2438869"/>
                  </a:lnTo>
                  <a:lnTo>
                    <a:pt x="3407310" y="2415581"/>
                  </a:lnTo>
                  <a:lnTo>
                    <a:pt x="3451279" y="2390468"/>
                  </a:lnTo>
                  <a:lnTo>
                    <a:pt x="3494004" y="2363464"/>
                  </a:lnTo>
                  <a:lnTo>
                    <a:pt x="3535370" y="2334503"/>
                  </a:lnTo>
                  <a:lnTo>
                    <a:pt x="3575263" y="2303519"/>
                  </a:lnTo>
                  <a:lnTo>
                    <a:pt x="3613568" y="2270446"/>
                  </a:lnTo>
                  <a:lnTo>
                    <a:pt x="3650170" y="2235217"/>
                  </a:lnTo>
                  <a:lnTo>
                    <a:pt x="3682768" y="2199920"/>
                  </a:lnTo>
                  <a:lnTo>
                    <a:pt x="3713260" y="2162540"/>
                  </a:lnTo>
                  <a:lnTo>
                    <a:pt x="3741514" y="2123277"/>
                  </a:lnTo>
                  <a:lnTo>
                    <a:pt x="3767399" y="2082331"/>
                  </a:lnTo>
                  <a:lnTo>
                    <a:pt x="3790786" y="2039903"/>
                  </a:lnTo>
                  <a:lnTo>
                    <a:pt x="3811542" y="1996193"/>
                  </a:lnTo>
                  <a:lnTo>
                    <a:pt x="3829539" y="1951400"/>
                  </a:lnTo>
                  <a:lnTo>
                    <a:pt x="3844645" y="1905726"/>
                  </a:lnTo>
                  <a:lnTo>
                    <a:pt x="3856729" y="1859370"/>
                  </a:lnTo>
                  <a:lnTo>
                    <a:pt x="3865660" y="1812533"/>
                  </a:lnTo>
                  <a:lnTo>
                    <a:pt x="3871309" y="1765414"/>
                  </a:lnTo>
                  <a:lnTo>
                    <a:pt x="3873545" y="1718213"/>
                  </a:lnTo>
                  <a:lnTo>
                    <a:pt x="3872236" y="1671132"/>
                  </a:lnTo>
                  <a:lnTo>
                    <a:pt x="3867253" y="1624370"/>
                  </a:lnTo>
                  <a:lnTo>
                    <a:pt x="3858464" y="1578127"/>
                  </a:lnTo>
                  <a:lnTo>
                    <a:pt x="3845739" y="1532604"/>
                  </a:lnTo>
                  <a:lnTo>
                    <a:pt x="3828947" y="1488000"/>
                  </a:lnTo>
                  <a:lnTo>
                    <a:pt x="3797429" y="1428823"/>
                  </a:lnTo>
                  <a:lnTo>
                    <a:pt x="3754348" y="1378590"/>
                  </a:lnTo>
                  <a:lnTo>
                    <a:pt x="3790063" y="1348368"/>
                  </a:lnTo>
                  <a:lnTo>
                    <a:pt x="3823276" y="1315484"/>
                  </a:lnTo>
                  <a:lnTo>
                    <a:pt x="3853943" y="1280153"/>
                  </a:lnTo>
                  <a:lnTo>
                    <a:pt x="3882021" y="1242592"/>
                  </a:lnTo>
                  <a:lnTo>
                    <a:pt x="3907468" y="1203016"/>
                  </a:lnTo>
                  <a:lnTo>
                    <a:pt x="3930241" y="1161643"/>
                  </a:lnTo>
                  <a:lnTo>
                    <a:pt x="3950297" y="1118687"/>
                  </a:lnTo>
                  <a:lnTo>
                    <a:pt x="3967593" y="1074365"/>
                  </a:lnTo>
                  <a:lnTo>
                    <a:pt x="3982088" y="1028894"/>
                  </a:lnTo>
                  <a:lnTo>
                    <a:pt x="3993737" y="982490"/>
                  </a:lnTo>
                  <a:lnTo>
                    <a:pt x="4002498" y="935369"/>
                  </a:lnTo>
                  <a:lnTo>
                    <a:pt x="4008330" y="887746"/>
                  </a:lnTo>
                  <a:lnTo>
                    <a:pt x="4011187" y="839839"/>
                  </a:lnTo>
                  <a:lnTo>
                    <a:pt x="4011029" y="791864"/>
                  </a:lnTo>
                  <a:lnTo>
                    <a:pt x="4007813" y="744036"/>
                  </a:lnTo>
                  <a:lnTo>
                    <a:pt x="4001494" y="696572"/>
                  </a:lnTo>
                  <a:lnTo>
                    <a:pt x="3992032" y="649688"/>
                  </a:lnTo>
                  <a:lnTo>
                    <a:pt x="3979383" y="603600"/>
                  </a:lnTo>
                  <a:lnTo>
                    <a:pt x="3963504" y="558525"/>
                  </a:lnTo>
                  <a:lnTo>
                    <a:pt x="3944405" y="514393"/>
                  </a:lnTo>
                  <a:lnTo>
                    <a:pt x="3922539" y="471845"/>
                  </a:lnTo>
                  <a:lnTo>
                    <a:pt x="3898049" y="430949"/>
                  </a:lnTo>
                  <a:lnTo>
                    <a:pt x="3871077" y="391773"/>
                  </a:lnTo>
                  <a:lnTo>
                    <a:pt x="3841766" y="354385"/>
                  </a:lnTo>
                  <a:lnTo>
                    <a:pt x="3810260" y="318853"/>
                  </a:lnTo>
                  <a:lnTo>
                    <a:pt x="3776701" y="285246"/>
                  </a:lnTo>
                  <a:lnTo>
                    <a:pt x="3741233" y="253633"/>
                  </a:lnTo>
                  <a:lnTo>
                    <a:pt x="3703999" y="224080"/>
                  </a:lnTo>
                  <a:lnTo>
                    <a:pt x="3665141" y="196656"/>
                  </a:lnTo>
                  <a:lnTo>
                    <a:pt x="3646146" y="184777"/>
                  </a:lnTo>
                  <a:lnTo>
                    <a:pt x="2859836" y="184777"/>
                  </a:lnTo>
                  <a:lnTo>
                    <a:pt x="2848044" y="137796"/>
                  </a:lnTo>
                  <a:lnTo>
                    <a:pt x="2830692" y="92799"/>
                  </a:lnTo>
                  <a:lnTo>
                    <a:pt x="2808343" y="50041"/>
                  </a:lnTo>
                  <a:lnTo>
                    <a:pt x="2805168" y="45267"/>
                  </a:lnTo>
                  <a:lnTo>
                    <a:pt x="1341830" y="45267"/>
                  </a:lnTo>
                  <a:lnTo>
                    <a:pt x="1313601" y="3455"/>
                  </a:lnTo>
                  <a:lnTo>
                    <a:pt x="1310555" y="0"/>
                  </a:lnTo>
                  <a:close/>
                </a:path>
                <a:path w="4011294" h="2761615">
                  <a:moveTo>
                    <a:pt x="2925526" y="2577038"/>
                  </a:moveTo>
                  <a:lnTo>
                    <a:pt x="2921494" y="2577038"/>
                  </a:lnTo>
                  <a:lnTo>
                    <a:pt x="2924492" y="2577241"/>
                  </a:lnTo>
                  <a:lnTo>
                    <a:pt x="2925526" y="2577038"/>
                  </a:lnTo>
                  <a:close/>
                </a:path>
                <a:path w="4011294" h="2761615">
                  <a:moveTo>
                    <a:pt x="3218751" y="54538"/>
                  </a:moveTo>
                  <a:lnTo>
                    <a:pt x="3169280" y="55260"/>
                  </a:lnTo>
                  <a:lnTo>
                    <a:pt x="3119629" y="59661"/>
                  </a:lnTo>
                  <a:lnTo>
                    <a:pt x="3070545" y="68125"/>
                  </a:lnTo>
                  <a:lnTo>
                    <a:pt x="3022777" y="81034"/>
                  </a:lnTo>
                  <a:lnTo>
                    <a:pt x="2977073" y="98771"/>
                  </a:lnTo>
                  <a:lnTo>
                    <a:pt x="2934183" y="121718"/>
                  </a:lnTo>
                  <a:lnTo>
                    <a:pt x="2894854" y="150259"/>
                  </a:lnTo>
                  <a:lnTo>
                    <a:pt x="2859836" y="184777"/>
                  </a:lnTo>
                  <a:lnTo>
                    <a:pt x="3646146" y="184777"/>
                  </a:lnTo>
                  <a:lnTo>
                    <a:pt x="3583128" y="148470"/>
                  </a:lnTo>
                  <a:lnTo>
                    <a:pt x="3540259" y="127843"/>
                  </a:lnTo>
                  <a:lnTo>
                    <a:pt x="3496338" y="109619"/>
                  </a:lnTo>
                  <a:lnTo>
                    <a:pt x="3451510" y="93865"/>
                  </a:lnTo>
                  <a:lnTo>
                    <a:pt x="3405916" y="80650"/>
                  </a:lnTo>
                  <a:lnTo>
                    <a:pt x="3359700" y="70041"/>
                  </a:lnTo>
                  <a:lnTo>
                    <a:pt x="3313005" y="62108"/>
                  </a:lnTo>
                  <a:lnTo>
                    <a:pt x="3265974" y="56917"/>
                  </a:lnTo>
                  <a:lnTo>
                    <a:pt x="3218751" y="54538"/>
                  </a:lnTo>
                  <a:close/>
                </a:path>
                <a:path w="4011294" h="2761615">
                  <a:moveTo>
                    <a:pt x="2773571" y="0"/>
                  </a:moveTo>
                  <a:lnTo>
                    <a:pt x="1347816" y="0"/>
                  </a:lnTo>
                  <a:lnTo>
                    <a:pt x="1341830" y="45267"/>
                  </a:lnTo>
                  <a:lnTo>
                    <a:pt x="2805168" y="45267"/>
                  </a:lnTo>
                  <a:lnTo>
                    <a:pt x="2781561" y="9778"/>
                  </a:lnTo>
                  <a:lnTo>
                    <a:pt x="2773571" y="0"/>
                  </a:lnTo>
                  <a:close/>
                </a:path>
              </a:pathLst>
            </a:custGeom>
            <a:solidFill>
              <a:srgbClr val="F1E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04270" y="6422019"/>
            <a:ext cx="6666230" cy="2159000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950" i="1" dirty="0">
                <a:latin typeface="Arial"/>
                <a:cs typeface="Arial"/>
              </a:rPr>
              <a:t>Igelkotten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rund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go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(stryk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över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barnets</a:t>
            </a:r>
            <a:r>
              <a:rPr sz="1950" i="1" spc="-10" dirty="0">
                <a:latin typeface="Arial"/>
                <a:cs typeface="Arial"/>
              </a:rPr>
              <a:t> mage)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950" i="1" dirty="0">
                <a:latin typeface="Arial"/>
                <a:cs typeface="Arial"/>
              </a:rPr>
              <a:t>Kryper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ur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sitt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lilla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bo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(kryp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med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fingrarna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över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barnets</a:t>
            </a:r>
            <a:r>
              <a:rPr sz="1950" i="1" spc="-10" dirty="0">
                <a:latin typeface="Arial"/>
                <a:cs typeface="Arial"/>
              </a:rPr>
              <a:t> kropp)</a:t>
            </a:r>
            <a:endParaRPr sz="1950">
              <a:latin typeface="Arial"/>
              <a:cs typeface="Arial"/>
            </a:endParaRPr>
          </a:p>
          <a:p>
            <a:pPr marL="12700" marR="2092325">
              <a:lnSpc>
                <a:spcPct val="143600"/>
              </a:lnSpc>
            </a:pPr>
            <a:r>
              <a:rPr sz="1950" i="1" dirty="0">
                <a:latin typeface="Arial"/>
                <a:cs typeface="Arial"/>
              </a:rPr>
              <a:t>Om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den något ser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(rör runt barnets </a:t>
            </a:r>
            <a:r>
              <a:rPr sz="1950" i="1" spc="-10" dirty="0">
                <a:latin typeface="Arial"/>
                <a:cs typeface="Arial"/>
              </a:rPr>
              <a:t>ögon) </a:t>
            </a:r>
            <a:r>
              <a:rPr sz="1950" i="1" dirty="0">
                <a:latin typeface="Arial"/>
                <a:cs typeface="Arial"/>
              </a:rPr>
              <a:t>Om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den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något hör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(rör vid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barnets </a:t>
            </a:r>
            <a:r>
              <a:rPr sz="1950" i="1" spc="-10" dirty="0">
                <a:latin typeface="Arial"/>
                <a:cs typeface="Arial"/>
              </a:rPr>
              <a:t>öron)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950" i="1" spc="-20" dirty="0">
                <a:latin typeface="Arial"/>
                <a:cs typeface="Arial"/>
              </a:rPr>
              <a:t>Taggarna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den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utåt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kör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(kittla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på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barnets</a:t>
            </a:r>
            <a:r>
              <a:rPr sz="1950" i="1" spc="-10" dirty="0">
                <a:latin typeface="Arial"/>
                <a:cs typeface="Arial"/>
              </a:rPr>
              <a:t> mage)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95865" y="2254504"/>
            <a:ext cx="5950584" cy="97398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935"/>
              </a:spcBef>
            </a:pPr>
            <a:r>
              <a:rPr sz="3600" dirty="0">
                <a:latin typeface="Comic Sans MS" panose="030F0702030302020204" pitchFamily="66" charset="0"/>
              </a:rPr>
              <a:t>SÅNGER OCH RAMSOR</a:t>
            </a:r>
          </a:p>
          <a:p>
            <a:pPr marL="286385">
              <a:lnSpc>
                <a:spcPct val="100000"/>
              </a:lnSpc>
              <a:spcBef>
                <a:spcPts val="335"/>
              </a:spcBef>
            </a:pPr>
            <a:r>
              <a:rPr sz="1700" spc="-310" dirty="0">
                <a:latin typeface="Comic Sans MS" panose="030F0702030302020204" pitchFamily="66" charset="0"/>
              </a:rPr>
              <a:t>–</a:t>
            </a:r>
            <a:r>
              <a:rPr sz="1700" spc="-50" dirty="0">
                <a:latin typeface="Comic Sans MS" panose="030F0702030302020204" pitchFamily="66" charset="0"/>
              </a:rPr>
              <a:t> </a:t>
            </a:r>
            <a:r>
              <a:rPr sz="1700" spc="-114" dirty="0" err="1">
                <a:latin typeface="Comic Sans MS" panose="030F0702030302020204" pitchFamily="66" charset="0"/>
              </a:rPr>
              <a:t>en</a:t>
            </a:r>
            <a:r>
              <a:rPr sz="1700" spc="-50" dirty="0">
                <a:latin typeface="Comic Sans MS" panose="030F0702030302020204" pitchFamily="66" charset="0"/>
              </a:rPr>
              <a:t> </a:t>
            </a:r>
            <a:r>
              <a:rPr sz="1700" spc="-70" dirty="0" err="1">
                <a:latin typeface="Comic Sans MS" panose="030F0702030302020204" pitchFamily="66" charset="0"/>
              </a:rPr>
              <a:t>källa</a:t>
            </a:r>
            <a:r>
              <a:rPr sz="1700" spc="-55" dirty="0">
                <a:latin typeface="Comic Sans MS" panose="030F0702030302020204" pitchFamily="66" charset="0"/>
              </a:rPr>
              <a:t> </a:t>
            </a:r>
            <a:r>
              <a:rPr sz="1700" dirty="0">
                <a:latin typeface="Comic Sans MS" panose="030F0702030302020204" pitchFamily="66" charset="0"/>
              </a:rPr>
              <a:t>till</a:t>
            </a:r>
            <a:r>
              <a:rPr sz="1700" spc="-50" dirty="0">
                <a:latin typeface="Comic Sans MS" panose="030F0702030302020204" pitchFamily="66" charset="0"/>
              </a:rPr>
              <a:t> </a:t>
            </a:r>
            <a:r>
              <a:rPr sz="1700" spc="-105" dirty="0" err="1">
                <a:latin typeface="Comic Sans MS" panose="030F0702030302020204" pitchFamily="66" charset="0"/>
              </a:rPr>
              <a:t>gemenskap</a:t>
            </a:r>
            <a:r>
              <a:rPr sz="1700" spc="-50" dirty="0">
                <a:latin typeface="Comic Sans MS" panose="030F0702030302020204" pitchFamily="66" charset="0"/>
              </a:rPr>
              <a:t> </a:t>
            </a:r>
            <a:r>
              <a:rPr sz="1700" spc="-80" dirty="0">
                <a:latin typeface="Comic Sans MS" panose="030F0702030302020204" pitchFamily="66" charset="0"/>
              </a:rPr>
              <a:t>och</a:t>
            </a:r>
            <a:r>
              <a:rPr sz="1700" spc="-50" dirty="0">
                <a:latin typeface="Comic Sans MS" panose="030F0702030302020204" pitchFamily="66" charset="0"/>
              </a:rPr>
              <a:t> </a:t>
            </a:r>
            <a:r>
              <a:rPr sz="1700" spc="-75" dirty="0" err="1">
                <a:latin typeface="Comic Sans MS" panose="030F0702030302020204" pitchFamily="66" charset="0"/>
              </a:rPr>
              <a:t>glädj</a:t>
            </a:r>
            <a:r>
              <a:rPr lang="sv-SE" sz="1700" spc="-75" dirty="0">
                <a:latin typeface="Comic Sans MS" panose="030F0702030302020204" pitchFamily="66" charset="0"/>
              </a:rPr>
              <a:t>e tillsammans med ditt barn</a:t>
            </a:r>
            <a:endParaRPr sz="1700" baseline="2710" dirty="0">
              <a:latin typeface="Comic Sans MS" panose="030F0702030302020204" pitchFamily="66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142120" y="3500151"/>
            <a:ext cx="5835650" cy="2115820"/>
            <a:chOff x="8142120" y="3500151"/>
            <a:chExt cx="5835650" cy="211582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42120" y="3507981"/>
              <a:ext cx="2596916" cy="20865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04411" y="3500151"/>
              <a:ext cx="3173137" cy="2115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338" y="72002"/>
            <a:ext cx="14973935" cy="10541635"/>
            <a:chOff x="74338" y="72002"/>
            <a:chExt cx="14973935" cy="10541635"/>
          </a:xfrm>
        </p:grpSpPr>
        <p:sp>
          <p:nvSpPr>
            <p:cNvPr id="3" name="object 3"/>
            <p:cNvSpPr/>
            <p:nvPr/>
          </p:nvSpPr>
          <p:spPr>
            <a:xfrm>
              <a:off x="74338" y="72002"/>
              <a:ext cx="14973935" cy="10541635"/>
            </a:xfrm>
            <a:custGeom>
              <a:avLst/>
              <a:gdLst/>
              <a:ahLst/>
              <a:cxnLst/>
              <a:rect l="l" t="t" r="r" b="b"/>
              <a:pathLst>
                <a:path w="14973935" h="10541635">
                  <a:moveTo>
                    <a:pt x="1476029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27767"/>
                  </a:lnTo>
                  <a:lnTo>
                    <a:pt x="3333" y="10451115"/>
                  </a:lnTo>
                  <a:lnTo>
                    <a:pt x="26669" y="10514457"/>
                  </a:lnTo>
                  <a:lnTo>
                    <a:pt x="90011" y="10537793"/>
                  </a:lnTo>
                  <a:lnTo>
                    <a:pt x="213360" y="10541127"/>
                  </a:lnTo>
                  <a:lnTo>
                    <a:pt x="14760295" y="10541127"/>
                  </a:lnTo>
                  <a:lnTo>
                    <a:pt x="14883644" y="10537793"/>
                  </a:lnTo>
                  <a:lnTo>
                    <a:pt x="14946985" y="10514457"/>
                  </a:lnTo>
                  <a:lnTo>
                    <a:pt x="14970321" y="10451115"/>
                  </a:lnTo>
                  <a:lnTo>
                    <a:pt x="14973655" y="10327767"/>
                  </a:lnTo>
                  <a:lnTo>
                    <a:pt x="14973655" y="213360"/>
                  </a:lnTo>
                  <a:lnTo>
                    <a:pt x="14970321" y="90011"/>
                  </a:lnTo>
                  <a:lnTo>
                    <a:pt x="14946985" y="26670"/>
                  </a:lnTo>
                  <a:lnTo>
                    <a:pt x="14883644" y="3333"/>
                  </a:lnTo>
                  <a:lnTo>
                    <a:pt x="14760295" y="0"/>
                  </a:lnTo>
                  <a:close/>
                </a:path>
              </a:pathLst>
            </a:custGeom>
            <a:solidFill>
              <a:srgbClr val="C2E0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04164" y="417259"/>
              <a:ext cx="9966960" cy="7620634"/>
            </a:xfrm>
            <a:custGeom>
              <a:avLst/>
              <a:gdLst/>
              <a:ahLst/>
              <a:cxnLst/>
              <a:rect l="l" t="t" r="r" b="b"/>
              <a:pathLst>
                <a:path w="9966960" h="7620634">
                  <a:moveTo>
                    <a:pt x="4727917" y="0"/>
                  </a:moveTo>
                  <a:lnTo>
                    <a:pt x="4677892" y="136"/>
                  </a:lnTo>
                  <a:lnTo>
                    <a:pt x="4627871" y="865"/>
                  </a:lnTo>
                  <a:lnTo>
                    <a:pt x="4577474" y="2235"/>
                  </a:lnTo>
                  <a:lnTo>
                    <a:pt x="4526984" y="4340"/>
                  </a:lnTo>
                  <a:lnTo>
                    <a:pt x="4476460" y="7267"/>
                  </a:lnTo>
                  <a:lnTo>
                    <a:pt x="4425962" y="11102"/>
                  </a:lnTo>
                  <a:lnTo>
                    <a:pt x="4375551" y="15931"/>
                  </a:lnTo>
                  <a:lnTo>
                    <a:pt x="4325286" y="21840"/>
                  </a:lnTo>
                  <a:lnTo>
                    <a:pt x="4275227" y="28916"/>
                  </a:lnTo>
                  <a:lnTo>
                    <a:pt x="4225435" y="37245"/>
                  </a:lnTo>
                  <a:lnTo>
                    <a:pt x="4175968" y="46914"/>
                  </a:lnTo>
                  <a:lnTo>
                    <a:pt x="4126888" y="58007"/>
                  </a:lnTo>
                  <a:lnTo>
                    <a:pt x="4078254" y="70612"/>
                  </a:lnTo>
                  <a:lnTo>
                    <a:pt x="4030125" y="84815"/>
                  </a:lnTo>
                  <a:lnTo>
                    <a:pt x="3982563" y="100702"/>
                  </a:lnTo>
                  <a:lnTo>
                    <a:pt x="3935626" y="118360"/>
                  </a:lnTo>
                  <a:lnTo>
                    <a:pt x="3889375" y="137874"/>
                  </a:lnTo>
                  <a:lnTo>
                    <a:pt x="3843870" y="159332"/>
                  </a:lnTo>
                  <a:lnTo>
                    <a:pt x="3799170" y="182818"/>
                  </a:lnTo>
                  <a:lnTo>
                    <a:pt x="3757827" y="207070"/>
                  </a:lnTo>
                  <a:lnTo>
                    <a:pt x="3717521" y="233438"/>
                  </a:lnTo>
                  <a:lnTo>
                    <a:pt x="3678400" y="261834"/>
                  </a:lnTo>
                  <a:lnTo>
                    <a:pt x="3640610" y="292170"/>
                  </a:lnTo>
                  <a:lnTo>
                    <a:pt x="3604299" y="324360"/>
                  </a:lnTo>
                  <a:lnTo>
                    <a:pt x="3569616" y="358315"/>
                  </a:lnTo>
                  <a:lnTo>
                    <a:pt x="3536706" y="393949"/>
                  </a:lnTo>
                  <a:lnTo>
                    <a:pt x="3505718" y="431172"/>
                  </a:lnTo>
                  <a:lnTo>
                    <a:pt x="3476798" y="469898"/>
                  </a:lnTo>
                  <a:lnTo>
                    <a:pt x="3450095" y="510040"/>
                  </a:lnTo>
                  <a:lnTo>
                    <a:pt x="3425756" y="551508"/>
                  </a:lnTo>
                  <a:lnTo>
                    <a:pt x="3403928" y="594217"/>
                  </a:lnTo>
                  <a:lnTo>
                    <a:pt x="3384758" y="638078"/>
                  </a:lnTo>
                  <a:lnTo>
                    <a:pt x="3368394" y="683004"/>
                  </a:lnTo>
                  <a:lnTo>
                    <a:pt x="3354983" y="728907"/>
                  </a:lnTo>
                  <a:lnTo>
                    <a:pt x="3344673" y="775699"/>
                  </a:lnTo>
                  <a:lnTo>
                    <a:pt x="3337611" y="823294"/>
                  </a:lnTo>
                  <a:lnTo>
                    <a:pt x="3333944" y="871602"/>
                  </a:lnTo>
                  <a:lnTo>
                    <a:pt x="3308034" y="829696"/>
                  </a:lnTo>
                  <a:lnTo>
                    <a:pt x="3280133" y="789400"/>
                  </a:lnTo>
                  <a:lnTo>
                    <a:pt x="3250333" y="750724"/>
                  </a:lnTo>
                  <a:lnTo>
                    <a:pt x="3218726" y="713681"/>
                  </a:lnTo>
                  <a:lnTo>
                    <a:pt x="3185404" y="678282"/>
                  </a:lnTo>
                  <a:lnTo>
                    <a:pt x="3150458" y="644539"/>
                  </a:lnTo>
                  <a:lnTo>
                    <a:pt x="3113981" y="612463"/>
                  </a:lnTo>
                  <a:lnTo>
                    <a:pt x="3076064" y="582066"/>
                  </a:lnTo>
                  <a:lnTo>
                    <a:pt x="3036799" y="553360"/>
                  </a:lnTo>
                  <a:lnTo>
                    <a:pt x="2996278" y="526356"/>
                  </a:lnTo>
                  <a:lnTo>
                    <a:pt x="2954594" y="501066"/>
                  </a:lnTo>
                  <a:lnTo>
                    <a:pt x="2911836" y="477501"/>
                  </a:lnTo>
                  <a:lnTo>
                    <a:pt x="2868099" y="455674"/>
                  </a:lnTo>
                  <a:lnTo>
                    <a:pt x="2823472" y="435594"/>
                  </a:lnTo>
                  <a:lnTo>
                    <a:pt x="2778049" y="417275"/>
                  </a:lnTo>
                  <a:lnTo>
                    <a:pt x="2731921" y="400728"/>
                  </a:lnTo>
                  <a:lnTo>
                    <a:pt x="2685180" y="385965"/>
                  </a:lnTo>
                  <a:lnTo>
                    <a:pt x="2637918" y="372996"/>
                  </a:lnTo>
                  <a:lnTo>
                    <a:pt x="2590226" y="361834"/>
                  </a:lnTo>
                  <a:lnTo>
                    <a:pt x="2542197" y="352490"/>
                  </a:lnTo>
                  <a:lnTo>
                    <a:pt x="2493921" y="344976"/>
                  </a:lnTo>
                  <a:lnTo>
                    <a:pt x="2445493" y="339304"/>
                  </a:lnTo>
                  <a:lnTo>
                    <a:pt x="2397002" y="335485"/>
                  </a:lnTo>
                  <a:lnTo>
                    <a:pt x="2346332" y="333360"/>
                  </a:lnTo>
                  <a:lnTo>
                    <a:pt x="2295729" y="333001"/>
                  </a:lnTo>
                  <a:lnTo>
                    <a:pt x="2245213" y="334355"/>
                  </a:lnTo>
                  <a:lnTo>
                    <a:pt x="2194804" y="337372"/>
                  </a:lnTo>
                  <a:lnTo>
                    <a:pt x="2144523" y="342002"/>
                  </a:lnTo>
                  <a:lnTo>
                    <a:pt x="2094390" y="348192"/>
                  </a:lnTo>
                  <a:lnTo>
                    <a:pt x="2044425" y="355893"/>
                  </a:lnTo>
                  <a:lnTo>
                    <a:pt x="1994649" y="365053"/>
                  </a:lnTo>
                  <a:lnTo>
                    <a:pt x="1945083" y="375622"/>
                  </a:lnTo>
                  <a:lnTo>
                    <a:pt x="1895747" y="387548"/>
                  </a:lnTo>
                  <a:lnTo>
                    <a:pt x="1846661" y="400780"/>
                  </a:lnTo>
                  <a:lnTo>
                    <a:pt x="1797846" y="415268"/>
                  </a:lnTo>
                  <a:lnTo>
                    <a:pt x="1749323" y="430961"/>
                  </a:lnTo>
                  <a:lnTo>
                    <a:pt x="1701111" y="447808"/>
                  </a:lnTo>
                  <a:lnTo>
                    <a:pt x="1653232" y="465757"/>
                  </a:lnTo>
                  <a:lnTo>
                    <a:pt x="1605705" y="484759"/>
                  </a:lnTo>
                  <a:lnTo>
                    <a:pt x="1558551" y="504762"/>
                  </a:lnTo>
                  <a:lnTo>
                    <a:pt x="1511791" y="525715"/>
                  </a:lnTo>
                  <a:lnTo>
                    <a:pt x="1465445" y="547567"/>
                  </a:lnTo>
                  <a:lnTo>
                    <a:pt x="1419534" y="570267"/>
                  </a:lnTo>
                  <a:lnTo>
                    <a:pt x="1374078" y="593765"/>
                  </a:lnTo>
                  <a:lnTo>
                    <a:pt x="1329097" y="618009"/>
                  </a:lnTo>
                  <a:lnTo>
                    <a:pt x="1285181" y="642706"/>
                  </a:lnTo>
                  <a:lnTo>
                    <a:pt x="1241548" y="668423"/>
                  </a:lnTo>
                  <a:lnTo>
                    <a:pt x="1198353" y="695202"/>
                  </a:lnTo>
                  <a:lnTo>
                    <a:pt x="1155753" y="723090"/>
                  </a:lnTo>
                  <a:lnTo>
                    <a:pt x="1113904" y="752128"/>
                  </a:lnTo>
                  <a:lnTo>
                    <a:pt x="1072961" y="782363"/>
                  </a:lnTo>
                  <a:lnTo>
                    <a:pt x="1033079" y="813837"/>
                  </a:lnTo>
                  <a:lnTo>
                    <a:pt x="994415" y="846595"/>
                  </a:lnTo>
                  <a:lnTo>
                    <a:pt x="957125" y="880682"/>
                  </a:lnTo>
                  <a:lnTo>
                    <a:pt x="921365" y="916140"/>
                  </a:lnTo>
                  <a:lnTo>
                    <a:pt x="887289" y="953015"/>
                  </a:lnTo>
                  <a:lnTo>
                    <a:pt x="855055" y="991350"/>
                  </a:lnTo>
                  <a:lnTo>
                    <a:pt x="824817" y="1031189"/>
                  </a:lnTo>
                  <a:lnTo>
                    <a:pt x="796732" y="1072578"/>
                  </a:lnTo>
                  <a:lnTo>
                    <a:pt x="770956" y="1115559"/>
                  </a:lnTo>
                  <a:lnTo>
                    <a:pt x="747644" y="1160177"/>
                  </a:lnTo>
                  <a:lnTo>
                    <a:pt x="726952" y="1206476"/>
                  </a:lnTo>
                  <a:lnTo>
                    <a:pt x="709542" y="1252940"/>
                  </a:lnTo>
                  <a:lnTo>
                    <a:pt x="695013" y="1300093"/>
                  </a:lnTo>
                  <a:lnTo>
                    <a:pt x="683238" y="1347861"/>
                  </a:lnTo>
                  <a:lnTo>
                    <a:pt x="674087" y="1396168"/>
                  </a:lnTo>
                  <a:lnTo>
                    <a:pt x="667434" y="1444941"/>
                  </a:lnTo>
                  <a:lnTo>
                    <a:pt x="663148" y="1494103"/>
                  </a:lnTo>
                  <a:lnTo>
                    <a:pt x="661103" y="1543581"/>
                  </a:lnTo>
                  <a:lnTo>
                    <a:pt x="661170" y="1593300"/>
                  </a:lnTo>
                  <a:lnTo>
                    <a:pt x="663220" y="1643185"/>
                  </a:lnTo>
                  <a:lnTo>
                    <a:pt x="667125" y="1693161"/>
                  </a:lnTo>
                  <a:lnTo>
                    <a:pt x="672758" y="1743153"/>
                  </a:lnTo>
                  <a:lnTo>
                    <a:pt x="679990" y="1793087"/>
                  </a:lnTo>
                  <a:lnTo>
                    <a:pt x="688692" y="1842888"/>
                  </a:lnTo>
                  <a:lnTo>
                    <a:pt x="698737" y="1892482"/>
                  </a:lnTo>
                  <a:lnTo>
                    <a:pt x="709995" y="1941793"/>
                  </a:lnTo>
                  <a:lnTo>
                    <a:pt x="722340" y="1990747"/>
                  </a:lnTo>
                  <a:lnTo>
                    <a:pt x="735642" y="2039269"/>
                  </a:lnTo>
                  <a:lnTo>
                    <a:pt x="749773" y="2087285"/>
                  </a:lnTo>
                  <a:lnTo>
                    <a:pt x="700830" y="2094133"/>
                  </a:lnTo>
                  <a:lnTo>
                    <a:pt x="653507" y="2104840"/>
                  </a:lnTo>
                  <a:lnTo>
                    <a:pt x="607794" y="2119209"/>
                  </a:lnTo>
                  <a:lnTo>
                    <a:pt x="563683" y="2137046"/>
                  </a:lnTo>
                  <a:lnTo>
                    <a:pt x="521167" y="2158158"/>
                  </a:lnTo>
                  <a:lnTo>
                    <a:pt x="480235" y="2182348"/>
                  </a:lnTo>
                  <a:lnTo>
                    <a:pt x="440879" y="2209424"/>
                  </a:lnTo>
                  <a:lnTo>
                    <a:pt x="403092" y="2239189"/>
                  </a:lnTo>
                  <a:lnTo>
                    <a:pt x="366863" y="2271449"/>
                  </a:lnTo>
                  <a:lnTo>
                    <a:pt x="332185" y="2306010"/>
                  </a:lnTo>
                  <a:lnTo>
                    <a:pt x="299049" y="2342677"/>
                  </a:lnTo>
                  <a:lnTo>
                    <a:pt x="267445" y="2381256"/>
                  </a:lnTo>
                  <a:lnTo>
                    <a:pt x="237367" y="2421552"/>
                  </a:lnTo>
                  <a:lnTo>
                    <a:pt x="208804" y="2463370"/>
                  </a:lnTo>
                  <a:lnTo>
                    <a:pt x="182093" y="2506515"/>
                  </a:lnTo>
                  <a:lnTo>
                    <a:pt x="157514" y="2550843"/>
                  </a:lnTo>
                  <a:lnTo>
                    <a:pt x="135002" y="2596258"/>
                  </a:lnTo>
                  <a:lnTo>
                    <a:pt x="114490" y="2642664"/>
                  </a:lnTo>
                  <a:lnTo>
                    <a:pt x="95913" y="2689966"/>
                  </a:lnTo>
                  <a:lnTo>
                    <a:pt x="79205" y="2738067"/>
                  </a:lnTo>
                  <a:lnTo>
                    <a:pt x="64301" y="2786872"/>
                  </a:lnTo>
                  <a:lnTo>
                    <a:pt x="51133" y="2836285"/>
                  </a:lnTo>
                  <a:lnTo>
                    <a:pt x="39638" y="2886211"/>
                  </a:lnTo>
                  <a:lnTo>
                    <a:pt x="29748" y="2936554"/>
                  </a:lnTo>
                  <a:lnTo>
                    <a:pt x="21398" y="2987218"/>
                  </a:lnTo>
                  <a:lnTo>
                    <a:pt x="14523" y="3038107"/>
                  </a:lnTo>
                  <a:lnTo>
                    <a:pt x="9056" y="3089125"/>
                  </a:lnTo>
                  <a:lnTo>
                    <a:pt x="4931" y="3140178"/>
                  </a:lnTo>
                  <a:lnTo>
                    <a:pt x="2104" y="3190451"/>
                  </a:lnTo>
                  <a:lnTo>
                    <a:pt x="461" y="3240777"/>
                  </a:lnTo>
                  <a:lnTo>
                    <a:pt x="0" y="3291126"/>
                  </a:lnTo>
                  <a:lnTo>
                    <a:pt x="712" y="3341472"/>
                  </a:lnTo>
                  <a:lnTo>
                    <a:pt x="2595" y="3391787"/>
                  </a:lnTo>
                  <a:lnTo>
                    <a:pt x="5642" y="3442043"/>
                  </a:lnTo>
                  <a:lnTo>
                    <a:pt x="9849" y="3492212"/>
                  </a:lnTo>
                  <a:lnTo>
                    <a:pt x="15209" y="3542267"/>
                  </a:lnTo>
                  <a:lnTo>
                    <a:pt x="21718" y="3592180"/>
                  </a:lnTo>
                  <a:lnTo>
                    <a:pt x="29370" y="3641923"/>
                  </a:lnTo>
                  <a:lnTo>
                    <a:pt x="38161" y="3691469"/>
                  </a:lnTo>
                  <a:lnTo>
                    <a:pt x="48084" y="3740790"/>
                  </a:lnTo>
                  <a:lnTo>
                    <a:pt x="59135" y="3789859"/>
                  </a:lnTo>
                  <a:lnTo>
                    <a:pt x="71309" y="3838647"/>
                  </a:lnTo>
                  <a:lnTo>
                    <a:pt x="84600" y="3887127"/>
                  </a:lnTo>
                  <a:lnTo>
                    <a:pt x="99002" y="3935271"/>
                  </a:lnTo>
                  <a:lnTo>
                    <a:pt x="114512" y="3983052"/>
                  </a:lnTo>
                  <a:lnTo>
                    <a:pt x="131122" y="4030442"/>
                  </a:lnTo>
                  <a:lnTo>
                    <a:pt x="148829" y="4077413"/>
                  </a:lnTo>
                  <a:lnTo>
                    <a:pt x="167627" y="4123938"/>
                  </a:lnTo>
                  <a:lnTo>
                    <a:pt x="187510" y="4169989"/>
                  </a:lnTo>
                  <a:lnTo>
                    <a:pt x="208474" y="4215538"/>
                  </a:lnTo>
                  <a:lnTo>
                    <a:pt x="230631" y="4260476"/>
                  </a:lnTo>
                  <a:lnTo>
                    <a:pt x="254255" y="4304985"/>
                  </a:lnTo>
                  <a:lnTo>
                    <a:pt x="279327" y="4348920"/>
                  </a:lnTo>
                  <a:lnTo>
                    <a:pt x="305828" y="4392134"/>
                  </a:lnTo>
                  <a:lnTo>
                    <a:pt x="333740" y="4434481"/>
                  </a:lnTo>
                  <a:lnTo>
                    <a:pt x="363045" y="4475814"/>
                  </a:lnTo>
                  <a:lnTo>
                    <a:pt x="393723" y="4515987"/>
                  </a:lnTo>
                  <a:lnTo>
                    <a:pt x="425757" y="4554855"/>
                  </a:lnTo>
                  <a:lnTo>
                    <a:pt x="459128" y="4592270"/>
                  </a:lnTo>
                  <a:lnTo>
                    <a:pt x="493817" y="4628086"/>
                  </a:lnTo>
                  <a:lnTo>
                    <a:pt x="529806" y="4662157"/>
                  </a:lnTo>
                  <a:lnTo>
                    <a:pt x="567076" y="4694337"/>
                  </a:lnTo>
                  <a:lnTo>
                    <a:pt x="605608" y="4724479"/>
                  </a:lnTo>
                  <a:lnTo>
                    <a:pt x="645385" y="4752437"/>
                  </a:lnTo>
                  <a:lnTo>
                    <a:pt x="686387" y="4778065"/>
                  </a:lnTo>
                  <a:lnTo>
                    <a:pt x="728597" y="4801217"/>
                  </a:lnTo>
                  <a:lnTo>
                    <a:pt x="771995" y="4821746"/>
                  </a:lnTo>
                  <a:lnTo>
                    <a:pt x="816563" y="4839505"/>
                  </a:lnTo>
                  <a:lnTo>
                    <a:pt x="862282" y="4854349"/>
                  </a:lnTo>
                  <a:lnTo>
                    <a:pt x="909134" y="4866132"/>
                  </a:lnTo>
                  <a:lnTo>
                    <a:pt x="957101" y="4874706"/>
                  </a:lnTo>
                  <a:lnTo>
                    <a:pt x="936339" y="4918640"/>
                  </a:lnTo>
                  <a:lnTo>
                    <a:pt x="917791" y="4963241"/>
                  </a:lnTo>
                  <a:lnTo>
                    <a:pt x="901426" y="5008447"/>
                  </a:lnTo>
                  <a:lnTo>
                    <a:pt x="887210" y="5054197"/>
                  </a:lnTo>
                  <a:lnTo>
                    <a:pt x="875112" y="5100428"/>
                  </a:lnTo>
                  <a:lnTo>
                    <a:pt x="865100" y="5147078"/>
                  </a:lnTo>
                  <a:lnTo>
                    <a:pt x="857141" y="5194086"/>
                  </a:lnTo>
                  <a:lnTo>
                    <a:pt x="851204" y="5241389"/>
                  </a:lnTo>
                  <a:lnTo>
                    <a:pt x="847257" y="5288925"/>
                  </a:lnTo>
                  <a:lnTo>
                    <a:pt x="845266" y="5336633"/>
                  </a:lnTo>
                  <a:lnTo>
                    <a:pt x="845201" y="5384451"/>
                  </a:lnTo>
                  <a:lnTo>
                    <a:pt x="847029" y="5432315"/>
                  </a:lnTo>
                  <a:lnTo>
                    <a:pt x="850718" y="5480166"/>
                  </a:lnTo>
                  <a:lnTo>
                    <a:pt x="856235" y="5527940"/>
                  </a:lnTo>
                  <a:lnTo>
                    <a:pt x="863550" y="5575575"/>
                  </a:lnTo>
                  <a:lnTo>
                    <a:pt x="872629" y="5623010"/>
                  </a:lnTo>
                  <a:lnTo>
                    <a:pt x="883440" y="5670182"/>
                  </a:lnTo>
                  <a:lnTo>
                    <a:pt x="895951" y="5717030"/>
                  </a:lnTo>
                  <a:lnTo>
                    <a:pt x="910131" y="5763492"/>
                  </a:lnTo>
                  <a:lnTo>
                    <a:pt x="925947" y="5809505"/>
                  </a:lnTo>
                  <a:lnTo>
                    <a:pt x="943367" y="5855008"/>
                  </a:lnTo>
                  <a:lnTo>
                    <a:pt x="962359" y="5899939"/>
                  </a:lnTo>
                  <a:lnTo>
                    <a:pt x="983813" y="5946264"/>
                  </a:lnTo>
                  <a:lnTo>
                    <a:pt x="1006728" y="5991746"/>
                  </a:lnTo>
                  <a:lnTo>
                    <a:pt x="1031052" y="6036385"/>
                  </a:lnTo>
                  <a:lnTo>
                    <a:pt x="1056733" y="6080184"/>
                  </a:lnTo>
                  <a:lnTo>
                    <a:pt x="1083718" y="6123147"/>
                  </a:lnTo>
                  <a:lnTo>
                    <a:pt x="1111957" y="6165276"/>
                  </a:lnTo>
                  <a:lnTo>
                    <a:pt x="1141397" y="6206572"/>
                  </a:lnTo>
                  <a:lnTo>
                    <a:pt x="1171986" y="6247040"/>
                  </a:lnTo>
                  <a:lnTo>
                    <a:pt x="1203673" y="6286680"/>
                  </a:lnTo>
                  <a:lnTo>
                    <a:pt x="1236404" y="6325496"/>
                  </a:lnTo>
                  <a:lnTo>
                    <a:pt x="1270129" y="6363491"/>
                  </a:lnTo>
                  <a:lnTo>
                    <a:pt x="1304796" y="6400666"/>
                  </a:lnTo>
                  <a:lnTo>
                    <a:pt x="1340351" y="6437024"/>
                  </a:lnTo>
                  <a:lnTo>
                    <a:pt x="1376745" y="6472569"/>
                  </a:lnTo>
                  <a:lnTo>
                    <a:pt x="1413924" y="6507301"/>
                  </a:lnTo>
                  <a:lnTo>
                    <a:pt x="1451836" y="6541225"/>
                  </a:lnTo>
                  <a:lnTo>
                    <a:pt x="1490430" y="6574342"/>
                  </a:lnTo>
                  <a:lnTo>
                    <a:pt x="1529654" y="6606655"/>
                  </a:lnTo>
                  <a:lnTo>
                    <a:pt x="1569456" y="6638166"/>
                  </a:lnTo>
                  <a:lnTo>
                    <a:pt x="1609783" y="6668878"/>
                  </a:lnTo>
                  <a:lnTo>
                    <a:pt x="1650584" y="6698794"/>
                  </a:lnTo>
                  <a:lnTo>
                    <a:pt x="1691719" y="6727863"/>
                  </a:lnTo>
                  <a:lnTo>
                    <a:pt x="1733325" y="6756216"/>
                  </a:lnTo>
                  <a:lnTo>
                    <a:pt x="1775388" y="6783849"/>
                  </a:lnTo>
                  <a:lnTo>
                    <a:pt x="1817895" y="6810757"/>
                  </a:lnTo>
                  <a:lnTo>
                    <a:pt x="1860835" y="6836935"/>
                  </a:lnTo>
                  <a:lnTo>
                    <a:pt x="1904194" y="6862379"/>
                  </a:lnTo>
                  <a:lnTo>
                    <a:pt x="1947959" y="6887083"/>
                  </a:lnTo>
                  <a:lnTo>
                    <a:pt x="1992118" y="6911043"/>
                  </a:lnTo>
                  <a:lnTo>
                    <a:pt x="2036658" y="6934255"/>
                  </a:lnTo>
                  <a:lnTo>
                    <a:pt x="2081566" y="6956713"/>
                  </a:lnTo>
                  <a:lnTo>
                    <a:pt x="2126829" y="6978413"/>
                  </a:lnTo>
                  <a:lnTo>
                    <a:pt x="2172435" y="6999350"/>
                  </a:lnTo>
                  <a:lnTo>
                    <a:pt x="2218371" y="7019520"/>
                  </a:lnTo>
                  <a:lnTo>
                    <a:pt x="2264623" y="7038917"/>
                  </a:lnTo>
                  <a:lnTo>
                    <a:pt x="2311180" y="7057537"/>
                  </a:lnTo>
                  <a:lnTo>
                    <a:pt x="2358028" y="7075375"/>
                  </a:lnTo>
                  <a:lnTo>
                    <a:pt x="2405155" y="7092426"/>
                  </a:lnTo>
                  <a:lnTo>
                    <a:pt x="2452548" y="7108686"/>
                  </a:lnTo>
                  <a:lnTo>
                    <a:pt x="2500194" y="7124151"/>
                  </a:lnTo>
                  <a:lnTo>
                    <a:pt x="2548081" y="7138814"/>
                  </a:lnTo>
                  <a:lnTo>
                    <a:pt x="2596195" y="7152672"/>
                  </a:lnTo>
                  <a:lnTo>
                    <a:pt x="2644524" y="7165720"/>
                  </a:lnTo>
                  <a:lnTo>
                    <a:pt x="2693054" y="7177953"/>
                  </a:lnTo>
                  <a:lnTo>
                    <a:pt x="2741774" y="7189366"/>
                  </a:lnTo>
                  <a:lnTo>
                    <a:pt x="2790671" y="7199955"/>
                  </a:lnTo>
                  <a:lnTo>
                    <a:pt x="2839731" y="7209715"/>
                  </a:lnTo>
                  <a:lnTo>
                    <a:pt x="2888942" y="7218641"/>
                  </a:lnTo>
                  <a:lnTo>
                    <a:pt x="2938292" y="7226728"/>
                  </a:lnTo>
                  <a:lnTo>
                    <a:pt x="2987766" y="7233972"/>
                  </a:lnTo>
                  <a:lnTo>
                    <a:pt x="3037354" y="7240368"/>
                  </a:lnTo>
                  <a:lnTo>
                    <a:pt x="3087041" y="7245911"/>
                  </a:lnTo>
                  <a:lnTo>
                    <a:pt x="3136815" y="7250597"/>
                  </a:lnTo>
                  <a:lnTo>
                    <a:pt x="3186044" y="7254332"/>
                  </a:lnTo>
                  <a:lnTo>
                    <a:pt x="3235483" y="7257111"/>
                  </a:lnTo>
                  <a:lnTo>
                    <a:pt x="3285070" y="7258869"/>
                  </a:lnTo>
                  <a:lnTo>
                    <a:pt x="3334742" y="7259544"/>
                  </a:lnTo>
                  <a:lnTo>
                    <a:pt x="3384435" y="7259070"/>
                  </a:lnTo>
                  <a:lnTo>
                    <a:pt x="3434087" y="7257385"/>
                  </a:lnTo>
                  <a:lnTo>
                    <a:pt x="3483635" y="7254426"/>
                  </a:lnTo>
                  <a:lnTo>
                    <a:pt x="3533016" y="7250128"/>
                  </a:lnTo>
                  <a:lnTo>
                    <a:pt x="3582168" y="7244428"/>
                  </a:lnTo>
                  <a:lnTo>
                    <a:pt x="3631027" y="7237262"/>
                  </a:lnTo>
                  <a:lnTo>
                    <a:pt x="3679531" y="7228566"/>
                  </a:lnTo>
                  <a:lnTo>
                    <a:pt x="3727618" y="7218278"/>
                  </a:lnTo>
                  <a:lnTo>
                    <a:pt x="3775223" y="7206333"/>
                  </a:lnTo>
                  <a:lnTo>
                    <a:pt x="3822285" y="7192668"/>
                  </a:lnTo>
                  <a:lnTo>
                    <a:pt x="3868740" y="7177220"/>
                  </a:lnTo>
                  <a:lnTo>
                    <a:pt x="3914526" y="7159923"/>
                  </a:lnTo>
                  <a:lnTo>
                    <a:pt x="3959580" y="7140716"/>
                  </a:lnTo>
                  <a:lnTo>
                    <a:pt x="4003839" y="7119535"/>
                  </a:lnTo>
                  <a:lnTo>
                    <a:pt x="4047240" y="7096315"/>
                  </a:lnTo>
                  <a:lnTo>
                    <a:pt x="4089721" y="7070993"/>
                  </a:lnTo>
                  <a:lnTo>
                    <a:pt x="4116860" y="7112823"/>
                  </a:lnTo>
                  <a:lnTo>
                    <a:pt x="4146328" y="7152209"/>
                  </a:lnTo>
                  <a:lnTo>
                    <a:pt x="4177999" y="7189236"/>
                  </a:lnTo>
                  <a:lnTo>
                    <a:pt x="4211747" y="7223988"/>
                  </a:lnTo>
                  <a:lnTo>
                    <a:pt x="4247445" y="7256550"/>
                  </a:lnTo>
                  <a:lnTo>
                    <a:pt x="4284966" y="7287007"/>
                  </a:lnTo>
                  <a:lnTo>
                    <a:pt x="4324183" y="7315442"/>
                  </a:lnTo>
                  <a:lnTo>
                    <a:pt x="4364969" y="7341941"/>
                  </a:lnTo>
                  <a:lnTo>
                    <a:pt x="4407198" y="7366587"/>
                  </a:lnTo>
                  <a:lnTo>
                    <a:pt x="4450743" y="7389465"/>
                  </a:lnTo>
                  <a:lnTo>
                    <a:pt x="4495477" y="7410660"/>
                  </a:lnTo>
                  <a:lnTo>
                    <a:pt x="4541274" y="7430256"/>
                  </a:lnTo>
                  <a:lnTo>
                    <a:pt x="4588007" y="7448338"/>
                  </a:lnTo>
                  <a:lnTo>
                    <a:pt x="4635548" y="7464989"/>
                  </a:lnTo>
                  <a:lnTo>
                    <a:pt x="4683772" y="7480295"/>
                  </a:lnTo>
                  <a:lnTo>
                    <a:pt x="4732551" y="7494340"/>
                  </a:lnTo>
                  <a:lnTo>
                    <a:pt x="4781759" y="7507208"/>
                  </a:lnTo>
                  <a:lnTo>
                    <a:pt x="4831268" y="7518985"/>
                  </a:lnTo>
                  <a:lnTo>
                    <a:pt x="4880954" y="7529753"/>
                  </a:lnTo>
                  <a:lnTo>
                    <a:pt x="4930687" y="7539598"/>
                  </a:lnTo>
                  <a:lnTo>
                    <a:pt x="4980342" y="7548605"/>
                  </a:lnTo>
                  <a:lnTo>
                    <a:pt x="5029793" y="7556857"/>
                  </a:lnTo>
                  <a:lnTo>
                    <a:pt x="5078911" y="7564439"/>
                  </a:lnTo>
                  <a:lnTo>
                    <a:pt x="5129334" y="7571727"/>
                  </a:lnTo>
                  <a:lnTo>
                    <a:pt x="5179865" y="7578601"/>
                  </a:lnTo>
                  <a:lnTo>
                    <a:pt x="5230491" y="7585038"/>
                  </a:lnTo>
                  <a:lnTo>
                    <a:pt x="5281202" y="7591013"/>
                  </a:lnTo>
                  <a:lnTo>
                    <a:pt x="5331986" y="7596503"/>
                  </a:lnTo>
                  <a:lnTo>
                    <a:pt x="5382833" y="7601484"/>
                  </a:lnTo>
                  <a:lnTo>
                    <a:pt x="5433731" y="7605932"/>
                  </a:lnTo>
                  <a:lnTo>
                    <a:pt x="5484669" y="7609825"/>
                  </a:lnTo>
                  <a:lnTo>
                    <a:pt x="5535635" y="7613137"/>
                  </a:lnTo>
                  <a:lnTo>
                    <a:pt x="5586619" y="7615846"/>
                  </a:lnTo>
                  <a:lnTo>
                    <a:pt x="5637608" y="7617927"/>
                  </a:lnTo>
                  <a:lnTo>
                    <a:pt x="5688593" y="7619358"/>
                  </a:lnTo>
                  <a:lnTo>
                    <a:pt x="5739561" y="7620113"/>
                  </a:lnTo>
                  <a:lnTo>
                    <a:pt x="5790501" y="7620171"/>
                  </a:lnTo>
                  <a:lnTo>
                    <a:pt x="5841403" y="7619506"/>
                  </a:lnTo>
                  <a:lnTo>
                    <a:pt x="5892254" y="7618095"/>
                  </a:lnTo>
                  <a:lnTo>
                    <a:pt x="5943044" y="7615915"/>
                  </a:lnTo>
                  <a:lnTo>
                    <a:pt x="5993761" y="7612942"/>
                  </a:lnTo>
                  <a:lnTo>
                    <a:pt x="6044394" y="7609152"/>
                  </a:lnTo>
                  <a:lnTo>
                    <a:pt x="6094933" y="7604521"/>
                  </a:lnTo>
                  <a:lnTo>
                    <a:pt x="6145365" y="7599026"/>
                  </a:lnTo>
                  <a:lnTo>
                    <a:pt x="6195679" y="7592643"/>
                  </a:lnTo>
                  <a:lnTo>
                    <a:pt x="6245864" y="7585348"/>
                  </a:lnTo>
                  <a:lnTo>
                    <a:pt x="6295909" y="7577118"/>
                  </a:lnTo>
                  <a:lnTo>
                    <a:pt x="6345803" y="7567928"/>
                  </a:lnTo>
                  <a:lnTo>
                    <a:pt x="6395535" y="7557756"/>
                  </a:lnTo>
                  <a:lnTo>
                    <a:pt x="6445092" y="7546578"/>
                  </a:lnTo>
                  <a:lnTo>
                    <a:pt x="6494464" y="7534369"/>
                  </a:lnTo>
                  <a:lnTo>
                    <a:pt x="6543640" y="7521107"/>
                  </a:lnTo>
                  <a:lnTo>
                    <a:pt x="6591656" y="7507002"/>
                  </a:lnTo>
                  <a:lnTo>
                    <a:pt x="6639419" y="7491754"/>
                  </a:lnTo>
                  <a:lnTo>
                    <a:pt x="6686890" y="7475369"/>
                  </a:lnTo>
                  <a:lnTo>
                    <a:pt x="6734026" y="7457854"/>
                  </a:lnTo>
                  <a:lnTo>
                    <a:pt x="6780787" y="7439214"/>
                  </a:lnTo>
                  <a:lnTo>
                    <a:pt x="6827132" y="7419457"/>
                  </a:lnTo>
                  <a:lnTo>
                    <a:pt x="6873020" y="7398588"/>
                  </a:lnTo>
                  <a:lnTo>
                    <a:pt x="6918410" y="7376615"/>
                  </a:lnTo>
                  <a:lnTo>
                    <a:pt x="6963259" y="7353544"/>
                  </a:lnTo>
                  <a:lnTo>
                    <a:pt x="7007529" y="7329382"/>
                  </a:lnTo>
                  <a:lnTo>
                    <a:pt x="7051176" y="7304134"/>
                  </a:lnTo>
                  <a:lnTo>
                    <a:pt x="7094161" y="7277808"/>
                  </a:lnTo>
                  <a:lnTo>
                    <a:pt x="7136442" y="7250410"/>
                  </a:lnTo>
                  <a:lnTo>
                    <a:pt x="7177978" y="7221947"/>
                  </a:lnTo>
                  <a:lnTo>
                    <a:pt x="7218728" y="7192424"/>
                  </a:lnTo>
                  <a:lnTo>
                    <a:pt x="7258650" y="7161849"/>
                  </a:lnTo>
                  <a:lnTo>
                    <a:pt x="7266118" y="7162370"/>
                  </a:lnTo>
                  <a:lnTo>
                    <a:pt x="7314691" y="7153184"/>
                  </a:lnTo>
                  <a:lnTo>
                    <a:pt x="7363254" y="7143548"/>
                  </a:lnTo>
                  <a:lnTo>
                    <a:pt x="7411792" y="7133453"/>
                  </a:lnTo>
                  <a:lnTo>
                    <a:pt x="7460285" y="7122887"/>
                  </a:lnTo>
                  <a:lnTo>
                    <a:pt x="7508719" y="7111842"/>
                  </a:lnTo>
                  <a:lnTo>
                    <a:pt x="7557075" y="7100308"/>
                  </a:lnTo>
                  <a:lnTo>
                    <a:pt x="7605337" y="7088275"/>
                  </a:lnTo>
                  <a:lnTo>
                    <a:pt x="7653488" y="7075734"/>
                  </a:lnTo>
                  <a:lnTo>
                    <a:pt x="7701511" y="7062673"/>
                  </a:lnTo>
                  <a:lnTo>
                    <a:pt x="7749389" y="7049085"/>
                  </a:lnTo>
                  <a:lnTo>
                    <a:pt x="7797104" y="7034958"/>
                  </a:lnTo>
                  <a:lnTo>
                    <a:pt x="7844641" y="7020284"/>
                  </a:lnTo>
                  <a:lnTo>
                    <a:pt x="7891982" y="7005052"/>
                  </a:lnTo>
                  <a:lnTo>
                    <a:pt x="7939109" y="6989253"/>
                  </a:lnTo>
                  <a:lnTo>
                    <a:pt x="7986007" y="6972877"/>
                  </a:lnTo>
                  <a:lnTo>
                    <a:pt x="8032658" y="6955915"/>
                  </a:lnTo>
                  <a:lnTo>
                    <a:pt x="8079045" y="6938355"/>
                  </a:lnTo>
                  <a:lnTo>
                    <a:pt x="8125152" y="6920189"/>
                  </a:lnTo>
                  <a:lnTo>
                    <a:pt x="8170960" y="6901408"/>
                  </a:lnTo>
                  <a:lnTo>
                    <a:pt x="8216454" y="6882000"/>
                  </a:lnTo>
                  <a:lnTo>
                    <a:pt x="8261616" y="6861957"/>
                  </a:lnTo>
                  <a:lnTo>
                    <a:pt x="8306430" y="6841269"/>
                  </a:lnTo>
                  <a:lnTo>
                    <a:pt x="8350878" y="6819925"/>
                  </a:lnTo>
                  <a:lnTo>
                    <a:pt x="8394943" y="6797917"/>
                  </a:lnTo>
                  <a:lnTo>
                    <a:pt x="8438609" y="6775234"/>
                  </a:lnTo>
                  <a:lnTo>
                    <a:pt x="8481859" y="6751867"/>
                  </a:lnTo>
                  <a:lnTo>
                    <a:pt x="8524674" y="6727805"/>
                  </a:lnTo>
                  <a:lnTo>
                    <a:pt x="8567040" y="6703040"/>
                  </a:lnTo>
                  <a:lnTo>
                    <a:pt x="8608938" y="6677561"/>
                  </a:lnTo>
                  <a:lnTo>
                    <a:pt x="8650352" y="6651359"/>
                  </a:lnTo>
                  <a:lnTo>
                    <a:pt x="8691264" y="6624423"/>
                  </a:lnTo>
                  <a:lnTo>
                    <a:pt x="8731659" y="6596745"/>
                  </a:lnTo>
                  <a:lnTo>
                    <a:pt x="8771518" y="6568314"/>
                  </a:lnTo>
                  <a:lnTo>
                    <a:pt x="8810825" y="6539121"/>
                  </a:lnTo>
                  <a:lnTo>
                    <a:pt x="8849562" y="6509155"/>
                  </a:lnTo>
                  <a:lnTo>
                    <a:pt x="8887714" y="6478408"/>
                  </a:lnTo>
                  <a:lnTo>
                    <a:pt x="8925262" y="6446869"/>
                  </a:lnTo>
                  <a:lnTo>
                    <a:pt x="8962191" y="6414528"/>
                  </a:lnTo>
                  <a:lnTo>
                    <a:pt x="8998482" y="6381376"/>
                  </a:lnTo>
                  <a:lnTo>
                    <a:pt x="9034120" y="6347403"/>
                  </a:lnTo>
                  <a:lnTo>
                    <a:pt x="9069086" y="6312600"/>
                  </a:lnTo>
                  <a:lnTo>
                    <a:pt x="9102479" y="6277760"/>
                  </a:lnTo>
                  <a:lnTo>
                    <a:pt x="9135045" y="6242024"/>
                  </a:lnTo>
                  <a:lnTo>
                    <a:pt x="9166764" y="6205424"/>
                  </a:lnTo>
                  <a:lnTo>
                    <a:pt x="9197614" y="6167993"/>
                  </a:lnTo>
                  <a:lnTo>
                    <a:pt x="9227573" y="6129765"/>
                  </a:lnTo>
                  <a:lnTo>
                    <a:pt x="9256620" y="6090773"/>
                  </a:lnTo>
                  <a:lnTo>
                    <a:pt x="9284733" y="6051048"/>
                  </a:lnTo>
                  <a:lnTo>
                    <a:pt x="9311891" y="6010626"/>
                  </a:lnTo>
                  <a:lnTo>
                    <a:pt x="9338072" y="5969538"/>
                  </a:lnTo>
                  <a:lnTo>
                    <a:pt x="9363255" y="5927817"/>
                  </a:lnTo>
                  <a:lnTo>
                    <a:pt x="9387419" y="5885496"/>
                  </a:lnTo>
                  <a:lnTo>
                    <a:pt x="9410541" y="5842609"/>
                  </a:lnTo>
                  <a:lnTo>
                    <a:pt x="9432600" y="5799188"/>
                  </a:lnTo>
                  <a:lnTo>
                    <a:pt x="9453575" y="5755267"/>
                  </a:lnTo>
                  <a:lnTo>
                    <a:pt x="9473444" y="5710878"/>
                  </a:lnTo>
                  <a:lnTo>
                    <a:pt x="9492186" y="5666054"/>
                  </a:lnTo>
                  <a:lnTo>
                    <a:pt x="9509779" y="5620829"/>
                  </a:lnTo>
                  <a:lnTo>
                    <a:pt x="9526201" y="5575235"/>
                  </a:lnTo>
                  <a:lnTo>
                    <a:pt x="9541432" y="5529305"/>
                  </a:lnTo>
                  <a:lnTo>
                    <a:pt x="9555449" y="5483072"/>
                  </a:lnTo>
                  <a:lnTo>
                    <a:pt x="9568231" y="5436570"/>
                  </a:lnTo>
                  <a:lnTo>
                    <a:pt x="9579757" y="5389831"/>
                  </a:lnTo>
                  <a:lnTo>
                    <a:pt x="9590005" y="5342888"/>
                  </a:lnTo>
                  <a:lnTo>
                    <a:pt x="9598953" y="5295774"/>
                  </a:lnTo>
                  <a:lnTo>
                    <a:pt x="9606580" y="5248523"/>
                  </a:lnTo>
                  <a:lnTo>
                    <a:pt x="9612865" y="5201166"/>
                  </a:lnTo>
                  <a:lnTo>
                    <a:pt x="9617785" y="5153738"/>
                  </a:lnTo>
                  <a:lnTo>
                    <a:pt x="9621320" y="5106271"/>
                  </a:lnTo>
                  <a:lnTo>
                    <a:pt x="9623448" y="5058798"/>
                  </a:lnTo>
                  <a:lnTo>
                    <a:pt x="9624147" y="5011353"/>
                  </a:lnTo>
                  <a:lnTo>
                    <a:pt x="9623396" y="4963967"/>
                  </a:lnTo>
                  <a:lnTo>
                    <a:pt x="9621173" y="4916674"/>
                  </a:lnTo>
                  <a:lnTo>
                    <a:pt x="9617457" y="4869508"/>
                  </a:lnTo>
                  <a:lnTo>
                    <a:pt x="9612227" y="4822501"/>
                  </a:lnTo>
                  <a:lnTo>
                    <a:pt x="9605460" y="4775685"/>
                  </a:lnTo>
                  <a:lnTo>
                    <a:pt x="9597135" y="4729095"/>
                  </a:lnTo>
                  <a:lnTo>
                    <a:pt x="9587231" y="4682763"/>
                  </a:lnTo>
                  <a:lnTo>
                    <a:pt x="9575726" y="4636722"/>
                  </a:lnTo>
                  <a:lnTo>
                    <a:pt x="9562599" y="4591004"/>
                  </a:lnTo>
                  <a:lnTo>
                    <a:pt x="9547828" y="4545644"/>
                  </a:lnTo>
                  <a:lnTo>
                    <a:pt x="9531392" y="4500674"/>
                  </a:lnTo>
                  <a:lnTo>
                    <a:pt x="9513269" y="4456127"/>
                  </a:lnTo>
                  <a:lnTo>
                    <a:pt x="9493685" y="4413023"/>
                  </a:lnTo>
                  <a:lnTo>
                    <a:pt x="9471896" y="4370557"/>
                  </a:lnTo>
                  <a:lnTo>
                    <a:pt x="9447846" y="4329200"/>
                  </a:lnTo>
                  <a:lnTo>
                    <a:pt x="9421480" y="4289423"/>
                  </a:lnTo>
                  <a:lnTo>
                    <a:pt x="9392741" y="4251697"/>
                  </a:lnTo>
                  <a:lnTo>
                    <a:pt x="9361575" y="4216493"/>
                  </a:lnTo>
                  <a:lnTo>
                    <a:pt x="9327925" y="4184283"/>
                  </a:lnTo>
                  <a:lnTo>
                    <a:pt x="9364540" y="4154761"/>
                  </a:lnTo>
                  <a:lnTo>
                    <a:pt x="9400149" y="4124105"/>
                  </a:lnTo>
                  <a:lnTo>
                    <a:pt x="9434745" y="4092351"/>
                  </a:lnTo>
                  <a:lnTo>
                    <a:pt x="9468321" y="4059534"/>
                  </a:lnTo>
                  <a:lnTo>
                    <a:pt x="9500870" y="4025690"/>
                  </a:lnTo>
                  <a:lnTo>
                    <a:pt x="9532385" y="3990855"/>
                  </a:lnTo>
                  <a:lnTo>
                    <a:pt x="9562859" y="3955064"/>
                  </a:lnTo>
                  <a:lnTo>
                    <a:pt x="9592284" y="3918351"/>
                  </a:lnTo>
                  <a:lnTo>
                    <a:pt x="9620654" y="3880754"/>
                  </a:lnTo>
                  <a:lnTo>
                    <a:pt x="9647963" y="3842307"/>
                  </a:lnTo>
                  <a:lnTo>
                    <a:pt x="9674202" y="3803047"/>
                  </a:lnTo>
                  <a:lnTo>
                    <a:pt x="9699364" y="3763007"/>
                  </a:lnTo>
                  <a:lnTo>
                    <a:pt x="9723444" y="3722224"/>
                  </a:lnTo>
                  <a:lnTo>
                    <a:pt x="9746433" y="3680734"/>
                  </a:lnTo>
                  <a:lnTo>
                    <a:pt x="9768326" y="3638571"/>
                  </a:lnTo>
                  <a:lnTo>
                    <a:pt x="9789114" y="3595772"/>
                  </a:lnTo>
                  <a:lnTo>
                    <a:pt x="9808790" y="3552371"/>
                  </a:lnTo>
                  <a:lnTo>
                    <a:pt x="9827349" y="3508405"/>
                  </a:lnTo>
                  <a:lnTo>
                    <a:pt x="9844782" y="3463908"/>
                  </a:lnTo>
                  <a:lnTo>
                    <a:pt x="9861083" y="3418917"/>
                  </a:lnTo>
                  <a:lnTo>
                    <a:pt x="9876245" y="3373467"/>
                  </a:lnTo>
                  <a:lnTo>
                    <a:pt x="9890260" y="3327592"/>
                  </a:lnTo>
                  <a:lnTo>
                    <a:pt x="9903122" y="3281330"/>
                  </a:lnTo>
                  <a:lnTo>
                    <a:pt x="9914824" y="3234715"/>
                  </a:lnTo>
                  <a:lnTo>
                    <a:pt x="9925358" y="3187782"/>
                  </a:lnTo>
                  <a:lnTo>
                    <a:pt x="9934718" y="3140568"/>
                  </a:lnTo>
                  <a:lnTo>
                    <a:pt x="9942897" y="3093107"/>
                  </a:lnTo>
                  <a:lnTo>
                    <a:pt x="9949887" y="3045436"/>
                  </a:lnTo>
                  <a:lnTo>
                    <a:pt x="9955682" y="2997589"/>
                  </a:lnTo>
                  <a:lnTo>
                    <a:pt x="9960274" y="2949602"/>
                  </a:lnTo>
                  <a:lnTo>
                    <a:pt x="9963657" y="2901511"/>
                  </a:lnTo>
                  <a:lnTo>
                    <a:pt x="9965824" y="2853351"/>
                  </a:lnTo>
                  <a:lnTo>
                    <a:pt x="9966767" y="2805158"/>
                  </a:lnTo>
                  <a:lnTo>
                    <a:pt x="9966480" y="2756967"/>
                  </a:lnTo>
                  <a:lnTo>
                    <a:pt x="9964955" y="2708813"/>
                  </a:lnTo>
                  <a:lnTo>
                    <a:pt x="9962186" y="2660733"/>
                  </a:lnTo>
                  <a:lnTo>
                    <a:pt x="9958165" y="2612761"/>
                  </a:lnTo>
                  <a:lnTo>
                    <a:pt x="9952886" y="2564933"/>
                  </a:lnTo>
                  <a:lnTo>
                    <a:pt x="9946341" y="2517285"/>
                  </a:lnTo>
                  <a:lnTo>
                    <a:pt x="9938524" y="2469852"/>
                  </a:lnTo>
                  <a:lnTo>
                    <a:pt x="9929427" y="2422669"/>
                  </a:lnTo>
                  <a:lnTo>
                    <a:pt x="9919044" y="2375772"/>
                  </a:lnTo>
                  <a:lnTo>
                    <a:pt x="9907367" y="2329197"/>
                  </a:lnTo>
                  <a:lnTo>
                    <a:pt x="9894389" y="2282979"/>
                  </a:lnTo>
                  <a:lnTo>
                    <a:pt x="9880104" y="2237154"/>
                  </a:lnTo>
                  <a:lnTo>
                    <a:pt x="9864505" y="2191756"/>
                  </a:lnTo>
                  <a:lnTo>
                    <a:pt x="9847584" y="2146822"/>
                  </a:lnTo>
                  <a:lnTo>
                    <a:pt x="9829070" y="2101603"/>
                  </a:lnTo>
                  <a:lnTo>
                    <a:pt x="9809375" y="2057022"/>
                  </a:lnTo>
                  <a:lnTo>
                    <a:pt x="9788524" y="2013092"/>
                  </a:lnTo>
                  <a:lnTo>
                    <a:pt x="9766541" y="1969824"/>
                  </a:lnTo>
                  <a:lnTo>
                    <a:pt x="9743449" y="1927229"/>
                  </a:lnTo>
                  <a:lnTo>
                    <a:pt x="9719274" y="1885319"/>
                  </a:lnTo>
                  <a:lnTo>
                    <a:pt x="9694039" y="1844106"/>
                  </a:lnTo>
                  <a:lnTo>
                    <a:pt x="9667768" y="1803601"/>
                  </a:lnTo>
                  <a:lnTo>
                    <a:pt x="9640486" y="1763815"/>
                  </a:lnTo>
                  <a:lnTo>
                    <a:pt x="9612216" y="1724760"/>
                  </a:lnTo>
                  <a:lnTo>
                    <a:pt x="9582983" y="1686448"/>
                  </a:lnTo>
                  <a:lnTo>
                    <a:pt x="9552812" y="1648889"/>
                  </a:lnTo>
                  <a:lnTo>
                    <a:pt x="9521725" y="1612097"/>
                  </a:lnTo>
                  <a:lnTo>
                    <a:pt x="9489748" y="1576081"/>
                  </a:lnTo>
                  <a:lnTo>
                    <a:pt x="9456905" y="1540854"/>
                  </a:lnTo>
                  <a:lnTo>
                    <a:pt x="9423219" y="1506428"/>
                  </a:lnTo>
                  <a:lnTo>
                    <a:pt x="9388715" y="1472813"/>
                  </a:lnTo>
                  <a:lnTo>
                    <a:pt x="9353417" y="1440021"/>
                  </a:lnTo>
                  <a:lnTo>
                    <a:pt x="9317349" y="1408064"/>
                  </a:lnTo>
                  <a:lnTo>
                    <a:pt x="9280535" y="1376953"/>
                  </a:lnTo>
                  <a:lnTo>
                    <a:pt x="9243001" y="1346700"/>
                  </a:lnTo>
                  <a:lnTo>
                    <a:pt x="9204768" y="1317316"/>
                  </a:lnTo>
                  <a:lnTo>
                    <a:pt x="9165863" y="1288813"/>
                  </a:lnTo>
                  <a:lnTo>
                    <a:pt x="9126309" y="1261202"/>
                  </a:lnTo>
                  <a:lnTo>
                    <a:pt x="9086130" y="1234495"/>
                  </a:lnTo>
                  <a:lnTo>
                    <a:pt x="9045350" y="1208704"/>
                  </a:lnTo>
                  <a:lnTo>
                    <a:pt x="9003994" y="1183839"/>
                  </a:lnTo>
                  <a:lnTo>
                    <a:pt x="8962085" y="1159913"/>
                  </a:lnTo>
                  <a:lnTo>
                    <a:pt x="8919648" y="1136937"/>
                  </a:lnTo>
                  <a:lnTo>
                    <a:pt x="8876708" y="1114922"/>
                  </a:lnTo>
                  <a:lnTo>
                    <a:pt x="8833287" y="1093880"/>
                  </a:lnTo>
                  <a:lnTo>
                    <a:pt x="8789411" y="1073823"/>
                  </a:lnTo>
                  <a:lnTo>
                    <a:pt x="8745103" y="1054762"/>
                  </a:lnTo>
                  <a:lnTo>
                    <a:pt x="8700388" y="1036708"/>
                  </a:lnTo>
                  <a:lnTo>
                    <a:pt x="8655290" y="1019673"/>
                  </a:lnTo>
                  <a:lnTo>
                    <a:pt x="8609833" y="1003669"/>
                  </a:lnTo>
                  <a:lnTo>
                    <a:pt x="8564041" y="988707"/>
                  </a:lnTo>
                  <a:lnTo>
                    <a:pt x="8517939" y="974799"/>
                  </a:lnTo>
                  <a:lnTo>
                    <a:pt x="8471550" y="961955"/>
                  </a:lnTo>
                  <a:lnTo>
                    <a:pt x="8424898" y="950189"/>
                  </a:lnTo>
                  <a:lnTo>
                    <a:pt x="8378009" y="939510"/>
                  </a:lnTo>
                  <a:lnTo>
                    <a:pt x="8330905" y="929932"/>
                  </a:lnTo>
                  <a:lnTo>
                    <a:pt x="8283612" y="921464"/>
                  </a:lnTo>
                  <a:lnTo>
                    <a:pt x="8236153" y="914119"/>
                  </a:lnTo>
                  <a:lnTo>
                    <a:pt x="8188552" y="907909"/>
                  </a:lnTo>
                  <a:lnTo>
                    <a:pt x="8140835" y="902844"/>
                  </a:lnTo>
                  <a:lnTo>
                    <a:pt x="8093024" y="898937"/>
                  </a:lnTo>
                  <a:lnTo>
                    <a:pt x="8045144" y="896198"/>
                  </a:lnTo>
                  <a:lnTo>
                    <a:pt x="7997219" y="894640"/>
                  </a:lnTo>
                  <a:lnTo>
                    <a:pt x="7948227" y="894319"/>
                  </a:lnTo>
                  <a:lnTo>
                    <a:pt x="7898984" y="895369"/>
                  </a:lnTo>
                  <a:lnTo>
                    <a:pt x="7849610" y="897852"/>
                  </a:lnTo>
                  <a:lnTo>
                    <a:pt x="7800224" y="901829"/>
                  </a:lnTo>
                  <a:lnTo>
                    <a:pt x="7750944" y="907359"/>
                  </a:lnTo>
                  <a:lnTo>
                    <a:pt x="7701890" y="914505"/>
                  </a:lnTo>
                  <a:lnTo>
                    <a:pt x="7653180" y="923327"/>
                  </a:lnTo>
                  <a:lnTo>
                    <a:pt x="7604935" y="933885"/>
                  </a:lnTo>
                  <a:lnTo>
                    <a:pt x="7557272" y="946242"/>
                  </a:lnTo>
                  <a:lnTo>
                    <a:pt x="7510311" y="960456"/>
                  </a:lnTo>
                  <a:lnTo>
                    <a:pt x="7464170" y="976591"/>
                  </a:lnTo>
                  <a:lnTo>
                    <a:pt x="7418970" y="994705"/>
                  </a:lnTo>
                  <a:lnTo>
                    <a:pt x="7374828" y="1014860"/>
                  </a:lnTo>
                  <a:lnTo>
                    <a:pt x="7331865" y="1037118"/>
                  </a:lnTo>
                  <a:lnTo>
                    <a:pt x="7290198" y="1061538"/>
                  </a:lnTo>
                  <a:lnTo>
                    <a:pt x="7249948" y="1088182"/>
                  </a:lnTo>
                  <a:lnTo>
                    <a:pt x="7211233" y="1117110"/>
                  </a:lnTo>
                  <a:lnTo>
                    <a:pt x="7174172" y="1148384"/>
                  </a:lnTo>
                  <a:lnTo>
                    <a:pt x="7138884" y="1182064"/>
                  </a:lnTo>
                  <a:lnTo>
                    <a:pt x="7105488" y="1218211"/>
                  </a:lnTo>
                  <a:lnTo>
                    <a:pt x="7095183" y="1169596"/>
                  </a:lnTo>
                  <a:lnTo>
                    <a:pt x="7082397" y="1121752"/>
                  </a:lnTo>
                  <a:lnTo>
                    <a:pt x="7067227" y="1074723"/>
                  </a:lnTo>
                  <a:lnTo>
                    <a:pt x="7049772" y="1028554"/>
                  </a:lnTo>
                  <a:lnTo>
                    <a:pt x="7030129" y="983290"/>
                  </a:lnTo>
                  <a:lnTo>
                    <a:pt x="7008396" y="938975"/>
                  </a:lnTo>
                  <a:lnTo>
                    <a:pt x="6984670" y="895654"/>
                  </a:lnTo>
                  <a:lnTo>
                    <a:pt x="6959050" y="853371"/>
                  </a:lnTo>
                  <a:lnTo>
                    <a:pt x="6931634" y="812171"/>
                  </a:lnTo>
                  <a:lnTo>
                    <a:pt x="6902518" y="772098"/>
                  </a:lnTo>
                  <a:lnTo>
                    <a:pt x="6871801" y="733198"/>
                  </a:lnTo>
                  <a:lnTo>
                    <a:pt x="6839581" y="695515"/>
                  </a:lnTo>
                  <a:lnTo>
                    <a:pt x="6805955" y="659093"/>
                  </a:lnTo>
                  <a:lnTo>
                    <a:pt x="6771021" y="623977"/>
                  </a:lnTo>
                  <a:lnTo>
                    <a:pt x="6734877" y="590212"/>
                  </a:lnTo>
                  <a:lnTo>
                    <a:pt x="6697621" y="557842"/>
                  </a:lnTo>
                  <a:lnTo>
                    <a:pt x="6659350" y="526912"/>
                  </a:lnTo>
                  <a:lnTo>
                    <a:pt x="6617693" y="495592"/>
                  </a:lnTo>
                  <a:lnTo>
                    <a:pt x="6575106" y="465747"/>
                  </a:lnTo>
                  <a:lnTo>
                    <a:pt x="6531646" y="437323"/>
                  </a:lnTo>
                  <a:lnTo>
                    <a:pt x="6487369" y="410265"/>
                  </a:lnTo>
                  <a:lnTo>
                    <a:pt x="6442332" y="384518"/>
                  </a:lnTo>
                  <a:lnTo>
                    <a:pt x="6396591" y="360027"/>
                  </a:lnTo>
                  <a:lnTo>
                    <a:pt x="6350201" y="336739"/>
                  </a:lnTo>
                  <a:lnTo>
                    <a:pt x="6303220" y="314598"/>
                  </a:lnTo>
                  <a:lnTo>
                    <a:pt x="6255703" y="293550"/>
                  </a:lnTo>
                  <a:lnTo>
                    <a:pt x="6207707" y="273540"/>
                  </a:lnTo>
                  <a:lnTo>
                    <a:pt x="6159289" y="254514"/>
                  </a:lnTo>
                  <a:lnTo>
                    <a:pt x="6110503" y="236417"/>
                  </a:lnTo>
                  <a:lnTo>
                    <a:pt x="6061407" y="219194"/>
                  </a:lnTo>
                  <a:lnTo>
                    <a:pt x="6012057" y="202791"/>
                  </a:lnTo>
                  <a:lnTo>
                    <a:pt x="5962509" y="187153"/>
                  </a:lnTo>
                  <a:lnTo>
                    <a:pt x="5912819" y="172226"/>
                  </a:lnTo>
                  <a:lnTo>
                    <a:pt x="5864652" y="158404"/>
                  </a:lnTo>
                  <a:lnTo>
                    <a:pt x="5816333" y="145154"/>
                  </a:lnTo>
                  <a:lnTo>
                    <a:pt x="5767867" y="132476"/>
                  </a:lnTo>
                  <a:lnTo>
                    <a:pt x="5719262" y="120370"/>
                  </a:lnTo>
                  <a:lnTo>
                    <a:pt x="5670524" y="108839"/>
                  </a:lnTo>
                  <a:lnTo>
                    <a:pt x="5621659" y="97883"/>
                  </a:lnTo>
                  <a:lnTo>
                    <a:pt x="5572674" y="87503"/>
                  </a:lnTo>
                  <a:lnTo>
                    <a:pt x="5523576" y="77699"/>
                  </a:lnTo>
                  <a:lnTo>
                    <a:pt x="5474371" y="68473"/>
                  </a:lnTo>
                  <a:lnTo>
                    <a:pt x="5425065" y="59826"/>
                  </a:lnTo>
                  <a:lnTo>
                    <a:pt x="5375666" y="51758"/>
                  </a:lnTo>
                  <a:lnTo>
                    <a:pt x="5326180" y="44270"/>
                  </a:lnTo>
                  <a:lnTo>
                    <a:pt x="5276612" y="37363"/>
                  </a:lnTo>
                  <a:lnTo>
                    <a:pt x="5226971" y="31039"/>
                  </a:lnTo>
                  <a:lnTo>
                    <a:pt x="5177262" y="25297"/>
                  </a:lnTo>
                  <a:lnTo>
                    <a:pt x="5127492" y="20139"/>
                  </a:lnTo>
                  <a:lnTo>
                    <a:pt x="5077667" y="15566"/>
                  </a:lnTo>
                  <a:lnTo>
                    <a:pt x="5027794" y="11578"/>
                  </a:lnTo>
                  <a:lnTo>
                    <a:pt x="4977880" y="8177"/>
                  </a:lnTo>
                  <a:lnTo>
                    <a:pt x="4927931" y="5363"/>
                  </a:lnTo>
                  <a:lnTo>
                    <a:pt x="4877954" y="3138"/>
                  </a:lnTo>
                  <a:lnTo>
                    <a:pt x="4827955" y="1501"/>
                  </a:lnTo>
                  <a:lnTo>
                    <a:pt x="4777940" y="455"/>
                  </a:lnTo>
                  <a:lnTo>
                    <a:pt x="4727917" y="0"/>
                  </a:lnTo>
                  <a:close/>
                </a:path>
              </a:pathLst>
            </a:custGeom>
            <a:solidFill>
              <a:srgbClr val="F1E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170" y="1205806"/>
            <a:ext cx="13127355" cy="2276264"/>
          </a:xfrm>
          <a:prstGeom prst="rect">
            <a:avLst/>
          </a:prstGeom>
        </p:spPr>
        <p:txBody>
          <a:bodyPr vert="horz" wrap="square" lIns="0" tIns="262890" rIns="0" bIns="0" rtlCol="0" anchor="t">
            <a:spAutoFit/>
          </a:bodyPr>
          <a:lstStyle/>
          <a:p>
            <a:pPr marL="135255">
              <a:lnSpc>
                <a:spcPct val="100000"/>
              </a:lnSpc>
              <a:spcBef>
                <a:spcPts val="2070"/>
              </a:spcBef>
            </a:pPr>
            <a:r>
              <a:rPr sz="8800" dirty="0">
                <a:latin typeface="Comic Sans MS" panose="030F0702030302020204" pitchFamily="66" charset="0"/>
              </a:rPr>
              <a:t>SÅNGER OCH RAMSOR</a:t>
            </a: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3600" dirty="0">
                <a:latin typeface="Comic Sans MS"/>
              </a:rPr>
              <a:t>– en källa till gemenskap och glädje</a:t>
            </a:r>
            <a:r>
              <a:rPr lang="sv-SE" sz="3600" dirty="0">
                <a:latin typeface="Comic Sans MS"/>
              </a:rPr>
              <a:t> tillsammans med ditt barn</a:t>
            </a:r>
            <a:endParaRPr sz="3600" baseline="3300" dirty="0">
              <a:latin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9498" y="4932733"/>
            <a:ext cx="13913485" cy="5080000"/>
            <a:chOff x="639498" y="4932733"/>
            <a:chExt cx="13913485" cy="5080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498" y="4932733"/>
              <a:ext cx="6056560" cy="50794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2877" y="4952096"/>
              <a:ext cx="7550017" cy="50333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3650" y="9518442"/>
            <a:ext cx="36147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28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4840605" cy="622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Nu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ditt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litet </a:t>
            </a:r>
            <a:r>
              <a:rPr sz="1950" spc="-50" dirty="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men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redan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lägga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grunden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läslust!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2827755"/>
            <a:ext cx="5920105" cy="6229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finns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mycket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göra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bibehålla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barnets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intresse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böcker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läsning.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270" y="3723867"/>
            <a:ext cx="5504180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 viktigt,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 minst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eftersom vi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vet att </a:t>
            </a:r>
            <a:r>
              <a:rPr sz="1950" spc="-10" dirty="0">
                <a:latin typeface="Arial"/>
                <a:cs typeface="Arial"/>
              </a:rPr>
              <a:t>läsning </a:t>
            </a:r>
            <a:r>
              <a:rPr sz="1950" dirty="0">
                <a:latin typeface="Arial"/>
                <a:cs typeface="Arial"/>
              </a:rPr>
              <a:t>leder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till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markant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större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ordförråd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 skolåldern.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84189" y="2029828"/>
            <a:ext cx="5993130" cy="3801110"/>
            <a:chOff x="8084189" y="2029828"/>
            <a:chExt cx="5993130" cy="3801110"/>
          </a:xfrm>
        </p:grpSpPr>
        <p:sp>
          <p:nvSpPr>
            <p:cNvPr id="7" name="object 7"/>
            <p:cNvSpPr/>
            <p:nvPr/>
          </p:nvSpPr>
          <p:spPr>
            <a:xfrm>
              <a:off x="8084189" y="2029828"/>
              <a:ext cx="5993130" cy="3801110"/>
            </a:xfrm>
            <a:custGeom>
              <a:avLst/>
              <a:gdLst/>
              <a:ahLst/>
              <a:cxnLst/>
              <a:rect l="l" t="t" r="r" b="b"/>
              <a:pathLst>
                <a:path w="5993130" h="3801110">
                  <a:moveTo>
                    <a:pt x="5779637" y="0"/>
                  </a:moveTo>
                  <a:lnTo>
                    <a:pt x="193923" y="0"/>
                  </a:lnTo>
                  <a:lnTo>
                    <a:pt x="70575" y="3333"/>
                  </a:lnTo>
                  <a:lnTo>
                    <a:pt x="7233" y="26670"/>
                  </a:lnTo>
                  <a:lnTo>
                    <a:pt x="0" y="46304"/>
                  </a:lnTo>
                  <a:lnTo>
                    <a:pt x="0" y="3754769"/>
                  </a:lnTo>
                  <a:lnTo>
                    <a:pt x="7233" y="3774403"/>
                  </a:lnTo>
                  <a:lnTo>
                    <a:pt x="70575" y="3797738"/>
                  </a:lnTo>
                  <a:lnTo>
                    <a:pt x="193923" y="3801071"/>
                  </a:lnTo>
                  <a:lnTo>
                    <a:pt x="5779637" y="3801071"/>
                  </a:lnTo>
                  <a:lnTo>
                    <a:pt x="5902986" y="3797738"/>
                  </a:lnTo>
                  <a:lnTo>
                    <a:pt x="5966327" y="3774403"/>
                  </a:lnTo>
                  <a:lnTo>
                    <a:pt x="5989664" y="3711066"/>
                  </a:lnTo>
                  <a:lnTo>
                    <a:pt x="5992997" y="3587724"/>
                  </a:lnTo>
                  <a:lnTo>
                    <a:pt x="5992997" y="213360"/>
                  </a:lnTo>
                  <a:lnTo>
                    <a:pt x="5989664" y="90011"/>
                  </a:lnTo>
                  <a:lnTo>
                    <a:pt x="5966327" y="26670"/>
                  </a:lnTo>
                  <a:lnTo>
                    <a:pt x="5902986" y="3333"/>
                  </a:lnTo>
                  <a:lnTo>
                    <a:pt x="5779637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70825" y="2606348"/>
              <a:ext cx="2901315" cy="2325370"/>
            </a:xfrm>
            <a:custGeom>
              <a:avLst/>
              <a:gdLst/>
              <a:ahLst/>
              <a:cxnLst/>
              <a:rect l="l" t="t" r="r" b="b"/>
              <a:pathLst>
                <a:path w="2901315" h="2325370">
                  <a:moveTo>
                    <a:pt x="0" y="0"/>
                  </a:moveTo>
                  <a:lnTo>
                    <a:pt x="23710" y="2276233"/>
                  </a:lnTo>
                  <a:lnTo>
                    <a:pt x="2814599" y="2324938"/>
                  </a:lnTo>
                  <a:lnTo>
                    <a:pt x="2901124" y="11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424225" y="2703191"/>
            <a:ext cx="1960880" cy="1845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52755">
              <a:lnSpc>
                <a:spcPct val="102000"/>
              </a:lnSpc>
              <a:spcBef>
                <a:spcPts val="95"/>
              </a:spcBef>
            </a:pPr>
            <a:r>
              <a:rPr sz="1350" dirty="0">
                <a:latin typeface="Arial"/>
                <a:cs typeface="Arial"/>
              </a:rPr>
              <a:t>En</a:t>
            </a:r>
            <a:r>
              <a:rPr sz="1350" spc="5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positiv</a:t>
            </a:r>
            <a:r>
              <a:rPr sz="1350" spc="55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attityd</a:t>
            </a:r>
            <a:r>
              <a:rPr sz="1350" spc="55" dirty="0">
                <a:latin typeface="Arial"/>
                <a:cs typeface="Arial"/>
              </a:rPr>
              <a:t> </a:t>
            </a:r>
            <a:r>
              <a:rPr sz="1350" spc="-20" dirty="0">
                <a:latin typeface="Arial"/>
                <a:cs typeface="Arial"/>
              </a:rPr>
              <a:t>till </a:t>
            </a:r>
            <a:r>
              <a:rPr sz="1350" dirty="0">
                <a:latin typeface="Arial"/>
                <a:cs typeface="Arial"/>
              </a:rPr>
              <a:t>läsning</a:t>
            </a:r>
            <a:r>
              <a:rPr sz="1350" spc="35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i</a:t>
            </a:r>
            <a:r>
              <a:rPr sz="1350" spc="3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hemmet</a:t>
            </a: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170100"/>
              </a:lnSpc>
            </a:pPr>
            <a:r>
              <a:rPr sz="1350" dirty="0">
                <a:latin typeface="Arial"/>
                <a:cs typeface="Arial"/>
              </a:rPr>
              <a:t>Tillgång</a:t>
            </a:r>
            <a:r>
              <a:rPr sz="1350" spc="10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till</a:t>
            </a:r>
            <a:r>
              <a:rPr sz="1350" spc="10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böcker </a:t>
            </a:r>
            <a:r>
              <a:rPr sz="1350" dirty="0">
                <a:latin typeface="Arial"/>
                <a:cs typeface="Arial"/>
              </a:rPr>
              <a:t>Regelbunden</a:t>
            </a:r>
            <a:r>
              <a:rPr sz="1350" spc="114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högläsning </a:t>
            </a:r>
            <a:r>
              <a:rPr sz="1350" dirty="0">
                <a:latin typeface="Arial"/>
                <a:cs typeface="Arial"/>
              </a:rPr>
              <a:t>Föräldrars</a:t>
            </a:r>
            <a:r>
              <a:rPr sz="1350" spc="12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engagemang </a:t>
            </a:r>
            <a:r>
              <a:rPr sz="1350" dirty="0">
                <a:latin typeface="Arial"/>
                <a:cs typeface="Arial"/>
              </a:rPr>
              <a:t>Att</a:t>
            </a:r>
            <a:r>
              <a:rPr sz="1350" spc="45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ha</a:t>
            </a:r>
            <a:r>
              <a:rPr sz="1350" spc="45" dirty="0">
                <a:latin typeface="Arial"/>
                <a:cs typeface="Arial"/>
              </a:rPr>
              <a:t> </a:t>
            </a:r>
            <a:r>
              <a:rPr sz="1350" dirty="0">
                <a:latin typeface="Arial"/>
                <a:cs typeface="Arial"/>
              </a:rPr>
              <a:t>läsande</a:t>
            </a:r>
            <a:r>
              <a:rPr sz="1350" spc="45" dirty="0">
                <a:latin typeface="Arial"/>
                <a:cs typeface="Arial"/>
              </a:rPr>
              <a:t> </a:t>
            </a:r>
            <a:r>
              <a:rPr sz="1350" spc="-10" dirty="0">
                <a:latin typeface="Arial"/>
                <a:cs typeface="Arial"/>
              </a:rPr>
              <a:t>förebilder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186980" y="2563082"/>
            <a:ext cx="3178175" cy="2408555"/>
            <a:chOff x="8186980" y="2563082"/>
            <a:chExt cx="3178175" cy="2408555"/>
          </a:xfrm>
        </p:grpSpPr>
        <p:sp>
          <p:nvSpPr>
            <p:cNvPr id="11" name="object 11"/>
            <p:cNvSpPr/>
            <p:nvPr/>
          </p:nvSpPr>
          <p:spPr>
            <a:xfrm>
              <a:off x="11013315" y="2774607"/>
              <a:ext cx="351790" cy="203200"/>
            </a:xfrm>
            <a:custGeom>
              <a:avLst/>
              <a:gdLst/>
              <a:ahLst/>
              <a:cxnLst/>
              <a:rect l="l" t="t" r="r" b="b"/>
              <a:pathLst>
                <a:path w="351790" h="203200">
                  <a:moveTo>
                    <a:pt x="252323" y="0"/>
                  </a:moveTo>
                  <a:lnTo>
                    <a:pt x="0" y="62623"/>
                  </a:lnTo>
                  <a:lnTo>
                    <a:pt x="59181" y="202679"/>
                  </a:lnTo>
                  <a:lnTo>
                    <a:pt x="351281" y="112433"/>
                  </a:lnTo>
                  <a:lnTo>
                    <a:pt x="252323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24563" y="2768635"/>
              <a:ext cx="321360" cy="19913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013315" y="3305990"/>
              <a:ext cx="351790" cy="203200"/>
            </a:xfrm>
            <a:custGeom>
              <a:avLst/>
              <a:gdLst/>
              <a:ahLst/>
              <a:cxnLst/>
              <a:rect l="l" t="t" r="r" b="b"/>
              <a:pathLst>
                <a:path w="351790" h="203200">
                  <a:moveTo>
                    <a:pt x="252323" y="0"/>
                  </a:moveTo>
                  <a:lnTo>
                    <a:pt x="0" y="62623"/>
                  </a:lnTo>
                  <a:lnTo>
                    <a:pt x="59181" y="202679"/>
                  </a:lnTo>
                  <a:lnTo>
                    <a:pt x="351281" y="112433"/>
                  </a:lnTo>
                  <a:lnTo>
                    <a:pt x="252323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24563" y="3300018"/>
              <a:ext cx="321360" cy="19915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013315" y="3667608"/>
              <a:ext cx="351790" cy="203200"/>
            </a:xfrm>
            <a:custGeom>
              <a:avLst/>
              <a:gdLst/>
              <a:ahLst/>
              <a:cxnLst/>
              <a:rect l="l" t="t" r="r" b="b"/>
              <a:pathLst>
                <a:path w="351790" h="203200">
                  <a:moveTo>
                    <a:pt x="252323" y="0"/>
                  </a:moveTo>
                  <a:lnTo>
                    <a:pt x="0" y="62636"/>
                  </a:lnTo>
                  <a:lnTo>
                    <a:pt x="59181" y="202679"/>
                  </a:lnTo>
                  <a:lnTo>
                    <a:pt x="351281" y="112433"/>
                  </a:lnTo>
                  <a:lnTo>
                    <a:pt x="252323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24563" y="3661648"/>
              <a:ext cx="321360" cy="19913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013315" y="4004112"/>
              <a:ext cx="351790" cy="203200"/>
            </a:xfrm>
            <a:custGeom>
              <a:avLst/>
              <a:gdLst/>
              <a:ahLst/>
              <a:cxnLst/>
              <a:rect l="l" t="t" r="r" b="b"/>
              <a:pathLst>
                <a:path w="351790" h="203200">
                  <a:moveTo>
                    <a:pt x="252323" y="0"/>
                  </a:moveTo>
                  <a:lnTo>
                    <a:pt x="0" y="62636"/>
                  </a:lnTo>
                  <a:lnTo>
                    <a:pt x="59181" y="202679"/>
                  </a:lnTo>
                  <a:lnTo>
                    <a:pt x="351281" y="112433"/>
                  </a:lnTo>
                  <a:lnTo>
                    <a:pt x="252323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24563" y="3998152"/>
              <a:ext cx="321360" cy="19913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013315" y="4365730"/>
              <a:ext cx="351790" cy="203200"/>
            </a:xfrm>
            <a:custGeom>
              <a:avLst/>
              <a:gdLst/>
              <a:ahLst/>
              <a:cxnLst/>
              <a:rect l="l" t="t" r="r" b="b"/>
              <a:pathLst>
                <a:path w="351790" h="203200">
                  <a:moveTo>
                    <a:pt x="252323" y="0"/>
                  </a:moveTo>
                  <a:lnTo>
                    <a:pt x="0" y="62636"/>
                  </a:lnTo>
                  <a:lnTo>
                    <a:pt x="59181" y="202679"/>
                  </a:lnTo>
                  <a:lnTo>
                    <a:pt x="351281" y="112433"/>
                  </a:lnTo>
                  <a:lnTo>
                    <a:pt x="252323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4563" y="4359771"/>
              <a:ext cx="321360" cy="19913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186980" y="2563082"/>
              <a:ext cx="2401570" cy="2408555"/>
            </a:xfrm>
            <a:custGeom>
              <a:avLst/>
              <a:gdLst/>
              <a:ahLst/>
              <a:cxnLst/>
              <a:rect l="l" t="t" r="r" b="b"/>
              <a:pathLst>
                <a:path w="2401570" h="2408554">
                  <a:moveTo>
                    <a:pt x="0" y="0"/>
                  </a:moveTo>
                  <a:lnTo>
                    <a:pt x="61036" y="2408034"/>
                  </a:lnTo>
                  <a:lnTo>
                    <a:pt x="2401531" y="2334945"/>
                  </a:lnTo>
                  <a:lnTo>
                    <a:pt x="2381313" y="17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292593" y="2984500"/>
            <a:ext cx="2191197" cy="15850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200" dirty="0">
                <a:latin typeface="Comic Sans MS" panose="030F0702030302020204" pitchFamily="66" charset="0"/>
                <a:cs typeface="Arial Narrow"/>
              </a:rPr>
              <a:t>Viktiga faktorer</a:t>
            </a:r>
          </a:p>
          <a:p>
            <a:pPr marL="12700"/>
            <a:r>
              <a:rPr sz="2200" dirty="0">
                <a:latin typeface="Comic Sans MS" panose="030F0702030302020204" pitchFamily="66" charset="0"/>
                <a:cs typeface="Arial Narrow"/>
              </a:rPr>
              <a:t>för att främja</a:t>
            </a:r>
          </a:p>
          <a:p>
            <a:pPr marL="12700"/>
            <a:r>
              <a:rPr sz="3600" dirty="0">
                <a:latin typeface="Comic Sans MS" panose="030F0702030302020204" pitchFamily="66" charset="0"/>
                <a:cs typeface="Arial Narrow"/>
              </a:rPr>
              <a:t>ditt barns</a:t>
            </a:r>
          </a:p>
          <a:p>
            <a:pPr marL="12700"/>
            <a:r>
              <a:rPr sz="2200" dirty="0">
                <a:latin typeface="Comic Sans MS" panose="030F0702030302020204" pitchFamily="66" charset="0"/>
                <a:cs typeface="Arial Narrow"/>
              </a:rPr>
              <a:t>eget läsande</a:t>
            </a: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46970" y="1993900"/>
            <a:ext cx="6047993" cy="383664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998" y="72002"/>
            <a:ext cx="14976475" cy="10548620"/>
            <a:chOff x="71998" y="72002"/>
            <a:chExt cx="14976475" cy="10548620"/>
          </a:xfrm>
        </p:grpSpPr>
        <p:sp>
          <p:nvSpPr>
            <p:cNvPr id="3" name="object 3"/>
            <p:cNvSpPr/>
            <p:nvPr/>
          </p:nvSpPr>
          <p:spPr>
            <a:xfrm>
              <a:off x="71998" y="72002"/>
              <a:ext cx="14976475" cy="10548620"/>
            </a:xfrm>
            <a:custGeom>
              <a:avLst/>
              <a:gdLst/>
              <a:ahLst/>
              <a:cxnLst/>
              <a:rect l="l" t="t" r="r" b="b"/>
              <a:pathLst>
                <a:path w="14976475" h="10548620">
                  <a:moveTo>
                    <a:pt x="1476264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34637"/>
                  </a:lnTo>
                  <a:lnTo>
                    <a:pt x="3333" y="10457986"/>
                  </a:lnTo>
                  <a:lnTo>
                    <a:pt x="26669" y="10521327"/>
                  </a:lnTo>
                  <a:lnTo>
                    <a:pt x="90011" y="10544663"/>
                  </a:lnTo>
                  <a:lnTo>
                    <a:pt x="213360" y="10547997"/>
                  </a:lnTo>
                  <a:lnTo>
                    <a:pt x="14762645" y="10547997"/>
                  </a:lnTo>
                  <a:lnTo>
                    <a:pt x="14885993" y="10544663"/>
                  </a:lnTo>
                  <a:lnTo>
                    <a:pt x="14949335" y="10521327"/>
                  </a:lnTo>
                  <a:lnTo>
                    <a:pt x="14972671" y="10457986"/>
                  </a:lnTo>
                  <a:lnTo>
                    <a:pt x="14976005" y="10334637"/>
                  </a:lnTo>
                  <a:lnTo>
                    <a:pt x="14976005" y="213360"/>
                  </a:lnTo>
                  <a:lnTo>
                    <a:pt x="14972671" y="90011"/>
                  </a:lnTo>
                  <a:lnTo>
                    <a:pt x="14949335" y="26670"/>
                  </a:lnTo>
                  <a:lnTo>
                    <a:pt x="14885993" y="3333"/>
                  </a:lnTo>
                  <a:lnTo>
                    <a:pt x="14762645" y="0"/>
                  </a:lnTo>
                  <a:close/>
                </a:path>
              </a:pathLst>
            </a:custGeom>
            <a:solidFill>
              <a:srgbClr val="ABD2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78426" y="2146914"/>
              <a:ext cx="7256780" cy="5815330"/>
            </a:xfrm>
            <a:custGeom>
              <a:avLst/>
              <a:gdLst/>
              <a:ahLst/>
              <a:cxnLst/>
              <a:rect l="l" t="t" r="r" b="b"/>
              <a:pathLst>
                <a:path w="7256780" h="5815330">
                  <a:moveTo>
                    <a:pt x="0" y="0"/>
                  </a:moveTo>
                  <a:lnTo>
                    <a:pt x="59321" y="5693219"/>
                  </a:lnTo>
                  <a:lnTo>
                    <a:pt x="7039800" y="5815063"/>
                  </a:lnTo>
                  <a:lnTo>
                    <a:pt x="7256208" y="29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581641" y="2411160"/>
            <a:ext cx="4745990" cy="4463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97280">
              <a:lnSpc>
                <a:spcPct val="100299"/>
              </a:lnSpc>
              <a:spcBef>
                <a:spcPts val="95"/>
              </a:spcBef>
            </a:pPr>
            <a:r>
              <a:rPr sz="3350" dirty="0">
                <a:latin typeface="Arial"/>
                <a:cs typeface="Arial"/>
              </a:rPr>
              <a:t>En</a:t>
            </a:r>
            <a:r>
              <a:rPr sz="3350" spc="-25" dirty="0">
                <a:latin typeface="Arial"/>
                <a:cs typeface="Arial"/>
              </a:rPr>
              <a:t> </a:t>
            </a:r>
            <a:r>
              <a:rPr sz="3350" dirty="0">
                <a:latin typeface="Arial"/>
                <a:cs typeface="Arial"/>
              </a:rPr>
              <a:t>positiv</a:t>
            </a:r>
            <a:r>
              <a:rPr sz="3350" spc="-10" dirty="0">
                <a:latin typeface="Arial"/>
                <a:cs typeface="Arial"/>
              </a:rPr>
              <a:t> </a:t>
            </a:r>
            <a:r>
              <a:rPr sz="3350" dirty="0">
                <a:latin typeface="Arial"/>
                <a:cs typeface="Arial"/>
              </a:rPr>
              <a:t>attityd</a:t>
            </a:r>
            <a:r>
              <a:rPr sz="3350" spc="-10" dirty="0">
                <a:latin typeface="Arial"/>
                <a:cs typeface="Arial"/>
              </a:rPr>
              <a:t> </a:t>
            </a:r>
            <a:r>
              <a:rPr sz="3350" spc="-20" dirty="0">
                <a:latin typeface="Arial"/>
                <a:cs typeface="Arial"/>
              </a:rPr>
              <a:t>till </a:t>
            </a:r>
            <a:r>
              <a:rPr sz="3350" dirty="0">
                <a:latin typeface="Arial"/>
                <a:cs typeface="Arial"/>
              </a:rPr>
              <a:t>läsning</a:t>
            </a:r>
            <a:r>
              <a:rPr sz="3350" spc="-20" dirty="0">
                <a:latin typeface="Arial"/>
                <a:cs typeface="Arial"/>
              </a:rPr>
              <a:t> </a:t>
            </a:r>
            <a:r>
              <a:rPr sz="3350" dirty="0">
                <a:latin typeface="Arial"/>
                <a:cs typeface="Arial"/>
              </a:rPr>
              <a:t>i</a:t>
            </a:r>
            <a:r>
              <a:rPr sz="3350" spc="-20" dirty="0">
                <a:latin typeface="Arial"/>
                <a:cs typeface="Arial"/>
              </a:rPr>
              <a:t> </a:t>
            </a:r>
            <a:r>
              <a:rPr sz="3350" spc="-10" dirty="0">
                <a:latin typeface="Arial"/>
                <a:cs typeface="Arial"/>
              </a:rPr>
              <a:t>hemmet</a:t>
            </a:r>
            <a:endParaRPr sz="3350">
              <a:latin typeface="Arial"/>
              <a:cs typeface="Arial"/>
            </a:endParaRPr>
          </a:p>
          <a:p>
            <a:pPr marL="12700" marR="5080">
              <a:lnSpc>
                <a:spcPts val="6720"/>
              </a:lnSpc>
              <a:spcBef>
                <a:spcPts val="475"/>
              </a:spcBef>
            </a:pPr>
            <a:r>
              <a:rPr sz="3350" dirty="0">
                <a:latin typeface="Arial"/>
                <a:cs typeface="Arial"/>
              </a:rPr>
              <a:t>Tillgång</a:t>
            </a:r>
            <a:r>
              <a:rPr sz="3350" spc="-105" dirty="0">
                <a:latin typeface="Arial"/>
                <a:cs typeface="Arial"/>
              </a:rPr>
              <a:t> </a:t>
            </a:r>
            <a:r>
              <a:rPr sz="3350" dirty="0">
                <a:latin typeface="Arial"/>
                <a:cs typeface="Arial"/>
              </a:rPr>
              <a:t>till</a:t>
            </a:r>
            <a:r>
              <a:rPr sz="3350" spc="-100" dirty="0">
                <a:latin typeface="Arial"/>
                <a:cs typeface="Arial"/>
              </a:rPr>
              <a:t> </a:t>
            </a:r>
            <a:r>
              <a:rPr sz="3350" spc="-10" dirty="0">
                <a:latin typeface="Arial"/>
                <a:cs typeface="Arial"/>
              </a:rPr>
              <a:t>böcker </a:t>
            </a:r>
            <a:r>
              <a:rPr sz="3350" dirty="0">
                <a:latin typeface="Arial"/>
                <a:cs typeface="Arial"/>
              </a:rPr>
              <a:t>Regelbunden</a:t>
            </a:r>
            <a:r>
              <a:rPr sz="3350" spc="-50" dirty="0">
                <a:latin typeface="Arial"/>
                <a:cs typeface="Arial"/>
              </a:rPr>
              <a:t> </a:t>
            </a:r>
            <a:r>
              <a:rPr sz="3350" spc="-10" dirty="0">
                <a:latin typeface="Arial"/>
                <a:cs typeface="Arial"/>
              </a:rPr>
              <a:t>högläsning </a:t>
            </a:r>
            <a:r>
              <a:rPr sz="3350" dirty="0">
                <a:latin typeface="Arial"/>
                <a:cs typeface="Arial"/>
              </a:rPr>
              <a:t>Föräldrars </a:t>
            </a:r>
            <a:r>
              <a:rPr sz="3350" spc="-10" dirty="0">
                <a:latin typeface="Arial"/>
                <a:cs typeface="Arial"/>
              </a:rPr>
              <a:t>engagemang </a:t>
            </a:r>
            <a:r>
              <a:rPr sz="3350" dirty="0">
                <a:latin typeface="Arial"/>
                <a:cs typeface="Arial"/>
              </a:rPr>
              <a:t>Att</a:t>
            </a:r>
            <a:r>
              <a:rPr sz="3350" spc="-15" dirty="0">
                <a:latin typeface="Arial"/>
                <a:cs typeface="Arial"/>
              </a:rPr>
              <a:t> </a:t>
            </a:r>
            <a:r>
              <a:rPr sz="3350" dirty="0">
                <a:latin typeface="Arial"/>
                <a:cs typeface="Arial"/>
              </a:rPr>
              <a:t>ha</a:t>
            </a:r>
            <a:r>
              <a:rPr sz="3350" spc="-10" dirty="0">
                <a:latin typeface="Arial"/>
                <a:cs typeface="Arial"/>
              </a:rPr>
              <a:t> </a:t>
            </a:r>
            <a:r>
              <a:rPr sz="3350" dirty="0">
                <a:latin typeface="Arial"/>
                <a:cs typeface="Arial"/>
              </a:rPr>
              <a:t>läsande</a:t>
            </a:r>
            <a:r>
              <a:rPr sz="3350" spc="-10" dirty="0">
                <a:latin typeface="Arial"/>
                <a:cs typeface="Arial"/>
              </a:rPr>
              <a:t> förebilder</a:t>
            </a:r>
            <a:endParaRPr sz="33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5703" y="2038704"/>
            <a:ext cx="7948295" cy="6022975"/>
            <a:chOff x="465703" y="2038704"/>
            <a:chExt cx="7948295" cy="6022975"/>
          </a:xfrm>
        </p:grpSpPr>
        <p:sp>
          <p:nvSpPr>
            <p:cNvPr id="7" name="object 7"/>
            <p:cNvSpPr/>
            <p:nvPr/>
          </p:nvSpPr>
          <p:spPr>
            <a:xfrm>
              <a:off x="7534815" y="2567745"/>
              <a:ext cx="878840" cy="507365"/>
            </a:xfrm>
            <a:custGeom>
              <a:avLst/>
              <a:gdLst/>
              <a:ahLst/>
              <a:cxnLst/>
              <a:rect l="l" t="t" r="r" b="b"/>
              <a:pathLst>
                <a:path w="878840" h="507364">
                  <a:moveTo>
                    <a:pt x="631126" y="0"/>
                  </a:moveTo>
                  <a:lnTo>
                    <a:pt x="0" y="156667"/>
                  </a:lnTo>
                  <a:lnTo>
                    <a:pt x="148056" y="506933"/>
                  </a:lnTo>
                  <a:lnTo>
                    <a:pt x="878636" y="281216"/>
                  </a:lnTo>
                  <a:lnTo>
                    <a:pt x="631126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80630" y="2735732"/>
              <a:ext cx="286385" cy="205740"/>
            </a:xfrm>
            <a:custGeom>
              <a:avLst/>
              <a:gdLst/>
              <a:ahLst/>
              <a:cxnLst/>
              <a:rect l="l" t="t" r="r" b="b"/>
              <a:pathLst>
                <a:path w="286384" h="205739">
                  <a:moveTo>
                    <a:pt x="195656" y="0"/>
                  </a:moveTo>
                  <a:lnTo>
                    <a:pt x="70129" y="131838"/>
                  </a:lnTo>
                  <a:lnTo>
                    <a:pt x="57370" y="147094"/>
                  </a:lnTo>
                  <a:lnTo>
                    <a:pt x="50339" y="154712"/>
                  </a:lnTo>
                  <a:lnTo>
                    <a:pt x="43078" y="160273"/>
                  </a:lnTo>
                  <a:lnTo>
                    <a:pt x="34029" y="163308"/>
                  </a:lnTo>
                  <a:lnTo>
                    <a:pt x="24671" y="164865"/>
                  </a:lnTo>
                  <a:lnTo>
                    <a:pt x="15801" y="167849"/>
                  </a:lnTo>
                  <a:lnTo>
                    <a:pt x="0" y="205346"/>
                  </a:lnTo>
                  <a:lnTo>
                    <a:pt x="7673" y="203743"/>
                  </a:lnTo>
                  <a:lnTo>
                    <a:pt x="15722" y="200626"/>
                  </a:lnTo>
                  <a:lnTo>
                    <a:pt x="31140" y="193611"/>
                  </a:lnTo>
                  <a:lnTo>
                    <a:pt x="136947" y="151709"/>
                  </a:lnTo>
                  <a:lnTo>
                    <a:pt x="200437" y="129553"/>
                  </a:lnTo>
                  <a:lnTo>
                    <a:pt x="256077" y="112409"/>
                  </a:lnTo>
                  <a:lnTo>
                    <a:pt x="286092" y="104368"/>
                  </a:lnTo>
                  <a:lnTo>
                    <a:pt x="19565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73754" y="2552842"/>
              <a:ext cx="483234" cy="389890"/>
            </a:xfrm>
            <a:custGeom>
              <a:avLst/>
              <a:gdLst/>
              <a:ahLst/>
              <a:cxnLst/>
              <a:rect l="l" t="t" r="r" b="b"/>
              <a:pathLst>
                <a:path w="483234" h="389889">
                  <a:moveTo>
                    <a:pt x="256413" y="0"/>
                  </a:moveTo>
                  <a:lnTo>
                    <a:pt x="175246" y="5029"/>
                  </a:lnTo>
                  <a:lnTo>
                    <a:pt x="121481" y="17900"/>
                  </a:lnTo>
                  <a:lnTo>
                    <a:pt x="71079" y="48688"/>
                  </a:lnTo>
                  <a:lnTo>
                    <a:pt x="0" y="107467"/>
                  </a:lnTo>
                  <a:lnTo>
                    <a:pt x="205714" y="389635"/>
                  </a:lnTo>
                  <a:lnTo>
                    <a:pt x="232893" y="347439"/>
                  </a:lnTo>
                  <a:lnTo>
                    <a:pt x="270840" y="320432"/>
                  </a:lnTo>
                  <a:lnTo>
                    <a:pt x="345553" y="296965"/>
                  </a:lnTo>
                  <a:lnTo>
                    <a:pt x="483031" y="265391"/>
                  </a:lnTo>
                  <a:lnTo>
                    <a:pt x="25641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15669" y="2916635"/>
              <a:ext cx="363855" cy="120650"/>
            </a:xfrm>
            <a:custGeom>
              <a:avLst/>
              <a:gdLst/>
              <a:ahLst/>
              <a:cxnLst/>
              <a:rect l="l" t="t" r="r" b="b"/>
              <a:pathLst>
                <a:path w="363854" h="120650">
                  <a:moveTo>
                    <a:pt x="313105" y="0"/>
                  </a:moveTo>
                  <a:lnTo>
                    <a:pt x="138799" y="9101"/>
                  </a:lnTo>
                  <a:lnTo>
                    <a:pt x="48082" y="22707"/>
                  </a:lnTo>
                  <a:lnTo>
                    <a:pt x="11600" y="50334"/>
                  </a:lnTo>
                  <a:lnTo>
                    <a:pt x="0" y="101498"/>
                  </a:lnTo>
                  <a:lnTo>
                    <a:pt x="5956" y="120268"/>
                  </a:lnTo>
                  <a:lnTo>
                    <a:pt x="363804" y="23152"/>
                  </a:lnTo>
                  <a:lnTo>
                    <a:pt x="31310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62958" y="2629863"/>
              <a:ext cx="516890" cy="421640"/>
            </a:xfrm>
            <a:custGeom>
              <a:avLst/>
              <a:gdLst/>
              <a:ahLst/>
              <a:cxnLst/>
              <a:rect l="l" t="t" r="r" b="b"/>
              <a:pathLst>
                <a:path w="516890" h="421639">
                  <a:moveTo>
                    <a:pt x="174294" y="0"/>
                  </a:moveTo>
                  <a:lnTo>
                    <a:pt x="106440" y="26905"/>
                  </a:lnTo>
                  <a:lnTo>
                    <a:pt x="0" y="89246"/>
                  </a:lnTo>
                  <a:lnTo>
                    <a:pt x="147002" y="421046"/>
                  </a:lnTo>
                  <a:lnTo>
                    <a:pt x="214198" y="336663"/>
                  </a:lnTo>
                  <a:lnTo>
                    <a:pt x="275086" y="297240"/>
                  </a:lnTo>
                  <a:lnTo>
                    <a:pt x="364310" y="292612"/>
                  </a:lnTo>
                  <a:lnTo>
                    <a:pt x="516509" y="312613"/>
                  </a:lnTo>
                  <a:lnTo>
                    <a:pt x="310794" y="30445"/>
                  </a:lnTo>
                  <a:lnTo>
                    <a:pt x="232700" y="3017"/>
                  </a:lnTo>
                  <a:lnTo>
                    <a:pt x="174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7498" y="2636178"/>
              <a:ext cx="156528" cy="1848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72711" y="2709739"/>
              <a:ext cx="232914" cy="20386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34815" y="3896827"/>
              <a:ext cx="878840" cy="507365"/>
            </a:xfrm>
            <a:custGeom>
              <a:avLst/>
              <a:gdLst/>
              <a:ahLst/>
              <a:cxnLst/>
              <a:rect l="l" t="t" r="r" b="b"/>
              <a:pathLst>
                <a:path w="878840" h="507364">
                  <a:moveTo>
                    <a:pt x="631126" y="0"/>
                  </a:moveTo>
                  <a:lnTo>
                    <a:pt x="0" y="156654"/>
                  </a:lnTo>
                  <a:lnTo>
                    <a:pt x="148056" y="506933"/>
                  </a:lnTo>
                  <a:lnTo>
                    <a:pt x="878636" y="281216"/>
                  </a:lnTo>
                  <a:lnTo>
                    <a:pt x="631126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80630" y="4064810"/>
              <a:ext cx="286385" cy="205740"/>
            </a:xfrm>
            <a:custGeom>
              <a:avLst/>
              <a:gdLst/>
              <a:ahLst/>
              <a:cxnLst/>
              <a:rect l="l" t="t" r="r" b="b"/>
              <a:pathLst>
                <a:path w="286384" h="205739">
                  <a:moveTo>
                    <a:pt x="195656" y="0"/>
                  </a:moveTo>
                  <a:lnTo>
                    <a:pt x="70129" y="131838"/>
                  </a:lnTo>
                  <a:lnTo>
                    <a:pt x="57370" y="147094"/>
                  </a:lnTo>
                  <a:lnTo>
                    <a:pt x="50339" y="154712"/>
                  </a:lnTo>
                  <a:lnTo>
                    <a:pt x="43078" y="160273"/>
                  </a:lnTo>
                  <a:lnTo>
                    <a:pt x="34029" y="163308"/>
                  </a:lnTo>
                  <a:lnTo>
                    <a:pt x="24671" y="164865"/>
                  </a:lnTo>
                  <a:lnTo>
                    <a:pt x="15801" y="167849"/>
                  </a:lnTo>
                  <a:lnTo>
                    <a:pt x="0" y="205346"/>
                  </a:lnTo>
                  <a:lnTo>
                    <a:pt x="7673" y="203743"/>
                  </a:lnTo>
                  <a:lnTo>
                    <a:pt x="15722" y="200626"/>
                  </a:lnTo>
                  <a:lnTo>
                    <a:pt x="31140" y="193611"/>
                  </a:lnTo>
                  <a:lnTo>
                    <a:pt x="136947" y="151709"/>
                  </a:lnTo>
                  <a:lnTo>
                    <a:pt x="200437" y="129553"/>
                  </a:lnTo>
                  <a:lnTo>
                    <a:pt x="256077" y="112409"/>
                  </a:lnTo>
                  <a:lnTo>
                    <a:pt x="286092" y="104368"/>
                  </a:lnTo>
                  <a:lnTo>
                    <a:pt x="19565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73754" y="3881918"/>
              <a:ext cx="483234" cy="389890"/>
            </a:xfrm>
            <a:custGeom>
              <a:avLst/>
              <a:gdLst/>
              <a:ahLst/>
              <a:cxnLst/>
              <a:rect l="l" t="t" r="r" b="b"/>
              <a:pathLst>
                <a:path w="483234" h="389889">
                  <a:moveTo>
                    <a:pt x="256413" y="0"/>
                  </a:moveTo>
                  <a:lnTo>
                    <a:pt x="175246" y="5029"/>
                  </a:lnTo>
                  <a:lnTo>
                    <a:pt x="121481" y="17900"/>
                  </a:lnTo>
                  <a:lnTo>
                    <a:pt x="71079" y="48688"/>
                  </a:lnTo>
                  <a:lnTo>
                    <a:pt x="0" y="107467"/>
                  </a:lnTo>
                  <a:lnTo>
                    <a:pt x="205714" y="389635"/>
                  </a:lnTo>
                  <a:lnTo>
                    <a:pt x="232893" y="347439"/>
                  </a:lnTo>
                  <a:lnTo>
                    <a:pt x="270840" y="320432"/>
                  </a:lnTo>
                  <a:lnTo>
                    <a:pt x="345553" y="296965"/>
                  </a:lnTo>
                  <a:lnTo>
                    <a:pt x="483031" y="265391"/>
                  </a:lnTo>
                  <a:lnTo>
                    <a:pt x="25641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15669" y="4245711"/>
              <a:ext cx="363855" cy="120650"/>
            </a:xfrm>
            <a:custGeom>
              <a:avLst/>
              <a:gdLst/>
              <a:ahLst/>
              <a:cxnLst/>
              <a:rect l="l" t="t" r="r" b="b"/>
              <a:pathLst>
                <a:path w="363854" h="120650">
                  <a:moveTo>
                    <a:pt x="313105" y="0"/>
                  </a:moveTo>
                  <a:lnTo>
                    <a:pt x="138799" y="9101"/>
                  </a:lnTo>
                  <a:lnTo>
                    <a:pt x="48082" y="22707"/>
                  </a:lnTo>
                  <a:lnTo>
                    <a:pt x="11600" y="50334"/>
                  </a:lnTo>
                  <a:lnTo>
                    <a:pt x="0" y="101498"/>
                  </a:lnTo>
                  <a:lnTo>
                    <a:pt x="5956" y="120269"/>
                  </a:lnTo>
                  <a:lnTo>
                    <a:pt x="363804" y="23152"/>
                  </a:lnTo>
                  <a:lnTo>
                    <a:pt x="31310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62958" y="3958941"/>
              <a:ext cx="516890" cy="421640"/>
            </a:xfrm>
            <a:custGeom>
              <a:avLst/>
              <a:gdLst/>
              <a:ahLst/>
              <a:cxnLst/>
              <a:rect l="l" t="t" r="r" b="b"/>
              <a:pathLst>
                <a:path w="516890" h="421639">
                  <a:moveTo>
                    <a:pt x="174294" y="0"/>
                  </a:moveTo>
                  <a:lnTo>
                    <a:pt x="106440" y="26905"/>
                  </a:lnTo>
                  <a:lnTo>
                    <a:pt x="0" y="89246"/>
                  </a:lnTo>
                  <a:lnTo>
                    <a:pt x="147002" y="421046"/>
                  </a:lnTo>
                  <a:lnTo>
                    <a:pt x="214198" y="336663"/>
                  </a:lnTo>
                  <a:lnTo>
                    <a:pt x="275086" y="297240"/>
                  </a:lnTo>
                  <a:lnTo>
                    <a:pt x="364310" y="292612"/>
                  </a:lnTo>
                  <a:lnTo>
                    <a:pt x="516509" y="312613"/>
                  </a:lnTo>
                  <a:lnTo>
                    <a:pt x="310794" y="30445"/>
                  </a:lnTo>
                  <a:lnTo>
                    <a:pt x="232700" y="3017"/>
                  </a:lnTo>
                  <a:lnTo>
                    <a:pt x="174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7498" y="3965254"/>
              <a:ext cx="156528" cy="18487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72711" y="4038816"/>
              <a:ext cx="232914" cy="20386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534815" y="4801294"/>
              <a:ext cx="878840" cy="507365"/>
            </a:xfrm>
            <a:custGeom>
              <a:avLst/>
              <a:gdLst/>
              <a:ahLst/>
              <a:cxnLst/>
              <a:rect l="l" t="t" r="r" b="b"/>
              <a:pathLst>
                <a:path w="878840" h="507364">
                  <a:moveTo>
                    <a:pt x="631126" y="0"/>
                  </a:moveTo>
                  <a:lnTo>
                    <a:pt x="0" y="156654"/>
                  </a:lnTo>
                  <a:lnTo>
                    <a:pt x="148056" y="506933"/>
                  </a:lnTo>
                  <a:lnTo>
                    <a:pt x="878636" y="281216"/>
                  </a:lnTo>
                  <a:lnTo>
                    <a:pt x="631126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80630" y="4969280"/>
              <a:ext cx="286385" cy="205740"/>
            </a:xfrm>
            <a:custGeom>
              <a:avLst/>
              <a:gdLst/>
              <a:ahLst/>
              <a:cxnLst/>
              <a:rect l="l" t="t" r="r" b="b"/>
              <a:pathLst>
                <a:path w="286384" h="205739">
                  <a:moveTo>
                    <a:pt x="195656" y="0"/>
                  </a:moveTo>
                  <a:lnTo>
                    <a:pt x="70129" y="131838"/>
                  </a:lnTo>
                  <a:lnTo>
                    <a:pt x="57370" y="147094"/>
                  </a:lnTo>
                  <a:lnTo>
                    <a:pt x="50339" y="154712"/>
                  </a:lnTo>
                  <a:lnTo>
                    <a:pt x="43078" y="160273"/>
                  </a:lnTo>
                  <a:lnTo>
                    <a:pt x="34029" y="163308"/>
                  </a:lnTo>
                  <a:lnTo>
                    <a:pt x="24671" y="164865"/>
                  </a:lnTo>
                  <a:lnTo>
                    <a:pt x="15801" y="167849"/>
                  </a:lnTo>
                  <a:lnTo>
                    <a:pt x="0" y="205346"/>
                  </a:lnTo>
                  <a:lnTo>
                    <a:pt x="7673" y="203743"/>
                  </a:lnTo>
                  <a:lnTo>
                    <a:pt x="15722" y="200626"/>
                  </a:lnTo>
                  <a:lnTo>
                    <a:pt x="31140" y="193611"/>
                  </a:lnTo>
                  <a:lnTo>
                    <a:pt x="136947" y="151709"/>
                  </a:lnTo>
                  <a:lnTo>
                    <a:pt x="200437" y="129553"/>
                  </a:lnTo>
                  <a:lnTo>
                    <a:pt x="256077" y="112409"/>
                  </a:lnTo>
                  <a:lnTo>
                    <a:pt x="286092" y="104368"/>
                  </a:lnTo>
                  <a:lnTo>
                    <a:pt x="19565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73754" y="4786390"/>
              <a:ext cx="483234" cy="389890"/>
            </a:xfrm>
            <a:custGeom>
              <a:avLst/>
              <a:gdLst/>
              <a:ahLst/>
              <a:cxnLst/>
              <a:rect l="l" t="t" r="r" b="b"/>
              <a:pathLst>
                <a:path w="483234" h="389889">
                  <a:moveTo>
                    <a:pt x="256413" y="0"/>
                  </a:moveTo>
                  <a:lnTo>
                    <a:pt x="175246" y="5029"/>
                  </a:lnTo>
                  <a:lnTo>
                    <a:pt x="121481" y="17900"/>
                  </a:lnTo>
                  <a:lnTo>
                    <a:pt x="71079" y="48688"/>
                  </a:lnTo>
                  <a:lnTo>
                    <a:pt x="0" y="107467"/>
                  </a:lnTo>
                  <a:lnTo>
                    <a:pt x="205714" y="389635"/>
                  </a:lnTo>
                  <a:lnTo>
                    <a:pt x="232893" y="347439"/>
                  </a:lnTo>
                  <a:lnTo>
                    <a:pt x="270840" y="320432"/>
                  </a:lnTo>
                  <a:lnTo>
                    <a:pt x="345553" y="296965"/>
                  </a:lnTo>
                  <a:lnTo>
                    <a:pt x="483031" y="265391"/>
                  </a:lnTo>
                  <a:lnTo>
                    <a:pt x="25641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15669" y="5150182"/>
              <a:ext cx="363855" cy="120650"/>
            </a:xfrm>
            <a:custGeom>
              <a:avLst/>
              <a:gdLst/>
              <a:ahLst/>
              <a:cxnLst/>
              <a:rect l="l" t="t" r="r" b="b"/>
              <a:pathLst>
                <a:path w="363854" h="120650">
                  <a:moveTo>
                    <a:pt x="313105" y="0"/>
                  </a:moveTo>
                  <a:lnTo>
                    <a:pt x="138799" y="9101"/>
                  </a:lnTo>
                  <a:lnTo>
                    <a:pt x="48082" y="22707"/>
                  </a:lnTo>
                  <a:lnTo>
                    <a:pt x="11600" y="50334"/>
                  </a:lnTo>
                  <a:lnTo>
                    <a:pt x="0" y="101498"/>
                  </a:lnTo>
                  <a:lnTo>
                    <a:pt x="5956" y="120269"/>
                  </a:lnTo>
                  <a:lnTo>
                    <a:pt x="363804" y="23152"/>
                  </a:lnTo>
                  <a:lnTo>
                    <a:pt x="31310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62958" y="4863411"/>
              <a:ext cx="516890" cy="421640"/>
            </a:xfrm>
            <a:custGeom>
              <a:avLst/>
              <a:gdLst/>
              <a:ahLst/>
              <a:cxnLst/>
              <a:rect l="l" t="t" r="r" b="b"/>
              <a:pathLst>
                <a:path w="516890" h="421639">
                  <a:moveTo>
                    <a:pt x="174294" y="0"/>
                  </a:moveTo>
                  <a:lnTo>
                    <a:pt x="106440" y="26905"/>
                  </a:lnTo>
                  <a:lnTo>
                    <a:pt x="0" y="89246"/>
                  </a:lnTo>
                  <a:lnTo>
                    <a:pt x="147002" y="421046"/>
                  </a:lnTo>
                  <a:lnTo>
                    <a:pt x="214198" y="336663"/>
                  </a:lnTo>
                  <a:lnTo>
                    <a:pt x="275086" y="297240"/>
                  </a:lnTo>
                  <a:lnTo>
                    <a:pt x="364310" y="292612"/>
                  </a:lnTo>
                  <a:lnTo>
                    <a:pt x="516509" y="312613"/>
                  </a:lnTo>
                  <a:lnTo>
                    <a:pt x="310794" y="30445"/>
                  </a:lnTo>
                  <a:lnTo>
                    <a:pt x="232700" y="3017"/>
                  </a:lnTo>
                  <a:lnTo>
                    <a:pt x="174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7498" y="4869734"/>
              <a:ext cx="156528" cy="1848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72711" y="4943287"/>
              <a:ext cx="232914" cy="20386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534815" y="5642954"/>
              <a:ext cx="878840" cy="507365"/>
            </a:xfrm>
            <a:custGeom>
              <a:avLst/>
              <a:gdLst/>
              <a:ahLst/>
              <a:cxnLst/>
              <a:rect l="l" t="t" r="r" b="b"/>
              <a:pathLst>
                <a:path w="878840" h="507364">
                  <a:moveTo>
                    <a:pt x="631126" y="0"/>
                  </a:moveTo>
                  <a:lnTo>
                    <a:pt x="0" y="156654"/>
                  </a:lnTo>
                  <a:lnTo>
                    <a:pt x="148056" y="506933"/>
                  </a:lnTo>
                  <a:lnTo>
                    <a:pt x="878636" y="281216"/>
                  </a:lnTo>
                  <a:lnTo>
                    <a:pt x="631126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080630" y="5810933"/>
              <a:ext cx="286385" cy="205740"/>
            </a:xfrm>
            <a:custGeom>
              <a:avLst/>
              <a:gdLst/>
              <a:ahLst/>
              <a:cxnLst/>
              <a:rect l="l" t="t" r="r" b="b"/>
              <a:pathLst>
                <a:path w="286384" h="205739">
                  <a:moveTo>
                    <a:pt x="195656" y="0"/>
                  </a:moveTo>
                  <a:lnTo>
                    <a:pt x="70129" y="131838"/>
                  </a:lnTo>
                  <a:lnTo>
                    <a:pt x="57370" y="147094"/>
                  </a:lnTo>
                  <a:lnTo>
                    <a:pt x="50339" y="154712"/>
                  </a:lnTo>
                  <a:lnTo>
                    <a:pt x="43078" y="160273"/>
                  </a:lnTo>
                  <a:lnTo>
                    <a:pt x="34029" y="163308"/>
                  </a:lnTo>
                  <a:lnTo>
                    <a:pt x="24671" y="164865"/>
                  </a:lnTo>
                  <a:lnTo>
                    <a:pt x="15801" y="167849"/>
                  </a:lnTo>
                  <a:lnTo>
                    <a:pt x="0" y="205346"/>
                  </a:lnTo>
                  <a:lnTo>
                    <a:pt x="7673" y="203743"/>
                  </a:lnTo>
                  <a:lnTo>
                    <a:pt x="15722" y="200626"/>
                  </a:lnTo>
                  <a:lnTo>
                    <a:pt x="31140" y="193611"/>
                  </a:lnTo>
                  <a:lnTo>
                    <a:pt x="136947" y="151709"/>
                  </a:lnTo>
                  <a:lnTo>
                    <a:pt x="200437" y="129553"/>
                  </a:lnTo>
                  <a:lnTo>
                    <a:pt x="256077" y="112409"/>
                  </a:lnTo>
                  <a:lnTo>
                    <a:pt x="286092" y="104368"/>
                  </a:lnTo>
                  <a:lnTo>
                    <a:pt x="19565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73754" y="5628043"/>
              <a:ext cx="483234" cy="389890"/>
            </a:xfrm>
            <a:custGeom>
              <a:avLst/>
              <a:gdLst/>
              <a:ahLst/>
              <a:cxnLst/>
              <a:rect l="l" t="t" r="r" b="b"/>
              <a:pathLst>
                <a:path w="483234" h="389889">
                  <a:moveTo>
                    <a:pt x="256413" y="0"/>
                  </a:moveTo>
                  <a:lnTo>
                    <a:pt x="175246" y="5029"/>
                  </a:lnTo>
                  <a:lnTo>
                    <a:pt x="121481" y="17900"/>
                  </a:lnTo>
                  <a:lnTo>
                    <a:pt x="71079" y="48688"/>
                  </a:lnTo>
                  <a:lnTo>
                    <a:pt x="0" y="107467"/>
                  </a:lnTo>
                  <a:lnTo>
                    <a:pt x="205714" y="389635"/>
                  </a:lnTo>
                  <a:lnTo>
                    <a:pt x="232893" y="347439"/>
                  </a:lnTo>
                  <a:lnTo>
                    <a:pt x="270840" y="320432"/>
                  </a:lnTo>
                  <a:lnTo>
                    <a:pt x="345553" y="296965"/>
                  </a:lnTo>
                  <a:lnTo>
                    <a:pt x="483031" y="265391"/>
                  </a:lnTo>
                  <a:lnTo>
                    <a:pt x="25641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15669" y="5991836"/>
              <a:ext cx="363855" cy="120650"/>
            </a:xfrm>
            <a:custGeom>
              <a:avLst/>
              <a:gdLst/>
              <a:ahLst/>
              <a:cxnLst/>
              <a:rect l="l" t="t" r="r" b="b"/>
              <a:pathLst>
                <a:path w="363854" h="120650">
                  <a:moveTo>
                    <a:pt x="313105" y="0"/>
                  </a:moveTo>
                  <a:lnTo>
                    <a:pt x="138799" y="9101"/>
                  </a:lnTo>
                  <a:lnTo>
                    <a:pt x="48082" y="22707"/>
                  </a:lnTo>
                  <a:lnTo>
                    <a:pt x="11600" y="50334"/>
                  </a:lnTo>
                  <a:lnTo>
                    <a:pt x="0" y="101498"/>
                  </a:lnTo>
                  <a:lnTo>
                    <a:pt x="5956" y="120269"/>
                  </a:lnTo>
                  <a:lnTo>
                    <a:pt x="363804" y="23152"/>
                  </a:lnTo>
                  <a:lnTo>
                    <a:pt x="31310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62958" y="5705064"/>
              <a:ext cx="516890" cy="421640"/>
            </a:xfrm>
            <a:custGeom>
              <a:avLst/>
              <a:gdLst/>
              <a:ahLst/>
              <a:cxnLst/>
              <a:rect l="l" t="t" r="r" b="b"/>
              <a:pathLst>
                <a:path w="516890" h="421639">
                  <a:moveTo>
                    <a:pt x="174294" y="0"/>
                  </a:moveTo>
                  <a:lnTo>
                    <a:pt x="106440" y="26905"/>
                  </a:lnTo>
                  <a:lnTo>
                    <a:pt x="0" y="89246"/>
                  </a:lnTo>
                  <a:lnTo>
                    <a:pt x="147002" y="421046"/>
                  </a:lnTo>
                  <a:lnTo>
                    <a:pt x="214198" y="336663"/>
                  </a:lnTo>
                  <a:lnTo>
                    <a:pt x="275086" y="297240"/>
                  </a:lnTo>
                  <a:lnTo>
                    <a:pt x="364310" y="292612"/>
                  </a:lnTo>
                  <a:lnTo>
                    <a:pt x="516509" y="312613"/>
                  </a:lnTo>
                  <a:lnTo>
                    <a:pt x="310794" y="30445"/>
                  </a:lnTo>
                  <a:lnTo>
                    <a:pt x="232700" y="3017"/>
                  </a:lnTo>
                  <a:lnTo>
                    <a:pt x="174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37498" y="5711387"/>
              <a:ext cx="156528" cy="1848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2711" y="5784940"/>
              <a:ext cx="232914" cy="20386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534815" y="6547421"/>
              <a:ext cx="878840" cy="507365"/>
            </a:xfrm>
            <a:custGeom>
              <a:avLst/>
              <a:gdLst/>
              <a:ahLst/>
              <a:cxnLst/>
              <a:rect l="l" t="t" r="r" b="b"/>
              <a:pathLst>
                <a:path w="878840" h="507365">
                  <a:moveTo>
                    <a:pt x="631126" y="0"/>
                  </a:moveTo>
                  <a:lnTo>
                    <a:pt x="0" y="156654"/>
                  </a:lnTo>
                  <a:lnTo>
                    <a:pt x="148056" y="506920"/>
                  </a:lnTo>
                  <a:lnTo>
                    <a:pt x="878636" y="281216"/>
                  </a:lnTo>
                  <a:lnTo>
                    <a:pt x="631126" y="0"/>
                  </a:lnTo>
                  <a:close/>
                </a:path>
              </a:pathLst>
            </a:custGeom>
            <a:solidFill>
              <a:srgbClr val="1D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080630" y="6715404"/>
              <a:ext cx="286385" cy="205740"/>
            </a:xfrm>
            <a:custGeom>
              <a:avLst/>
              <a:gdLst/>
              <a:ahLst/>
              <a:cxnLst/>
              <a:rect l="l" t="t" r="r" b="b"/>
              <a:pathLst>
                <a:path w="286384" h="205740">
                  <a:moveTo>
                    <a:pt x="195656" y="0"/>
                  </a:moveTo>
                  <a:lnTo>
                    <a:pt x="70129" y="131838"/>
                  </a:lnTo>
                  <a:lnTo>
                    <a:pt x="57370" y="147094"/>
                  </a:lnTo>
                  <a:lnTo>
                    <a:pt x="50339" y="154712"/>
                  </a:lnTo>
                  <a:lnTo>
                    <a:pt x="43078" y="160273"/>
                  </a:lnTo>
                  <a:lnTo>
                    <a:pt x="34029" y="163308"/>
                  </a:lnTo>
                  <a:lnTo>
                    <a:pt x="24671" y="164865"/>
                  </a:lnTo>
                  <a:lnTo>
                    <a:pt x="15801" y="167849"/>
                  </a:lnTo>
                  <a:lnTo>
                    <a:pt x="0" y="205346"/>
                  </a:lnTo>
                  <a:lnTo>
                    <a:pt x="7673" y="203743"/>
                  </a:lnTo>
                  <a:lnTo>
                    <a:pt x="15722" y="200626"/>
                  </a:lnTo>
                  <a:lnTo>
                    <a:pt x="31140" y="193611"/>
                  </a:lnTo>
                  <a:lnTo>
                    <a:pt x="136947" y="151709"/>
                  </a:lnTo>
                  <a:lnTo>
                    <a:pt x="200437" y="129553"/>
                  </a:lnTo>
                  <a:lnTo>
                    <a:pt x="256077" y="112409"/>
                  </a:lnTo>
                  <a:lnTo>
                    <a:pt x="286092" y="104368"/>
                  </a:lnTo>
                  <a:lnTo>
                    <a:pt x="19565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873754" y="6532513"/>
              <a:ext cx="483234" cy="389890"/>
            </a:xfrm>
            <a:custGeom>
              <a:avLst/>
              <a:gdLst/>
              <a:ahLst/>
              <a:cxnLst/>
              <a:rect l="l" t="t" r="r" b="b"/>
              <a:pathLst>
                <a:path w="483234" h="389890">
                  <a:moveTo>
                    <a:pt x="256413" y="0"/>
                  </a:moveTo>
                  <a:lnTo>
                    <a:pt x="175246" y="5029"/>
                  </a:lnTo>
                  <a:lnTo>
                    <a:pt x="121481" y="17900"/>
                  </a:lnTo>
                  <a:lnTo>
                    <a:pt x="71079" y="48688"/>
                  </a:lnTo>
                  <a:lnTo>
                    <a:pt x="0" y="107467"/>
                  </a:lnTo>
                  <a:lnTo>
                    <a:pt x="205714" y="389636"/>
                  </a:lnTo>
                  <a:lnTo>
                    <a:pt x="232893" y="347439"/>
                  </a:lnTo>
                  <a:lnTo>
                    <a:pt x="270840" y="320432"/>
                  </a:lnTo>
                  <a:lnTo>
                    <a:pt x="345553" y="296965"/>
                  </a:lnTo>
                  <a:lnTo>
                    <a:pt x="483031" y="265391"/>
                  </a:lnTo>
                  <a:lnTo>
                    <a:pt x="256413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15669" y="6896305"/>
              <a:ext cx="363855" cy="120650"/>
            </a:xfrm>
            <a:custGeom>
              <a:avLst/>
              <a:gdLst/>
              <a:ahLst/>
              <a:cxnLst/>
              <a:rect l="l" t="t" r="r" b="b"/>
              <a:pathLst>
                <a:path w="363854" h="120650">
                  <a:moveTo>
                    <a:pt x="313105" y="0"/>
                  </a:moveTo>
                  <a:lnTo>
                    <a:pt x="138799" y="9101"/>
                  </a:lnTo>
                  <a:lnTo>
                    <a:pt x="48082" y="22707"/>
                  </a:lnTo>
                  <a:lnTo>
                    <a:pt x="11600" y="50334"/>
                  </a:lnTo>
                  <a:lnTo>
                    <a:pt x="0" y="101498"/>
                  </a:lnTo>
                  <a:lnTo>
                    <a:pt x="5956" y="120269"/>
                  </a:lnTo>
                  <a:lnTo>
                    <a:pt x="363804" y="23152"/>
                  </a:lnTo>
                  <a:lnTo>
                    <a:pt x="313105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562958" y="6609535"/>
              <a:ext cx="516890" cy="421640"/>
            </a:xfrm>
            <a:custGeom>
              <a:avLst/>
              <a:gdLst/>
              <a:ahLst/>
              <a:cxnLst/>
              <a:rect l="l" t="t" r="r" b="b"/>
              <a:pathLst>
                <a:path w="516890" h="421640">
                  <a:moveTo>
                    <a:pt x="174294" y="0"/>
                  </a:moveTo>
                  <a:lnTo>
                    <a:pt x="106440" y="26905"/>
                  </a:lnTo>
                  <a:lnTo>
                    <a:pt x="0" y="89246"/>
                  </a:lnTo>
                  <a:lnTo>
                    <a:pt x="147002" y="421046"/>
                  </a:lnTo>
                  <a:lnTo>
                    <a:pt x="214198" y="336663"/>
                  </a:lnTo>
                  <a:lnTo>
                    <a:pt x="275086" y="297240"/>
                  </a:lnTo>
                  <a:lnTo>
                    <a:pt x="364310" y="292612"/>
                  </a:lnTo>
                  <a:lnTo>
                    <a:pt x="516509" y="312613"/>
                  </a:lnTo>
                  <a:lnTo>
                    <a:pt x="310794" y="30445"/>
                  </a:lnTo>
                  <a:lnTo>
                    <a:pt x="232700" y="3017"/>
                  </a:lnTo>
                  <a:lnTo>
                    <a:pt x="174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37498" y="6615858"/>
              <a:ext cx="156528" cy="1848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72711" y="6689410"/>
              <a:ext cx="232914" cy="20386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65703" y="2038704"/>
              <a:ext cx="6007100" cy="6022975"/>
            </a:xfrm>
            <a:custGeom>
              <a:avLst/>
              <a:gdLst/>
              <a:ahLst/>
              <a:cxnLst/>
              <a:rect l="l" t="t" r="r" b="b"/>
              <a:pathLst>
                <a:path w="6007100" h="6022975">
                  <a:moveTo>
                    <a:pt x="0" y="0"/>
                  </a:moveTo>
                  <a:lnTo>
                    <a:pt x="152654" y="6022898"/>
                  </a:lnTo>
                  <a:lnTo>
                    <a:pt x="6006630" y="5840069"/>
                  </a:lnTo>
                  <a:lnTo>
                    <a:pt x="5956046" y="43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748924" y="3010669"/>
            <a:ext cx="5518526" cy="38600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dirty="0">
                <a:latin typeface="Comic Sans MS" panose="030F0702030302020204" pitchFamily="66" charset="0"/>
                <a:cs typeface="Arial Narrow"/>
              </a:rPr>
              <a:t>Viktiga faktorer</a:t>
            </a:r>
          </a:p>
          <a:p>
            <a:pPr marL="12700"/>
            <a:r>
              <a:rPr sz="5400" dirty="0">
                <a:latin typeface="Comic Sans MS" panose="030F0702030302020204" pitchFamily="66" charset="0"/>
                <a:cs typeface="Arial Narrow"/>
              </a:rPr>
              <a:t>för att främja</a:t>
            </a:r>
          </a:p>
          <a:p>
            <a:pPr marL="12700"/>
            <a:r>
              <a:rPr sz="8800" dirty="0">
                <a:latin typeface="Comic Sans MS" panose="030F0702030302020204" pitchFamily="66" charset="0"/>
                <a:cs typeface="Arial Narrow"/>
              </a:rPr>
              <a:t>ditt barns</a:t>
            </a:r>
          </a:p>
          <a:p>
            <a:pPr marL="12700"/>
            <a:r>
              <a:rPr sz="5400" dirty="0">
                <a:latin typeface="Comic Sans MS" panose="030F0702030302020204" pitchFamily="66" charset="0"/>
                <a:cs typeface="Arial Narrow"/>
              </a:rPr>
              <a:t>eget läsande</a:t>
            </a:r>
          </a:p>
        </p:txBody>
      </p:sp>
      <p:pic>
        <p:nvPicPr>
          <p:cNvPr id="44" name="object 4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75074" y="1791765"/>
            <a:ext cx="7778988" cy="64718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934" y="72002"/>
            <a:ext cx="14976475" cy="10536555"/>
            <a:chOff x="71934" y="72002"/>
            <a:chExt cx="14976475" cy="10536555"/>
          </a:xfrm>
        </p:grpSpPr>
        <p:sp>
          <p:nvSpPr>
            <p:cNvPr id="3" name="object 3"/>
            <p:cNvSpPr/>
            <p:nvPr/>
          </p:nvSpPr>
          <p:spPr>
            <a:xfrm>
              <a:off x="71934" y="72002"/>
              <a:ext cx="14976475" cy="10536555"/>
            </a:xfrm>
            <a:custGeom>
              <a:avLst/>
              <a:gdLst/>
              <a:ahLst/>
              <a:cxnLst/>
              <a:rect l="l" t="t" r="r" b="b"/>
              <a:pathLst>
                <a:path w="14976475" h="10536555">
                  <a:moveTo>
                    <a:pt x="14772792" y="0"/>
                  </a:moveTo>
                  <a:lnTo>
                    <a:pt x="203276" y="0"/>
                  </a:lnTo>
                  <a:lnTo>
                    <a:pt x="85757" y="3176"/>
                  </a:lnTo>
                  <a:lnTo>
                    <a:pt x="25409" y="25409"/>
                  </a:lnTo>
                  <a:lnTo>
                    <a:pt x="3176" y="85757"/>
                  </a:lnTo>
                  <a:lnTo>
                    <a:pt x="0" y="203276"/>
                  </a:lnTo>
                  <a:lnTo>
                    <a:pt x="0" y="10332681"/>
                  </a:lnTo>
                  <a:lnTo>
                    <a:pt x="3176" y="10450200"/>
                  </a:lnTo>
                  <a:lnTo>
                    <a:pt x="25409" y="10510548"/>
                  </a:lnTo>
                  <a:lnTo>
                    <a:pt x="85757" y="10532781"/>
                  </a:lnTo>
                  <a:lnTo>
                    <a:pt x="203276" y="10535958"/>
                  </a:lnTo>
                  <a:lnTo>
                    <a:pt x="14772792" y="10535958"/>
                  </a:lnTo>
                  <a:lnTo>
                    <a:pt x="14890311" y="10532781"/>
                  </a:lnTo>
                  <a:lnTo>
                    <a:pt x="14950659" y="10510548"/>
                  </a:lnTo>
                  <a:lnTo>
                    <a:pt x="14972892" y="10450200"/>
                  </a:lnTo>
                  <a:lnTo>
                    <a:pt x="14976068" y="10332681"/>
                  </a:lnTo>
                  <a:lnTo>
                    <a:pt x="14976068" y="203276"/>
                  </a:lnTo>
                  <a:lnTo>
                    <a:pt x="14972892" y="85757"/>
                  </a:lnTo>
                  <a:lnTo>
                    <a:pt x="14950659" y="25409"/>
                  </a:lnTo>
                  <a:lnTo>
                    <a:pt x="14890311" y="3176"/>
                  </a:lnTo>
                  <a:lnTo>
                    <a:pt x="14772792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54940" y="4466147"/>
              <a:ext cx="5276215" cy="3459479"/>
            </a:xfrm>
            <a:custGeom>
              <a:avLst/>
              <a:gdLst/>
              <a:ahLst/>
              <a:cxnLst/>
              <a:rect l="l" t="t" r="r" b="b"/>
              <a:pathLst>
                <a:path w="5276215" h="3459479">
                  <a:moveTo>
                    <a:pt x="117182" y="0"/>
                  </a:moveTo>
                  <a:lnTo>
                    <a:pt x="0" y="3352787"/>
                  </a:lnTo>
                  <a:lnTo>
                    <a:pt x="5275719" y="3459353"/>
                  </a:lnTo>
                  <a:lnTo>
                    <a:pt x="4957737" y="63474"/>
                  </a:lnTo>
                  <a:lnTo>
                    <a:pt x="117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54940" y="4466147"/>
              <a:ext cx="5276215" cy="3459479"/>
            </a:xfrm>
            <a:custGeom>
              <a:avLst/>
              <a:gdLst/>
              <a:ahLst/>
              <a:cxnLst/>
              <a:rect l="l" t="t" r="r" b="b"/>
              <a:pathLst>
                <a:path w="5276215" h="3459479">
                  <a:moveTo>
                    <a:pt x="117182" y="0"/>
                  </a:moveTo>
                  <a:lnTo>
                    <a:pt x="0" y="3352787"/>
                  </a:lnTo>
                  <a:lnTo>
                    <a:pt x="5275719" y="3459353"/>
                  </a:lnTo>
                  <a:lnTo>
                    <a:pt x="4957737" y="63474"/>
                  </a:lnTo>
                  <a:lnTo>
                    <a:pt x="117182" y="0"/>
                  </a:lnTo>
                  <a:close/>
                </a:path>
              </a:pathLst>
            </a:custGeom>
            <a:ln w="338797">
              <a:solidFill>
                <a:srgbClr val="E4CB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9398" y="1709877"/>
            <a:ext cx="13740052" cy="1094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000" dirty="0">
                <a:latin typeface="Comic Sans MS" panose="030F0702030302020204" pitchFamily="66" charset="0"/>
              </a:rPr>
              <a:t>MYCKET GRUNDLÄGGS TIDIGT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92253" y="3400254"/>
            <a:ext cx="6873240" cy="6618605"/>
            <a:chOff x="892253" y="3400254"/>
            <a:chExt cx="6873240" cy="6618605"/>
          </a:xfrm>
        </p:grpSpPr>
        <p:sp>
          <p:nvSpPr>
            <p:cNvPr id="8" name="object 8"/>
            <p:cNvSpPr/>
            <p:nvPr/>
          </p:nvSpPr>
          <p:spPr>
            <a:xfrm>
              <a:off x="909398" y="3417399"/>
              <a:ext cx="6838950" cy="6584315"/>
            </a:xfrm>
            <a:custGeom>
              <a:avLst/>
              <a:gdLst/>
              <a:ahLst/>
              <a:cxnLst/>
              <a:rect l="l" t="t" r="r" b="b"/>
              <a:pathLst>
                <a:path w="6838950" h="6584315">
                  <a:moveTo>
                    <a:pt x="298272" y="0"/>
                  </a:moveTo>
                  <a:lnTo>
                    <a:pt x="180735" y="540"/>
                  </a:lnTo>
                  <a:lnTo>
                    <a:pt x="120072" y="21418"/>
                  </a:lnTo>
                  <a:lnTo>
                    <a:pt x="96947" y="81263"/>
                  </a:lnTo>
                  <a:lnTo>
                    <a:pt x="92024" y="198704"/>
                  </a:lnTo>
                  <a:lnTo>
                    <a:pt x="0" y="6380759"/>
                  </a:lnTo>
                  <a:lnTo>
                    <a:pt x="1428" y="6498263"/>
                  </a:lnTo>
                  <a:lnTo>
                    <a:pt x="22764" y="6558603"/>
                  </a:lnTo>
                  <a:lnTo>
                    <a:pt x="82781" y="6580834"/>
                  </a:lnTo>
                  <a:lnTo>
                    <a:pt x="200253" y="6584010"/>
                  </a:lnTo>
                  <a:lnTo>
                    <a:pt x="6635457" y="6584010"/>
                  </a:lnTo>
                  <a:lnTo>
                    <a:pt x="6752976" y="6580834"/>
                  </a:lnTo>
                  <a:lnTo>
                    <a:pt x="6813324" y="6558600"/>
                  </a:lnTo>
                  <a:lnTo>
                    <a:pt x="6835557" y="6498253"/>
                  </a:lnTo>
                  <a:lnTo>
                    <a:pt x="6838734" y="6380734"/>
                  </a:lnTo>
                  <a:lnTo>
                    <a:pt x="6838734" y="349935"/>
                  </a:lnTo>
                  <a:lnTo>
                    <a:pt x="6835558" y="232345"/>
                  </a:lnTo>
                  <a:lnTo>
                    <a:pt x="6813330" y="171499"/>
                  </a:lnTo>
                  <a:lnTo>
                    <a:pt x="6752998" y="147912"/>
                  </a:lnTo>
                  <a:lnTo>
                    <a:pt x="6635508" y="142100"/>
                  </a:lnTo>
                  <a:lnTo>
                    <a:pt x="298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9398" y="3417399"/>
              <a:ext cx="6838950" cy="6584315"/>
            </a:xfrm>
            <a:custGeom>
              <a:avLst/>
              <a:gdLst/>
              <a:ahLst/>
              <a:cxnLst/>
              <a:rect l="l" t="t" r="r" b="b"/>
              <a:pathLst>
                <a:path w="6838950" h="6584315">
                  <a:moveTo>
                    <a:pt x="298272" y="0"/>
                  </a:moveTo>
                  <a:lnTo>
                    <a:pt x="180735" y="540"/>
                  </a:lnTo>
                  <a:lnTo>
                    <a:pt x="120072" y="21418"/>
                  </a:lnTo>
                  <a:lnTo>
                    <a:pt x="96947" y="81263"/>
                  </a:lnTo>
                  <a:lnTo>
                    <a:pt x="92024" y="198704"/>
                  </a:lnTo>
                  <a:lnTo>
                    <a:pt x="0" y="6380759"/>
                  </a:lnTo>
                  <a:lnTo>
                    <a:pt x="1428" y="6498263"/>
                  </a:lnTo>
                  <a:lnTo>
                    <a:pt x="22764" y="6558603"/>
                  </a:lnTo>
                  <a:lnTo>
                    <a:pt x="82781" y="6580834"/>
                  </a:lnTo>
                  <a:lnTo>
                    <a:pt x="200253" y="6584010"/>
                  </a:lnTo>
                  <a:lnTo>
                    <a:pt x="6635457" y="6584010"/>
                  </a:lnTo>
                  <a:lnTo>
                    <a:pt x="6752976" y="6580834"/>
                  </a:lnTo>
                  <a:lnTo>
                    <a:pt x="6813324" y="6558600"/>
                  </a:lnTo>
                  <a:lnTo>
                    <a:pt x="6835557" y="6498253"/>
                  </a:lnTo>
                  <a:lnTo>
                    <a:pt x="6838734" y="6380734"/>
                  </a:lnTo>
                  <a:lnTo>
                    <a:pt x="6838734" y="349935"/>
                  </a:lnTo>
                  <a:lnTo>
                    <a:pt x="6835558" y="232345"/>
                  </a:lnTo>
                  <a:lnTo>
                    <a:pt x="6813330" y="171499"/>
                  </a:lnTo>
                  <a:lnTo>
                    <a:pt x="6752998" y="147912"/>
                  </a:lnTo>
                  <a:lnTo>
                    <a:pt x="6635508" y="142100"/>
                  </a:lnTo>
                  <a:lnTo>
                    <a:pt x="298272" y="0"/>
                  </a:lnTo>
                  <a:close/>
                </a:path>
              </a:pathLst>
            </a:custGeom>
            <a:ln w="33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33508" y="3916428"/>
            <a:ext cx="375412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Nu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är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hjärnan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mer </a:t>
            </a:r>
            <a:r>
              <a:rPr sz="3200" dirty="0">
                <a:latin typeface="Arial"/>
                <a:cs typeface="Arial"/>
              </a:rPr>
              <a:t>formbar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än </a:t>
            </a:r>
            <a:r>
              <a:rPr sz="3200" spc="-10" dirty="0">
                <a:latin typeface="Arial"/>
                <a:cs typeface="Arial"/>
              </a:rPr>
              <a:t>någonsin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88506" y="5341810"/>
            <a:ext cx="3075305" cy="146240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3740"/>
              </a:lnSpc>
              <a:spcBef>
                <a:spcPts val="290"/>
              </a:spcBef>
            </a:pPr>
            <a:r>
              <a:rPr sz="3200" dirty="0">
                <a:latin typeface="Arial"/>
                <a:cs typeface="Arial"/>
              </a:rPr>
              <a:t>Du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som </a:t>
            </a:r>
            <a:r>
              <a:rPr sz="3200" spc="-10" dirty="0">
                <a:latin typeface="Arial"/>
                <a:cs typeface="Arial"/>
              </a:rPr>
              <a:t>förälder </a:t>
            </a:r>
            <a:r>
              <a:rPr sz="3200" dirty="0">
                <a:latin typeface="Arial"/>
                <a:cs typeface="Arial"/>
              </a:rPr>
              <a:t>är </a:t>
            </a:r>
            <a:r>
              <a:rPr sz="3200" spc="-10" dirty="0">
                <a:latin typeface="Arial"/>
                <a:cs typeface="Arial"/>
              </a:rPr>
              <a:t>barnets </a:t>
            </a:r>
            <a:r>
              <a:rPr sz="3200" dirty="0">
                <a:latin typeface="Arial"/>
                <a:cs typeface="Arial"/>
              </a:rPr>
              <a:t>viktigaste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resurs!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5626" y="5224997"/>
            <a:ext cx="6094574" cy="445237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96590" y="9518442"/>
            <a:ext cx="31115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30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8270" y="1931643"/>
            <a:ext cx="288417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latin typeface="Arial"/>
                <a:cs typeface="Arial"/>
              </a:rPr>
              <a:t>Tips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på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saker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att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ta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spc="-20" dirty="0">
                <a:latin typeface="Arial"/>
                <a:cs typeface="Arial"/>
              </a:rPr>
              <a:t>upp: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270" y="2529051"/>
            <a:ext cx="4619625" cy="2031364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950" dirty="0">
                <a:latin typeface="Arial"/>
                <a:cs typeface="Arial"/>
              </a:rPr>
              <a:t>Känn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dig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hemma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43600"/>
              </a:lnSpc>
            </a:pPr>
            <a:r>
              <a:rPr sz="1950" dirty="0">
                <a:latin typeface="Arial"/>
                <a:cs typeface="Arial"/>
              </a:rPr>
              <a:t>Barn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prioriterad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grupp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biblioteket Öppettider</a:t>
            </a:r>
            <a:endParaRPr sz="1950">
              <a:latin typeface="Arial"/>
              <a:cs typeface="Arial"/>
            </a:endParaRPr>
          </a:p>
          <a:p>
            <a:pPr marL="12700" marR="227329">
              <a:lnSpc>
                <a:spcPct val="100600"/>
              </a:lnSpc>
              <a:spcBef>
                <a:spcPts val="1005"/>
              </a:spcBef>
            </a:pPr>
            <a:r>
              <a:rPr sz="1950" dirty="0">
                <a:latin typeface="Arial"/>
                <a:cs typeface="Arial"/>
              </a:rPr>
              <a:t>Bibliotekets</a:t>
            </a:r>
            <a:r>
              <a:rPr sz="1950" spc="-4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språkstimulerande</a:t>
            </a:r>
            <a:r>
              <a:rPr sz="1950" spc="-4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program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minsta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deras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vuxna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270" y="4619979"/>
            <a:ext cx="485013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68170">
              <a:lnSpc>
                <a:spcPct val="143600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Biblioteket som </a:t>
            </a:r>
            <a:r>
              <a:rPr sz="1950" spc="-10" dirty="0">
                <a:latin typeface="Arial"/>
                <a:cs typeface="Arial"/>
              </a:rPr>
              <a:t>mötesplats </a:t>
            </a:r>
            <a:r>
              <a:rPr sz="1950" dirty="0">
                <a:latin typeface="Arial"/>
                <a:cs typeface="Arial"/>
              </a:rPr>
              <a:t>Skötbord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20" dirty="0">
                <a:latin typeface="Arial"/>
                <a:cs typeface="Arial"/>
              </a:rPr>
              <a:t> mera </a:t>
            </a:r>
            <a:r>
              <a:rPr sz="1950" dirty="0">
                <a:latin typeface="Arial"/>
                <a:cs typeface="Arial"/>
              </a:rPr>
              <a:t>Låneregler,</a:t>
            </a:r>
            <a:r>
              <a:rPr sz="1950" spc="-10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lånekort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950" dirty="0">
                <a:latin typeface="Arial"/>
                <a:cs typeface="Arial"/>
              </a:rPr>
              <a:t>Hur hittar </a:t>
            </a:r>
            <a:r>
              <a:rPr sz="1950" spc="-20" dirty="0">
                <a:latin typeface="Arial"/>
                <a:cs typeface="Arial"/>
              </a:rPr>
              <a:t>man?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950" spc="-10" dirty="0">
                <a:latin typeface="Arial"/>
                <a:cs typeface="Arial"/>
              </a:rPr>
              <a:t>Vad</a:t>
            </a:r>
            <a:r>
              <a:rPr sz="1950" spc="-6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gäller</a:t>
            </a:r>
            <a:r>
              <a:rPr sz="1950" spc="-5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5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borttappade/skadade</a:t>
            </a:r>
            <a:r>
              <a:rPr sz="1950" spc="-5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böcker?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64754" y="2029828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5799074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66"/>
                </a:lnTo>
                <a:lnTo>
                  <a:pt x="26670" y="3774403"/>
                </a:lnTo>
                <a:lnTo>
                  <a:pt x="90011" y="3797738"/>
                </a:lnTo>
                <a:lnTo>
                  <a:pt x="213360" y="3801071"/>
                </a:lnTo>
                <a:lnTo>
                  <a:pt x="5799074" y="3801071"/>
                </a:lnTo>
                <a:lnTo>
                  <a:pt x="5922422" y="3797738"/>
                </a:lnTo>
                <a:lnTo>
                  <a:pt x="5985763" y="3774403"/>
                </a:lnTo>
                <a:lnTo>
                  <a:pt x="6009100" y="3711066"/>
                </a:lnTo>
                <a:lnTo>
                  <a:pt x="6012434" y="3587724"/>
                </a:lnTo>
                <a:lnTo>
                  <a:pt x="6012434" y="213360"/>
                </a:lnTo>
                <a:lnTo>
                  <a:pt x="6009100" y="90011"/>
                </a:lnTo>
                <a:lnTo>
                  <a:pt x="5985763" y="26670"/>
                </a:lnTo>
                <a:lnTo>
                  <a:pt x="5922422" y="3333"/>
                </a:lnTo>
                <a:lnTo>
                  <a:pt x="5799074" y="0"/>
                </a:lnTo>
                <a:close/>
              </a:path>
            </a:pathLst>
          </a:custGeom>
          <a:solidFill>
            <a:srgbClr val="C2E0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15250" y="2028495"/>
            <a:ext cx="5950584" cy="632985"/>
          </a:xfrm>
          <a:prstGeom prst="rect">
            <a:avLst/>
          </a:prstGeom>
        </p:spPr>
        <p:txBody>
          <a:bodyPr vert="horz" wrap="square" lIns="0" tIns="200143" rIns="0" bIns="0" rtlCol="0">
            <a:spAutoFit/>
          </a:bodyPr>
          <a:lstStyle/>
          <a:p>
            <a:pPr marL="113347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omic Sans MS" panose="030F0702030302020204" pitchFamily="66" charset="0"/>
              </a:rPr>
              <a:t>BIBLIOTEKET FÖR BARN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306050" y="5120830"/>
            <a:ext cx="2615227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dirty="0">
                <a:latin typeface="Comic Sans MS" panose="030F0702030302020204" pitchFamily="66" charset="0"/>
                <a:cs typeface="Arial Narrow"/>
              </a:rPr>
              <a:t>– så funkar det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8046970" y="2012043"/>
            <a:ext cx="6048375" cy="3836670"/>
            <a:chOff x="8046970" y="2012043"/>
            <a:chExt cx="6048375" cy="383667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8789" y="2763947"/>
              <a:ext cx="3546562" cy="23643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064750" y="2029823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00" y="72002"/>
            <a:ext cx="14976475" cy="10548620"/>
          </a:xfrm>
          <a:custGeom>
            <a:avLst/>
            <a:gdLst/>
            <a:ahLst/>
            <a:cxnLst/>
            <a:rect l="l" t="t" r="r" b="b"/>
            <a:pathLst>
              <a:path w="14976475" h="10548620">
                <a:moveTo>
                  <a:pt x="14762645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334637"/>
                </a:lnTo>
                <a:lnTo>
                  <a:pt x="3333" y="10457986"/>
                </a:lnTo>
                <a:lnTo>
                  <a:pt x="26669" y="10521327"/>
                </a:lnTo>
                <a:lnTo>
                  <a:pt x="90011" y="10544663"/>
                </a:lnTo>
                <a:lnTo>
                  <a:pt x="213360" y="10547997"/>
                </a:lnTo>
                <a:lnTo>
                  <a:pt x="14762645" y="10547997"/>
                </a:lnTo>
                <a:lnTo>
                  <a:pt x="14885993" y="10544663"/>
                </a:lnTo>
                <a:lnTo>
                  <a:pt x="14949335" y="10521327"/>
                </a:lnTo>
                <a:lnTo>
                  <a:pt x="14972671" y="10457986"/>
                </a:lnTo>
                <a:lnTo>
                  <a:pt x="14976005" y="10334637"/>
                </a:lnTo>
                <a:lnTo>
                  <a:pt x="14976005" y="213360"/>
                </a:lnTo>
                <a:lnTo>
                  <a:pt x="14972671" y="90011"/>
                </a:lnTo>
                <a:lnTo>
                  <a:pt x="14949335" y="26670"/>
                </a:lnTo>
                <a:lnTo>
                  <a:pt x="14885993" y="3333"/>
                </a:lnTo>
                <a:lnTo>
                  <a:pt x="14762645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7450" y="1654670"/>
            <a:ext cx="9677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Comic Sans MS" panose="030F0702030302020204" pitchFamily="66" charset="0"/>
              </a:rPr>
              <a:t>BIBLIOTEKET FÖR BARN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17995" y="8738222"/>
            <a:ext cx="53168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Comic Sans MS" panose="030F0702030302020204" pitchFamily="66" charset="0"/>
                <a:cs typeface="Arial Narrow"/>
              </a:rPr>
              <a:t>– så funkar det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5477" y="2972586"/>
            <a:ext cx="8646438" cy="576429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3650" y="9537653"/>
            <a:ext cx="302941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32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99743" y="2404617"/>
            <a:ext cx="6292215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Om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tid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finns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visa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gärna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filmen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från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biblioteken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Göteborg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9743" y="3003169"/>
            <a:ext cx="6121400" cy="921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i="1" dirty="0">
                <a:latin typeface="Arial"/>
                <a:cs typeface="Arial"/>
              </a:rPr>
              <a:t>Vet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du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om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att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du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kan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förändra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ditt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barns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spc="-20" dirty="0">
                <a:latin typeface="Arial"/>
                <a:cs typeface="Arial"/>
              </a:rPr>
              <a:t>liv?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dirty="0">
                <a:latin typeface="Arial"/>
                <a:cs typeface="Arial"/>
              </a:rPr>
              <a:t>Speltid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01:45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min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spc="-10" dirty="0">
                <a:latin typeface="Arial"/>
                <a:cs typeface="Arial"/>
              </a:rPr>
              <a:t>https://youtu.be/b1nSg7vumn8?si=4XOIVbyqau63z71A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6735" y="5167947"/>
            <a:ext cx="6998334" cy="2159635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1950" dirty="0">
                <a:latin typeface="Arial"/>
                <a:cs typeface="Arial"/>
              </a:rPr>
              <a:t>Du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även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visa</a:t>
            </a:r>
            <a:r>
              <a:rPr sz="1950" spc="-10" dirty="0">
                <a:latin typeface="Arial"/>
                <a:cs typeface="Arial"/>
              </a:rPr>
              <a:t> filmen:</a:t>
            </a:r>
            <a:endParaRPr sz="1950">
              <a:latin typeface="Arial"/>
              <a:cs typeface="Arial"/>
            </a:endParaRPr>
          </a:p>
          <a:p>
            <a:pPr marL="12700" marR="3547110">
              <a:lnSpc>
                <a:spcPct val="100499"/>
              </a:lnSpc>
              <a:spcBef>
                <a:spcPts val="1345"/>
              </a:spcBef>
            </a:pPr>
            <a:r>
              <a:rPr sz="1950" i="1" dirty="0">
                <a:latin typeface="Arial"/>
                <a:cs typeface="Arial"/>
              </a:rPr>
              <a:t>Från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födseln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till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de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första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spc="-10" dirty="0">
                <a:latin typeface="Arial"/>
                <a:cs typeface="Arial"/>
              </a:rPr>
              <a:t>orden </a:t>
            </a:r>
            <a:r>
              <a:rPr sz="1950" i="1" dirty="0">
                <a:latin typeface="Arial"/>
                <a:cs typeface="Arial"/>
              </a:rPr>
              <a:t>Hitta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spc="-10" dirty="0">
                <a:latin typeface="Arial"/>
                <a:cs typeface="Arial"/>
              </a:rPr>
              <a:t>språket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Speltid: 18:10 </a:t>
            </a:r>
            <a:r>
              <a:rPr sz="1950" spc="-25" dirty="0">
                <a:latin typeface="Arial"/>
                <a:cs typeface="Arial"/>
              </a:rPr>
              <a:t>min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spc="-10" dirty="0">
                <a:latin typeface="Arial"/>
                <a:cs typeface="Arial"/>
                <a:hlinkClick r:id="rId2"/>
              </a:rPr>
              <a:t>http://www.kodknackarna.se/startsida/kod-</a:t>
            </a:r>
            <a:r>
              <a:rPr sz="1950" dirty="0">
                <a:latin typeface="Arial"/>
                <a:cs typeface="Arial"/>
                <a:hlinkClick r:id="rId2"/>
              </a:rPr>
              <a:t>knackarnas-</a:t>
            </a:r>
            <a:r>
              <a:rPr sz="1950" spc="-10" dirty="0">
                <a:latin typeface="Arial"/>
                <a:cs typeface="Arial"/>
                <a:hlinkClick r:id="rId2"/>
              </a:rPr>
              <a:t>material/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950" dirty="0">
                <a:latin typeface="Arial"/>
                <a:cs typeface="Arial"/>
              </a:rPr>
              <a:t>hitta-spraket-film-sprakutveckling-</a:t>
            </a:r>
            <a:r>
              <a:rPr sz="1950" spc="-10" dirty="0">
                <a:latin typeface="Arial"/>
                <a:cs typeface="Arial"/>
              </a:rPr>
              <a:t>barn/</a:t>
            </a:r>
            <a:endParaRPr sz="19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045" y="4115179"/>
            <a:ext cx="988752" cy="9887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8715" y="7476633"/>
            <a:ext cx="1128960" cy="112896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183219" y="2049043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5799074" y="0"/>
                </a:moveTo>
                <a:lnTo>
                  <a:pt x="213347" y="0"/>
                </a:lnTo>
                <a:lnTo>
                  <a:pt x="90005" y="3333"/>
                </a:lnTo>
                <a:lnTo>
                  <a:pt x="26668" y="26668"/>
                </a:lnTo>
                <a:lnTo>
                  <a:pt x="3333" y="90005"/>
                </a:lnTo>
                <a:lnTo>
                  <a:pt x="0" y="213347"/>
                </a:lnTo>
                <a:lnTo>
                  <a:pt x="0" y="3587711"/>
                </a:lnTo>
                <a:lnTo>
                  <a:pt x="3333" y="3711060"/>
                </a:lnTo>
                <a:lnTo>
                  <a:pt x="26668" y="3774401"/>
                </a:lnTo>
                <a:lnTo>
                  <a:pt x="90005" y="3797738"/>
                </a:lnTo>
                <a:lnTo>
                  <a:pt x="213347" y="3801071"/>
                </a:lnTo>
                <a:lnTo>
                  <a:pt x="5799074" y="3801071"/>
                </a:lnTo>
                <a:lnTo>
                  <a:pt x="5922422" y="3797738"/>
                </a:lnTo>
                <a:lnTo>
                  <a:pt x="5985763" y="3774401"/>
                </a:lnTo>
                <a:lnTo>
                  <a:pt x="6009100" y="3711060"/>
                </a:lnTo>
                <a:lnTo>
                  <a:pt x="6012434" y="3587711"/>
                </a:lnTo>
                <a:lnTo>
                  <a:pt x="6012434" y="213347"/>
                </a:lnTo>
                <a:lnTo>
                  <a:pt x="6009100" y="90005"/>
                </a:lnTo>
                <a:lnTo>
                  <a:pt x="5985763" y="26668"/>
                </a:lnTo>
                <a:lnTo>
                  <a:pt x="5922422" y="3333"/>
                </a:lnTo>
                <a:lnTo>
                  <a:pt x="5799074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946222" y="2945803"/>
            <a:ext cx="2949093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latin typeface="Comic Sans MS" panose="030F0702030302020204" pitchFamily="66" charset="0"/>
              </a:rPr>
              <a:t>TIPS OCH LÄNKAR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942933" y="3627335"/>
            <a:ext cx="1170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omic Sans MS"/>
                <a:cs typeface="Comic Sans MS"/>
                <a:hlinkClick r:id="rId5"/>
              </a:rPr>
              <a:t>www.bokstart.se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42933" y="4276420"/>
            <a:ext cx="39217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omic Sans MS"/>
                <a:cs typeface="Comic Sans MS"/>
              </a:rPr>
              <a:t>Hitta</a:t>
            </a:r>
            <a:r>
              <a:rPr sz="1200" spc="-20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språket</a:t>
            </a:r>
            <a:r>
              <a:rPr sz="1200" spc="-15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/</a:t>
            </a:r>
            <a:r>
              <a:rPr sz="1200" spc="-10" dirty="0">
                <a:latin typeface="Comic Sans MS"/>
                <a:cs typeface="Comic Sans MS"/>
              </a:rPr>
              <a:t> </a:t>
            </a:r>
            <a:r>
              <a:rPr sz="1200" spc="-10" dirty="0">
                <a:latin typeface="Comic Sans MS"/>
                <a:cs typeface="Comic Sans MS"/>
                <a:hlinkClick r:id="rId6"/>
              </a:rPr>
              <a:t>http://www.kodknackarna.se/startsida</a:t>
            </a:r>
            <a:r>
              <a:rPr sz="1200" spc="-10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kod-knackarnas-material/hitta-spraket-</a:t>
            </a:r>
            <a:r>
              <a:rPr sz="1200" spc="-10" dirty="0">
                <a:latin typeface="Comic Sans MS"/>
                <a:cs typeface="Comic Sans MS"/>
              </a:rPr>
              <a:t>film- </a:t>
            </a:r>
            <a:r>
              <a:rPr sz="1200" dirty="0">
                <a:latin typeface="Comic Sans MS"/>
                <a:cs typeface="Comic Sans MS"/>
              </a:rPr>
              <a:t>sprakutveckling-</a:t>
            </a:r>
            <a:r>
              <a:rPr sz="1200" spc="-10" dirty="0">
                <a:latin typeface="Comic Sans MS"/>
                <a:cs typeface="Comic Sans MS"/>
              </a:rPr>
              <a:t>barn/</a:t>
            </a:r>
            <a:endParaRPr sz="1200" dirty="0">
              <a:latin typeface="Comic Sans MS"/>
              <a:cs typeface="Comic Sans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165434" y="2031254"/>
            <a:ext cx="6048375" cy="3836670"/>
            <a:chOff x="8165434" y="2031254"/>
            <a:chExt cx="6048375" cy="3836670"/>
          </a:xfrm>
        </p:grpSpPr>
        <p:sp>
          <p:nvSpPr>
            <p:cNvPr id="13" name="object 13"/>
            <p:cNvSpPr/>
            <p:nvPr/>
          </p:nvSpPr>
          <p:spPr>
            <a:xfrm>
              <a:off x="12664665" y="2049030"/>
              <a:ext cx="14604" cy="993775"/>
            </a:xfrm>
            <a:custGeom>
              <a:avLst/>
              <a:gdLst/>
              <a:ahLst/>
              <a:cxnLst/>
              <a:rect l="l" t="t" r="r" b="b"/>
              <a:pathLst>
                <a:path w="14604" h="993775">
                  <a:moveTo>
                    <a:pt x="0" y="993540"/>
                  </a:moveTo>
                  <a:lnTo>
                    <a:pt x="14579" y="993540"/>
                  </a:lnTo>
                  <a:lnTo>
                    <a:pt x="14579" y="0"/>
                  </a:lnTo>
                  <a:lnTo>
                    <a:pt x="0" y="0"/>
                  </a:lnTo>
                  <a:lnTo>
                    <a:pt x="0" y="993540"/>
                  </a:lnTo>
                  <a:close/>
                </a:path>
              </a:pathLst>
            </a:custGeom>
            <a:solidFill>
              <a:srgbClr val="6AB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654939" y="2940507"/>
              <a:ext cx="34290" cy="90170"/>
            </a:xfrm>
            <a:custGeom>
              <a:avLst/>
              <a:gdLst/>
              <a:ahLst/>
              <a:cxnLst/>
              <a:rect l="l" t="t" r="r" b="b"/>
              <a:pathLst>
                <a:path w="34290" h="90169">
                  <a:moveTo>
                    <a:pt x="34023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34023" y="89916"/>
                  </a:lnTo>
                  <a:lnTo>
                    <a:pt x="34023" y="0"/>
                  </a:lnTo>
                  <a:close/>
                </a:path>
              </a:pathLst>
            </a:custGeom>
            <a:solidFill>
              <a:srgbClr val="6AB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057092" y="3030412"/>
              <a:ext cx="1229995" cy="816610"/>
            </a:xfrm>
            <a:custGeom>
              <a:avLst/>
              <a:gdLst/>
              <a:ahLst/>
              <a:cxnLst/>
              <a:rect l="l" t="t" r="r" b="b"/>
              <a:pathLst>
                <a:path w="1229994" h="816610">
                  <a:moveTo>
                    <a:pt x="614952" y="0"/>
                  </a:moveTo>
                  <a:lnTo>
                    <a:pt x="566907" y="1849"/>
                  </a:lnTo>
                  <a:lnTo>
                    <a:pt x="519873" y="7307"/>
                  </a:lnTo>
                  <a:lnTo>
                    <a:pt x="473988" y="16236"/>
                  </a:lnTo>
                  <a:lnTo>
                    <a:pt x="429387" y="28501"/>
                  </a:lnTo>
                  <a:lnTo>
                    <a:pt x="386208" y="43963"/>
                  </a:lnTo>
                  <a:lnTo>
                    <a:pt x="344586" y="62487"/>
                  </a:lnTo>
                  <a:lnTo>
                    <a:pt x="304660" y="83936"/>
                  </a:lnTo>
                  <a:lnTo>
                    <a:pt x="266564" y="108173"/>
                  </a:lnTo>
                  <a:lnTo>
                    <a:pt x="230437" y="135061"/>
                  </a:lnTo>
                  <a:lnTo>
                    <a:pt x="196415" y="164464"/>
                  </a:lnTo>
                  <a:lnTo>
                    <a:pt x="164634" y="196246"/>
                  </a:lnTo>
                  <a:lnTo>
                    <a:pt x="135231" y="230269"/>
                  </a:lnTo>
                  <a:lnTo>
                    <a:pt x="108342" y="266397"/>
                  </a:lnTo>
                  <a:lnTo>
                    <a:pt x="84106" y="304493"/>
                  </a:lnTo>
                  <a:lnTo>
                    <a:pt x="62657" y="344420"/>
                  </a:lnTo>
                  <a:lnTo>
                    <a:pt x="44133" y="386043"/>
                  </a:lnTo>
                  <a:lnTo>
                    <a:pt x="28671" y="429223"/>
                  </a:lnTo>
                  <a:lnTo>
                    <a:pt x="16407" y="473825"/>
                  </a:lnTo>
                  <a:lnTo>
                    <a:pt x="7477" y="519712"/>
                  </a:lnTo>
                  <a:lnTo>
                    <a:pt x="2020" y="566747"/>
                  </a:lnTo>
                  <a:lnTo>
                    <a:pt x="170" y="614794"/>
                  </a:lnTo>
                  <a:lnTo>
                    <a:pt x="0" y="647399"/>
                  </a:lnTo>
                  <a:lnTo>
                    <a:pt x="397" y="684614"/>
                  </a:lnTo>
                  <a:lnTo>
                    <a:pt x="8349" y="732040"/>
                  </a:lnTo>
                  <a:lnTo>
                    <a:pt x="40618" y="752793"/>
                  </a:lnTo>
                  <a:lnTo>
                    <a:pt x="106041" y="771683"/>
                  </a:lnTo>
                  <a:lnTo>
                    <a:pt x="149003" y="780229"/>
                  </a:lnTo>
                  <a:lnTo>
                    <a:pt x="197636" y="788069"/>
                  </a:lnTo>
                  <a:lnTo>
                    <a:pt x="251066" y="795124"/>
                  </a:lnTo>
                  <a:lnTo>
                    <a:pt x="308421" y="801313"/>
                  </a:lnTo>
                  <a:lnTo>
                    <a:pt x="368829" y="806556"/>
                  </a:lnTo>
                  <a:lnTo>
                    <a:pt x="431415" y="810773"/>
                  </a:lnTo>
                  <a:lnTo>
                    <a:pt x="495309" y="813885"/>
                  </a:lnTo>
                  <a:lnTo>
                    <a:pt x="559636" y="815810"/>
                  </a:lnTo>
                  <a:lnTo>
                    <a:pt x="623524" y="816470"/>
                  </a:lnTo>
                  <a:lnTo>
                    <a:pt x="691509" y="815984"/>
                  </a:lnTo>
                  <a:lnTo>
                    <a:pt x="759389" y="814531"/>
                  </a:lnTo>
                  <a:lnTo>
                    <a:pt x="826200" y="812123"/>
                  </a:lnTo>
                  <a:lnTo>
                    <a:pt x="890975" y="808768"/>
                  </a:lnTo>
                  <a:lnTo>
                    <a:pt x="952752" y="804476"/>
                  </a:lnTo>
                  <a:lnTo>
                    <a:pt x="1010564" y="799258"/>
                  </a:lnTo>
                  <a:lnTo>
                    <a:pt x="1063449" y="793123"/>
                  </a:lnTo>
                  <a:lnTo>
                    <a:pt x="1110440" y="786080"/>
                  </a:lnTo>
                  <a:lnTo>
                    <a:pt x="1150574" y="778140"/>
                  </a:lnTo>
                  <a:lnTo>
                    <a:pt x="1206410" y="759607"/>
                  </a:lnTo>
                  <a:lnTo>
                    <a:pt x="1220183" y="749033"/>
                  </a:lnTo>
                  <a:lnTo>
                    <a:pt x="1220627" y="749045"/>
                  </a:lnTo>
                  <a:lnTo>
                    <a:pt x="1220767" y="748207"/>
                  </a:lnTo>
                  <a:lnTo>
                    <a:pt x="1222570" y="745629"/>
                  </a:lnTo>
                  <a:lnTo>
                    <a:pt x="1223548" y="742988"/>
                  </a:lnTo>
                  <a:lnTo>
                    <a:pt x="1223548" y="738797"/>
                  </a:lnTo>
                  <a:lnTo>
                    <a:pt x="1222723" y="735837"/>
                  </a:lnTo>
                  <a:lnTo>
                    <a:pt x="1225961" y="706341"/>
                  </a:lnTo>
                  <a:lnTo>
                    <a:pt x="1228133" y="674373"/>
                  </a:lnTo>
                  <a:lnTo>
                    <a:pt x="1229352" y="642876"/>
                  </a:lnTo>
                  <a:lnTo>
                    <a:pt x="1229733" y="614794"/>
                  </a:lnTo>
                  <a:lnTo>
                    <a:pt x="1227884" y="566747"/>
                  </a:lnTo>
                  <a:lnTo>
                    <a:pt x="1222426" y="519712"/>
                  </a:lnTo>
                  <a:lnTo>
                    <a:pt x="1213496" y="473825"/>
                  </a:lnTo>
                  <a:lnTo>
                    <a:pt x="1201232" y="429223"/>
                  </a:lnTo>
                  <a:lnTo>
                    <a:pt x="1185770" y="386043"/>
                  </a:lnTo>
                  <a:lnTo>
                    <a:pt x="1167246" y="344420"/>
                  </a:lnTo>
                  <a:lnTo>
                    <a:pt x="1145797" y="304493"/>
                  </a:lnTo>
                  <a:lnTo>
                    <a:pt x="1121561" y="266397"/>
                  </a:lnTo>
                  <a:lnTo>
                    <a:pt x="1094673" y="230269"/>
                  </a:lnTo>
                  <a:lnTo>
                    <a:pt x="1065270" y="196246"/>
                  </a:lnTo>
                  <a:lnTo>
                    <a:pt x="1033489" y="164464"/>
                  </a:lnTo>
                  <a:lnTo>
                    <a:pt x="999466" y="135061"/>
                  </a:lnTo>
                  <a:lnTo>
                    <a:pt x="963339" y="108173"/>
                  </a:lnTo>
                  <a:lnTo>
                    <a:pt x="925244" y="83936"/>
                  </a:lnTo>
                  <a:lnTo>
                    <a:pt x="885317" y="62487"/>
                  </a:lnTo>
                  <a:lnTo>
                    <a:pt x="843696" y="43963"/>
                  </a:lnTo>
                  <a:lnTo>
                    <a:pt x="800516" y="28501"/>
                  </a:lnTo>
                  <a:lnTo>
                    <a:pt x="755915" y="16236"/>
                  </a:lnTo>
                  <a:lnTo>
                    <a:pt x="710030" y="7307"/>
                  </a:lnTo>
                  <a:lnTo>
                    <a:pt x="662996" y="1849"/>
                  </a:lnTo>
                  <a:lnTo>
                    <a:pt x="614952" y="0"/>
                  </a:lnTo>
                  <a:close/>
                </a:path>
              </a:pathLst>
            </a:custGeom>
            <a:solidFill>
              <a:srgbClr val="D3D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57084" y="3048000"/>
              <a:ext cx="829021" cy="79658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93173" y="3044710"/>
              <a:ext cx="793654" cy="7968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183214" y="2049034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75238" y="3897562"/>
              <a:ext cx="333544" cy="3335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1414" y="4929188"/>
              <a:ext cx="331325" cy="3224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00" y="72002"/>
            <a:ext cx="14976475" cy="10548620"/>
          </a:xfrm>
          <a:custGeom>
            <a:avLst/>
            <a:gdLst/>
            <a:ahLst/>
            <a:cxnLst/>
            <a:rect l="l" t="t" r="r" b="b"/>
            <a:pathLst>
              <a:path w="14976475" h="10548620">
                <a:moveTo>
                  <a:pt x="14762645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334637"/>
                </a:lnTo>
                <a:lnTo>
                  <a:pt x="3333" y="10457986"/>
                </a:lnTo>
                <a:lnTo>
                  <a:pt x="26669" y="10521327"/>
                </a:lnTo>
                <a:lnTo>
                  <a:pt x="90011" y="10544663"/>
                </a:lnTo>
                <a:lnTo>
                  <a:pt x="213360" y="10547997"/>
                </a:lnTo>
                <a:lnTo>
                  <a:pt x="14762645" y="10547997"/>
                </a:lnTo>
                <a:lnTo>
                  <a:pt x="14885993" y="10544663"/>
                </a:lnTo>
                <a:lnTo>
                  <a:pt x="14949335" y="10521327"/>
                </a:lnTo>
                <a:lnTo>
                  <a:pt x="14972671" y="10457986"/>
                </a:lnTo>
                <a:lnTo>
                  <a:pt x="14976005" y="10334637"/>
                </a:lnTo>
                <a:lnTo>
                  <a:pt x="14976005" y="213360"/>
                </a:lnTo>
                <a:lnTo>
                  <a:pt x="14972671" y="90011"/>
                </a:lnTo>
                <a:lnTo>
                  <a:pt x="14949335" y="26670"/>
                </a:lnTo>
                <a:lnTo>
                  <a:pt x="14885993" y="3333"/>
                </a:lnTo>
                <a:lnTo>
                  <a:pt x="14762645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9900" y="2338471"/>
            <a:ext cx="720781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Comic Sans MS" panose="030F0702030302020204" pitchFamily="66" charset="0"/>
              </a:rPr>
              <a:t>TIPS OCH LÄNKAR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39898" y="4261764"/>
            <a:ext cx="2691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5" dirty="0">
                <a:latin typeface="Comic Sans MS"/>
                <a:cs typeface="Comic Sans MS"/>
                <a:hlinkClick r:id="rId2"/>
              </a:rPr>
              <a:t>www.bokstart.se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98636" y="6570738"/>
            <a:ext cx="11143615" cy="111950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2800" spc="-10" dirty="0">
                <a:latin typeface="Comic Sans MS"/>
                <a:cs typeface="Comic Sans MS"/>
              </a:rPr>
              <a:t>Hitta</a:t>
            </a:r>
            <a:r>
              <a:rPr sz="2800" spc="-13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språket</a:t>
            </a:r>
            <a:r>
              <a:rPr sz="2800" spc="-130" dirty="0">
                <a:latin typeface="Comic Sans MS"/>
                <a:cs typeface="Comic Sans MS"/>
              </a:rPr>
              <a:t> </a:t>
            </a:r>
            <a:r>
              <a:rPr sz="2800" dirty="0">
                <a:latin typeface="Comic Sans MS"/>
                <a:cs typeface="Comic Sans MS"/>
              </a:rPr>
              <a:t>/</a:t>
            </a:r>
            <a:r>
              <a:rPr sz="2800" spc="-12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  <a:hlinkClick r:id="rId3"/>
              </a:rPr>
              <a:t>http://www.kodknackarna.se/startsida/</a:t>
            </a:r>
            <a:endParaRPr sz="2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2800" spc="-20" dirty="0">
                <a:latin typeface="Comic Sans MS"/>
                <a:cs typeface="Comic Sans MS"/>
              </a:rPr>
              <a:t>kod-knackarnas-material/hitta-spraket-film-sprakutveckling-</a:t>
            </a:r>
            <a:r>
              <a:rPr sz="2800" spc="-10" dirty="0">
                <a:latin typeface="Comic Sans MS"/>
                <a:cs typeface="Comic Sans MS"/>
              </a:rPr>
              <a:t>barn/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61072" y="72009"/>
            <a:ext cx="10310495" cy="9168765"/>
            <a:chOff x="2261072" y="72009"/>
            <a:chExt cx="10310495" cy="9168765"/>
          </a:xfrm>
        </p:grpSpPr>
        <p:sp>
          <p:nvSpPr>
            <p:cNvPr id="7" name="object 7"/>
            <p:cNvSpPr/>
            <p:nvPr/>
          </p:nvSpPr>
          <p:spPr>
            <a:xfrm>
              <a:off x="11053714" y="72009"/>
              <a:ext cx="35560" cy="3041015"/>
            </a:xfrm>
            <a:custGeom>
              <a:avLst/>
              <a:gdLst/>
              <a:ahLst/>
              <a:cxnLst/>
              <a:rect l="l" t="t" r="r" b="b"/>
              <a:pathLst>
                <a:path w="35559" h="3041015">
                  <a:moveTo>
                    <a:pt x="0" y="3040465"/>
                  </a:moveTo>
                  <a:lnTo>
                    <a:pt x="35559" y="3040465"/>
                  </a:lnTo>
                  <a:lnTo>
                    <a:pt x="35559" y="0"/>
                  </a:lnTo>
                  <a:lnTo>
                    <a:pt x="0" y="0"/>
                  </a:lnTo>
                  <a:lnTo>
                    <a:pt x="0" y="3040465"/>
                  </a:lnTo>
                  <a:close/>
                </a:path>
              </a:pathLst>
            </a:custGeom>
            <a:solidFill>
              <a:srgbClr val="6AB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030013" y="2863545"/>
              <a:ext cx="83185" cy="219710"/>
            </a:xfrm>
            <a:custGeom>
              <a:avLst/>
              <a:gdLst/>
              <a:ahLst/>
              <a:cxnLst/>
              <a:rect l="l" t="t" r="r" b="b"/>
              <a:pathLst>
                <a:path w="83184" h="219710">
                  <a:moveTo>
                    <a:pt x="82981" y="0"/>
                  </a:moveTo>
                  <a:lnTo>
                    <a:pt x="0" y="0"/>
                  </a:lnTo>
                  <a:lnTo>
                    <a:pt x="0" y="219303"/>
                  </a:lnTo>
                  <a:lnTo>
                    <a:pt x="82981" y="219303"/>
                  </a:lnTo>
                  <a:lnTo>
                    <a:pt x="82981" y="0"/>
                  </a:lnTo>
                  <a:close/>
                </a:path>
              </a:pathLst>
            </a:custGeom>
            <a:solidFill>
              <a:srgbClr val="6AB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71835" y="3082824"/>
              <a:ext cx="2999740" cy="1991995"/>
            </a:xfrm>
            <a:custGeom>
              <a:avLst/>
              <a:gdLst/>
              <a:ahLst/>
              <a:cxnLst/>
              <a:rect l="l" t="t" r="r" b="b"/>
              <a:pathLst>
                <a:path w="2999740" h="1991995">
                  <a:moveTo>
                    <a:pt x="1499888" y="0"/>
                  </a:moveTo>
                  <a:lnTo>
                    <a:pt x="1451358" y="770"/>
                  </a:lnTo>
                  <a:lnTo>
                    <a:pt x="1403214" y="3066"/>
                  </a:lnTo>
                  <a:lnTo>
                    <a:pt x="1355478" y="6864"/>
                  </a:lnTo>
                  <a:lnTo>
                    <a:pt x="1308173" y="12140"/>
                  </a:lnTo>
                  <a:lnTo>
                    <a:pt x="1261323" y="18872"/>
                  </a:lnTo>
                  <a:lnTo>
                    <a:pt x="1214951" y="27037"/>
                  </a:lnTo>
                  <a:lnTo>
                    <a:pt x="1169081" y="36610"/>
                  </a:lnTo>
                  <a:lnTo>
                    <a:pt x="1123735" y="47569"/>
                  </a:lnTo>
                  <a:lnTo>
                    <a:pt x="1078937" y="59891"/>
                  </a:lnTo>
                  <a:lnTo>
                    <a:pt x="1034711" y="73551"/>
                  </a:lnTo>
                  <a:lnTo>
                    <a:pt x="991078" y="88528"/>
                  </a:lnTo>
                  <a:lnTo>
                    <a:pt x="948064" y="104797"/>
                  </a:lnTo>
                  <a:lnTo>
                    <a:pt x="905690" y="122336"/>
                  </a:lnTo>
                  <a:lnTo>
                    <a:pt x="863981" y="141121"/>
                  </a:lnTo>
                  <a:lnTo>
                    <a:pt x="822959" y="161128"/>
                  </a:lnTo>
                  <a:lnTo>
                    <a:pt x="782649" y="182335"/>
                  </a:lnTo>
                  <a:lnTo>
                    <a:pt x="743072" y="204718"/>
                  </a:lnTo>
                  <a:lnTo>
                    <a:pt x="704252" y="228255"/>
                  </a:lnTo>
                  <a:lnTo>
                    <a:pt x="666214" y="252921"/>
                  </a:lnTo>
                  <a:lnTo>
                    <a:pt x="628979" y="278693"/>
                  </a:lnTo>
                  <a:lnTo>
                    <a:pt x="592571" y="305549"/>
                  </a:lnTo>
                  <a:lnTo>
                    <a:pt x="557014" y="333464"/>
                  </a:lnTo>
                  <a:lnTo>
                    <a:pt x="522330" y="362417"/>
                  </a:lnTo>
                  <a:lnTo>
                    <a:pt x="488544" y="392382"/>
                  </a:lnTo>
                  <a:lnTo>
                    <a:pt x="455677" y="423338"/>
                  </a:lnTo>
                  <a:lnTo>
                    <a:pt x="423755" y="455260"/>
                  </a:lnTo>
                  <a:lnTo>
                    <a:pt x="392799" y="488127"/>
                  </a:lnTo>
                  <a:lnTo>
                    <a:pt x="362833" y="521913"/>
                  </a:lnTo>
                  <a:lnTo>
                    <a:pt x="333880" y="556596"/>
                  </a:lnTo>
                  <a:lnTo>
                    <a:pt x="305965" y="592153"/>
                  </a:lnTo>
                  <a:lnTo>
                    <a:pt x="279109" y="628561"/>
                  </a:lnTo>
                  <a:lnTo>
                    <a:pt x="253336" y="665796"/>
                  </a:lnTo>
                  <a:lnTo>
                    <a:pt x="228670" y="703835"/>
                  </a:lnTo>
                  <a:lnTo>
                    <a:pt x="205133" y="742654"/>
                  </a:lnTo>
                  <a:lnTo>
                    <a:pt x="182750" y="782231"/>
                  </a:lnTo>
                  <a:lnTo>
                    <a:pt x="161542" y="822542"/>
                  </a:lnTo>
                  <a:lnTo>
                    <a:pt x="141535" y="863564"/>
                  </a:lnTo>
                  <a:lnTo>
                    <a:pt x="122750" y="905273"/>
                  </a:lnTo>
                  <a:lnTo>
                    <a:pt x="105211" y="947647"/>
                  </a:lnTo>
                  <a:lnTo>
                    <a:pt x="88941" y="990661"/>
                  </a:lnTo>
                  <a:lnTo>
                    <a:pt x="73965" y="1034294"/>
                  </a:lnTo>
                  <a:lnTo>
                    <a:pt x="60304" y="1078521"/>
                  </a:lnTo>
                  <a:lnTo>
                    <a:pt x="47982" y="1123319"/>
                  </a:lnTo>
                  <a:lnTo>
                    <a:pt x="37023" y="1168665"/>
                  </a:lnTo>
                  <a:lnTo>
                    <a:pt x="27449" y="1214536"/>
                  </a:lnTo>
                  <a:lnTo>
                    <a:pt x="19285" y="1260908"/>
                  </a:lnTo>
                  <a:lnTo>
                    <a:pt x="12552" y="1307758"/>
                  </a:lnTo>
                  <a:lnTo>
                    <a:pt x="7276" y="1355064"/>
                  </a:lnTo>
                  <a:lnTo>
                    <a:pt x="3478" y="1402800"/>
                  </a:lnTo>
                  <a:lnTo>
                    <a:pt x="1182" y="1450946"/>
                  </a:lnTo>
                  <a:lnTo>
                    <a:pt x="412" y="1499476"/>
                  </a:lnTo>
                  <a:lnTo>
                    <a:pt x="0" y="1609241"/>
                  </a:lnTo>
                  <a:lnTo>
                    <a:pt x="964" y="1669775"/>
                  </a:lnTo>
                  <a:lnTo>
                    <a:pt x="4024" y="1724241"/>
                  </a:lnTo>
                  <a:lnTo>
                    <a:pt x="10166" y="1765264"/>
                  </a:lnTo>
                  <a:lnTo>
                    <a:pt x="42444" y="1807142"/>
                  </a:lnTo>
                  <a:lnTo>
                    <a:pt x="80471" y="1828177"/>
                  </a:lnTo>
                  <a:lnTo>
                    <a:pt x="133201" y="1848459"/>
                  </a:lnTo>
                  <a:lnTo>
                    <a:pt x="199380" y="1867871"/>
                  </a:lnTo>
                  <a:lnTo>
                    <a:pt x="237120" y="1877215"/>
                  </a:lnTo>
                  <a:lnTo>
                    <a:pt x="277750" y="1886299"/>
                  </a:lnTo>
                  <a:lnTo>
                    <a:pt x="321115" y="1895107"/>
                  </a:lnTo>
                  <a:lnTo>
                    <a:pt x="367056" y="1903627"/>
                  </a:lnTo>
                  <a:lnTo>
                    <a:pt x="415418" y="1911842"/>
                  </a:lnTo>
                  <a:lnTo>
                    <a:pt x="466043" y="1919740"/>
                  </a:lnTo>
                  <a:lnTo>
                    <a:pt x="518774" y="1927305"/>
                  </a:lnTo>
                  <a:lnTo>
                    <a:pt x="573453" y="1934523"/>
                  </a:lnTo>
                  <a:lnTo>
                    <a:pt x="629925" y="1941380"/>
                  </a:lnTo>
                  <a:lnTo>
                    <a:pt x="688033" y="1947861"/>
                  </a:lnTo>
                  <a:lnTo>
                    <a:pt x="747618" y="1953952"/>
                  </a:lnTo>
                  <a:lnTo>
                    <a:pt x="808524" y="1959638"/>
                  </a:lnTo>
                  <a:lnTo>
                    <a:pt x="870595" y="1964906"/>
                  </a:lnTo>
                  <a:lnTo>
                    <a:pt x="933672" y="1969740"/>
                  </a:lnTo>
                  <a:lnTo>
                    <a:pt x="997600" y="1974127"/>
                  </a:lnTo>
                  <a:lnTo>
                    <a:pt x="1062221" y="1978051"/>
                  </a:lnTo>
                  <a:lnTo>
                    <a:pt x="1127379" y="1981499"/>
                  </a:lnTo>
                  <a:lnTo>
                    <a:pt x="1192915" y="1984456"/>
                  </a:lnTo>
                  <a:lnTo>
                    <a:pt x="1258674" y="1986907"/>
                  </a:lnTo>
                  <a:lnTo>
                    <a:pt x="1324498" y="1988839"/>
                  </a:lnTo>
                  <a:lnTo>
                    <a:pt x="1390230" y="1990237"/>
                  </a:lnTo>
                  <a:lnTo>
                    <a:pt x="1455714" y="1991086"/>
                  </a:lnTo>
                  <a:lnTo>
                    <a:pt x="1520792" y="1991372"/>
                  </a:lnTo>
                  <a:lnTo>
                    <a:pt x="1587000" y="1991182"/>
                  </a:lnTo>
                  <a:lnTo>
                    <a:pt x="1653393" y="1990613"/>
                  </a:lnTo>
                  <a:lnTo>
                    <a:pt x="1719819" y="1989665"/>
                  </a:lnTo>
                  <a:lnTo>
                    <a:pt x="1786130" y="1988342"/>
                  </a:lnTo>
                  <a:lnTo>
                    <a:pt x="1852173" y="1986644"/>
                  </a:lnTo>
                  <a:lnTo>
                    <a:pt x="1917799" y="1984573"/>
                  </a:lnTo>
                  <a:lnTo>
                    <a:pt x="1982856" y="1982130"/>
                  </a:lnTo>
                  <a:lnTo>
                    <a:pt x="2047195" y="1979317"/>
                  </a:lnTo>
                  <a:lnTo>
                    <a:pt x="2110665" y="1976135"/>
                  </a:lnTo>
                  <a:lnTo>
                    <a:pt x="2173114" y="1972587"/>
                  </a:lnTo>
                  <a:lnTo>
                    <a:pt x="2234394" y="1968673"/>
                  </a:lnTo>
                  <a:lnTo>
                    <a:pt x="2294352" y="1964395"/>
                  </a:lnTo>
                  <a:lnTo>
                    <a:pt x="2352838" y="1959754"/>
                  </a:lnTo>
                  <a:lnTo>
                    <a:pt x="2409703" y="1954753"/>
                  </a:lnTo>
                  <a:lnTo>
                    <a:pt x="2464794" y="1949392"/>
                  </a:lnTo>
                  <a:lnTo>
                    <a:pt x="2517962" y="1943674"/>
                  </a:lnTo>
                  <a:lnTo>
                    <a:pt x="2569057" y="1937599"/>
                  </a:lnTo>
                  <a:lnTo>
                    <a:pt x="2617927" y="1931170"/>
                  </a:lnTo>
                  <a:lnTo>
                    <a:pt x="2664421" y="1924387"/>
                  </a:lnTo>
                  <a:lnTo>
                    <a:pt x="2708391" y="1917253"/>
                  </a:lnTo>
                  <a:lnTo>
                    <a:pt x="2749684" y="1909769"/>
                  </a:lnTo>
                  <a:lnTo>
                    <a:pt x="2788150" y="1901936"/>
                  </a:lnTo>
                  <a:lnTo>
                    <a:pt x="2856000" y="1885230"/>
                  </a:lnTo>
                  <a:lnTo>
                    <a:pt x="2910736" y="1867149"/>
                  </a:lnTo>
                  <a:lnTo>
                    <a:pt x="2951153" y="1847704"/>
                  </a:lnTo>
                  <a:lnTo>
                    <a:pt x="2976047" y="1826907"/>
                  </a:lnTo>
                  <a:lnTo>
                    <a:pt x="2977139" y="1826933"/>
                  </a:lnTo>
                  <a:lnTo>
                    <a:pt x="2977469" y="1824888"/>
                  </a:lnTo>
                  <a:lnTo>
                    <a:pt x="2981889" y="1818614"/>
                  </a:lnTo>
                  <a:lnTo>
                    <a:pt x="2984289" y="1812150"/>
                  </a:lnTo>
                  <a:lnTo>
                    <a:pt x="2984289" y="1801926"/>
                  </a:lnTo>
                  <a:lnTo>
                    <a:pt x="2983578" y="1798320"/>
                  </a:lnTo>
                  <a:lnTo>
                    <a:pt x="2982257" y="1794713"/>
                  </a:lnTo>
                  <a:lnTo>
                    <a:pt x="2987819" y="1747777"/>
                  </a:lnTo>
                  <a:lnTo>
                    <a:pt x="2992190" y="1697096"/>
                  </a:lnTo>
                  <a:lnTo>
                    <a:pt x="2995449" y="1644799"/>
                  </a:lnTo>
                  <a:lnTo>
                    <a:pt x="2997678" y="1593011"/>
                  </a:lnTo>
                  <a:lnTo>
                    <a:pt x="2998956" y="1543861"/>
                  </a:lnTo>
                  <a:lnTo>
                    <a:pt x="2999364" y="1499476"/>
                  </a:lnTo>
                  <a:lnTo>
                    <a:pt x="2998594" y="1450946"/>
                  </a:lnTo>
                  <a:lnTo>
                    <a:pt x="2996298" y="1402800"/>
                  </a:lnTo>
                  <a:lnTo>
                    <a:pt x="2992500" y="1355064"/>
                  </a:lnTo>
                  <a:lnTo>
                    <a:pt x="2987223" y="1307758"/>
                  </a:lnTo>
                  <a:lnTo>
                    <a:pt x="2980491" y="1260908"/>
                  </a:lnTo>
                  <a:lnTo>
                    <a:pt x="2972326" y="1214536"/>
                  </a:lnTo>
                  <a:lnTo>
                    <a:pt x="2962753" y="1168665"/>
                  </a:lnTo>
                  <a:lnTo>
                    <a:pt x="2951794" y="1123319"/>
                  </a:lnTo>
                  <a:lnTo>
                    <a:pt x="2939472" y="1078521"/>
                  </a:lnTo>
                  <a:lnTo>
                    <a:pt x="2925811" y="1034294"/>
                  </a:lnTo>
                  <a:lnTo>
                    <a:pt x="2910834" y="990661"/>
                  </a:lnTo>
                  <a:lnTo>
                    <a:pt x="2894565" y="947647"/>
                  </a:lnTo>
                  <a:lnTo>
                    <a:pt x="2877026" y="905273"/>
                  </a:lnTo>
                  <a:lnTo>
                    <a:pt x="2858241" y="863564"/>
                  </a:lnTo>
                  <a:lnTo>
                    <a:pt x="2838233" y="822542"/>
                  </a:lnTo>
                  <a:lnTo>
                    <a:pt x="2817026" y="782231"/>
                  </a:lnTo>
                  <a:lnTo>
                    <a:pt x="2794642" y="742654"/>
                  </a:lnTo>
                  <a:lnTo>
                    <a:pt x="2771106" y="703835"/>
                  </a:lnTo>
                  <a:lnTo>
                    <a:pt x="2746440" y="665796"/>
                  </a:lnTo>
                  <a:lnTo>
                    <a:pt x="2720667" y="628561"/>
                  </a:lnTo>
                  <a:lnTo>
                    <a:pt x="2693811" y="592153"/>
                  </a:lnTo>
                  <a:lnTo>
                    <a:pt x="2665895" y="556596"/>
                  </a:lnTo>
                  <a:lnTo>
                    <a:pt x="2636943" y="521913"/>
                  </a:lnTo>
                  <a:lnTo>
                    <a:pt x="2606977" y="488127"/>
                  </a:lnTo>
                  <a:lnTo>
                    <a:pt x="2576021" y="455260"/>
                  </a:lnTo>
                  <a:lnTo>
                    <a:pt x="2544098" y="423338"/>
                  </a:lnTo>
                  <a:lnTo>
                    <a:pt x="2511232" y="392382"/>
                  </a:lnTo>
                  <a:lnTo>
                    <a:pt x="2477446" y="362417"/>
                  </a:lnTo>
                  <a:lnTo>
                    <a:pt x="2442762" y="333464"/>
                  </a:lnTo>
                  <a:lnTo>
                    <a:pt x="2407205" y="305549"/>
                  </a:lnTo>
                  <a:lnTo>
                    <a:pt x="2370797" y="278693"/>
                  </a:lnTo>
                  <a:lnTo>
                    <a:pt x="2333562" y="252921"/>
                  </a:lnTo>
                  <a:lnTo>
                    <a:pt x="2295523" y="228255"/>
                  </a:lnTo>
                  <a:lnTo>
                    <a:pt x="2256704" y="204718"/>
                  </a:lnTo>
                  <a:lnTo>
                    <a:pt x="2217127" y="182335"/>
                  </a:lnTo>
                  <a:lnTo>
                    <a:pt x="2176816" y="161128"/>
                  </a:lnTo>
                  <a:lnTo>
                    <a:pt x="2135795" y="141121"/>
                  </a:lnTo>
                  <a:lnTo>
                    <a:pt x="2094085" y="122336"/>
                  </a:lnTo>
                  <a:lnTo>
                    <a:pt x="2051712" y="104797"/>
                  </a:lnTo>
                  <a:lnTo>
                    <a:pt x="2008697" y="88528"/>
                  </a:lnTo>
                  <a:lnTo>
                    <a:pt x="1965065" y="73551"/>
                  </a:lnTo>
                  <a:lnTo>
                    <a:pt x="1920838" y="59891"/>
                  </a:lnTo>
                  <a:lnTo>
                    <a:pt x="1876040" y="47569"/>
                  </a:lnTo>
                  <a:lnTo>
                    <a:pt x="1830695" y="36610"/>
                  </a:lnTo>
                  <a:lnTo>
                    <a:pt x="1784824" y="27037"/>
                  </a:lnTo>
                  <a:lnTo>
                    <a:pt x="1738453" y="18872"/>
                  </a:lnTo>
                  <a:lnTo>
                    <a:pt x="1691603" y="12140"/>
                  </a:lnTo>
                  <a:lnTo>
                    <a:pt x="1644298" y="6864"/>
                  </a:lnTo>
                  <a:lnTo>
                    <a:pt x="1596562" y="3066"/>
                  </a:lnTo>
                  <a:lnTo>
                    <a:pt x="1548417" y="770"/>
                  </a:lnTo>
                  <a:lnTo>
                    <a:pt x="1499888" y="0"/>
                  </a:lnTo>
                  <a:close/>
                </a:path>
              </a:pathLst>
            </a:custGeom>
            <a:solidFill>
              <a:srgbClr val="D3D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71835" y="3125698"/>
              <a:ext cx="2021992" cy="19428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35462" y="3117697"/>
              <a:ext cx="1935733" cy="19434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10925" y="4953375"/>
              <a:ext cx="1438574" cy="14385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1072" y="7849328"/>
              <a:ext cx="1429004" cy="139090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663353" y="9154985"/>
            <a:ext cx="45631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Originalet</a:t>
            </a:r>
            <a:r>
              <a:rPr sz="2000" spc="-8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till</a:t>
            </a:r>
            <a:r>
              <a:rPr sz="2000" spc="-8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materialet</a:t>
            </a:r>
            <a:r>
              <a:rPr sz="2000" spc="-8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är</a:t>
            </a:r>
            <a:r>
              <a:rPr sz="2000" spc="-90" dirty="0">
                <a:latin typeface="Comic Sans MS"/>
                <a:cs typeface="Comic Sans MS"/>
              </a:rPr>
              <a:t> </a:t>
            </a:r>
            <a:r>
              <a:rPr sz="2000" spc="-10" dirty="0">
                <a:latin typeface="Comic Sans MS"/>
                <a:cs typeface="Comic Sans MS"/>
              </a:rPr>
              <a:t>framtaget </a:t>
            </a:r>
            <a:r>
              <a:rPr sz="2000" dirty="0">
                <a:latin typeface="Comic Sans MS"/>
                <a:cs typeface="Comic Sans MS"/>
              </a:rPr>
              <a:t>av</a:t>
            </a:r>
            <a:r>
              <a:rPr sz="2000" spc="-4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Region</a:t>
            </a:r>
            <a:r>
              <a:rPr sz="2000" spc="-45" dirty="0">
                <a:latin typeface="Comic Sans MS"/>
                <a:cs typeface="Comic Sans MS"/>
              </a:rPr>
              <a:t> </a:t>
            </a:r>
            <a:r>
              <a:rPr sz="2000" spc="-10" dirty="0">
                <a:latin typeface="Comic Sans MS"/>
                <a:cs typeface="Comic Sans MS"/>
              </a:rPr>
              <a:t>Blekinge/Kronoberg</a:t>
            </a:r>
            <a:r>
              <a:rPr sz="2000" spc="-40" dirty="0">
                <a:latin typeface="Comic Sans MS"/>
                <a:cs typeface="Comic Sans MS"/>
              </a:rPr>
              <a:t> </a:t>
            </a:r>
            <a:r>
              <a:rPr sz="2000" spc="-25" dirty="0">
                <a:latin typeface="Comic Sans MS"/>
                <a:cs typeface="Comic Sans MS"/>
              </a:rPr>
              <a:t>med </a:t>
            </a:r>
            <a:r>
              <a:rPr sz="2000" dirty="0">
                <a:latin typeface="Comic Sans MS"/>
                <a:cs typeface="Comic Sans MS"/>
              </a:rPr>
              <a:t>stöd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från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Kulturrådet,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10" dirty="0">
                <a:latin typeface="Comic Sans MS"/>
                <a:cs typeface="Comic Sans MS"/>
              </a:rPr>
              <a:t>Bokstart.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3650" y="9537653"/>
            <a:ext cx="302941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Comic Sans MS" panose="030F0702030302020204" pitchFamily="66" charset="0"/>
                <a:cs typeface="Arial Narrow"/>
              </a:rPr>
              <a:t>34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1585" y="1950606"/>
            <a:ext cx="9282430" cy="37928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Materialet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framtaget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sammanställt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av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Clara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Holmén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(leg.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logoped)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och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spc="-10" dirty="0">
                <a:latin typeface="Arial"/>
                <a:cs typeface="Arial"/>
              </a:rPr>
              <a:t>Ann-</a:t>
            </a:r>
            <a:r>
              <a:rPr sz="1950" dirty="0">
                <a:latin typeface="Arial"/>
                <a:cs typeface="Arial"/>
              </a:rPr>
              <a:t>Sofie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Viberg</a:t>
            </a:r>
            <a:r>
              <a:rPr sz="1950" spc="-1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André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(leg.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logoped)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Språkstegen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Region</a:t>
            </a:r>
            <a:r>
              <a:rPr sz="1950" spc="-10" dirty="0">
                <a:latin typeface="Arial"/>
                <a:cs typeface="Arial"/>
              </a:rPr>
              <a:t> Blekinge/Kronoberg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med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utgångpunkt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text-,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bild-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informationsmaterial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från: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65"/>
              </a:spcBef>
            </a:pPr>
            <a:endParaRPr sz="195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950" spc="-10" dirty="0">
                <a:latin typeface="Arial"/>
                <a:cs typeface="Arial"/>
                <a:hlinkClick r:id="rId2"/>
              </a:rPr>
              <a:t>www.bokstart.se</a:t>
            </a:r>
            <a:endParaRPr sz="1950">
              <a:latin typeface="Arial"/>
              <a:cs typeface="Arial"/>
            </a:endParaRPr>
          </a:p>
          <a:p>
            <a:pPr marL="14604" marR="3781425">
              <a:lnSpc>
                <a:spcPct val="100499"/>
              </a:lnSpc>
            </a:pPr>
            <a:r>
              <a:rPr sz="1950" spc="-10" dirty="0">
                <a:latin typeface="Arial"/>
                <a:cs typeface="Arial"/>
              </a:rPr>
              <a:t>Textförfattare:</a:t>
            </a:r>
            <a:r>
              <a:rPr sz="1950" spc="-3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Carina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Fast,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Marie-</a:t>
            </a:r>
            <a:r>
              <a:rPr sz="1950" dirty="0">
                <a:latin typeface="Arial"/>
                <a:cs typeface="Arial"/>
              </a:rPr>
              <a:t>Helene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Dotevall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Eva-</a:t>
            </a:r>
            <a:r>
              <a:rPr sz="1950" dirty="0">
                <a:latin typeface="Arial"/>
                <a:cs typeface="Arial"/>
              </a:rPr>
              <a:t>Kristina</a:t>
            </a:r>
            <a:r>
              <a:rPr sz="1950" spc="-10" dirty="0">
                <a:latin typeface="Arial"/>
                <a:cs typeface="Arial"/>
              </a:rPr>
              <a:t> Salameh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95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sz="1950" i="1" dirty="0">
                <a:latin typeface="Arial"/>
                <a:cs typeface="Arial"/>
              </a:rPr>
              <a:t>Dags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att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höja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ribban</a:t>
            </a:r>
            <a:r>
              <a:rPr sz="1950" i="1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-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Kerstin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Rydsjö,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Region</a:t>
            </a:r>
            <a:r>
              <a:rPr sz="1950" spc="-10" dirty="0">
                <a:latin typeface="Arial"/>
                <a:cs typeface="Arial"/>
              </a:rPr>
              <a:t> Halland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950">
              <a:latin typeface="Arial"/>
              <a:cs typeface="Arial"/>
            </a:endParaRPr>
          </a:p>
          <a:p>
            <a:pPr marL="14604" marR="2520950">
              <a:lnSpc>
                <a:spcPct val="100000"/>
              </a:lnSpc>
            </a:pPr>
            <a:r>
              <a:rPr sz="1950" i="1" dirty="0">
                <a:latin typeface="Arial"/>
                <a:cs typeface="Arial"/>
              </a:rPr>
              <a:t>Hitta</a:t>
            </a:r>
            <a:r>
              <a:rPr sz="1950" i="1" spc="-3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språket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-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Video-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textmaterial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framtaget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av </a:t>
            </a:r>
            <a:r>
              <a:rPr sz="1950" dirty="0">
                <a:latin typeface="Arial"/>
                <a:cs typeface="Arial"/>
              </a:rPr>
              <a:t>Kodknäckarna,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ideell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förening,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Louise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Belfrage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Lotti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Fred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" y="72002"/>
            <a:ext cx="14976475" cy="10548620"/>
            <a:chOff x="72000" y="72002"/>
            <a:chExt cx="14976475" cy="10548620"/>
          </a:xfrm>
        </p:grpSpPr>
        <p:sp>
          <p:nvSpPr>
            <p:cNvPr id="3" name="object 3"/>
            <p:cNvSpPr/>
            <p:nvPr/>
          </p:nvSpPr>
          <p:spPr>
            <a:xfrm>
              <a:off x="72000" y="72002"/>
              <a:ext cx="14976475" cy="10548620"/>
            </a:xfrm>
            <a:custGeom>
              <a:avLst/>
              <a:gdLst/>
              <a:ahLst/>
              <a:cxnLst/>
              <a:rect l="l" t="t" r="r" b="b"/>
              <a:pathLst>
                <a:path w="14976475" h="10548620">
                  <a:moveTo>
                    <a:pt x="1476264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34637"/>
                  </a:lnTo>
                  <a:lnTo>
                    <a:pt x="3333" y="10457986"/>
                  </a:lnTo>
                  <a:lnTo>
                    <a:pt x="26669" y="10521327"/>
                  </a:lnTo>
                  <a:lnTo>
                    <a:pt x="90011" y="10544663"/>
                  </a:lnTo>
                  <a:lnTo>
                    <a:pt x="213360" y="10547997"/>
                  </a:lnTo>
                  <a:lnTo>
                    <a:pt x="14762645" y="10547997"/>
                  </a:lnTo>
                  <a:lnTo>
                    <a:pt x="14885993" y="10544663"/>
                  </a:lnTo>
                  <a:lnTo>
                    <a:pt x="14949335" y="10521327"/>
                  </a:lnTo>
                  <a:lnTo>
                    <a:pt x="14972671" y="10457986"/>
                  </a:lnTo>
                  <a:lnTo>
                    <a:pt x="14976005" y="10334637"/>
                  </a:lnTo>
                  <a:lnTo>
                    <a:pt x="14976005" y="213360"/>
                  </a:lnTo>
                  <a:lnTo>
                    <a:pt x="14972671" y="90011"/>
                  </a:lnTo>
                  <a:lnTo>
                    <a:pt x="14949335" y="26670"/>
                  </a:lnTo>
                  <a:lnTo>
                    <a:pt x="14885993" y="3333"/>
                  </a:lnTo>
                  <a:lnTo>
                    <a:pt x="14762645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1280" y="611279"/>
              <a:ext cx="13688694" cy="9304020"/>
            </a:xfrm>
            <a:custGeom>
              <a:avLst/>
              <a:gdLst/>
              <a:ahLst/>
              <a:cxnLst/>
              <a:rect l="l" t="t" r="r" b="b"/>
              <a:pathLst>
                <a:path w="13688694" h="9304020">
                  <a:moveTo>
                    <a:pt x="13475284" y="0"/>
                  </a:moveTo>
                  <a:lnTo>
                    <a:pt x="213359" y="0"/>
                  </a:lnTo>
                  <a:lnTo>
                    <a:pt x="90011" y="3333"/>
                  </a:lnTo>
                  <a:lnTo>
                    <a:pt x="26669" y="26671"/>
                  </a:lnTo>
                  <a:lnTo>
                    <a:pt x="3333" y="90016"/>
                  </a:lnTo>
                  <a:lnTo>
                    <a:pt x="0" y="213372"/>
                  </a:lnTo>
                  <a:lnTo>
                    <a:pt x="0" y="9090469"/>
                  </a:lnTo>
                  <a:lnTo>
                    <a:pt x="3333" y="9213825"/>
                  </a:lnTo>
                  <a:lnTo>
                    <a:pt x="26669" y="9277170"/>
                  </a:lnTo>
                  <a:lnTo>
                    <a:pt x="90011" y="9300508"/>
                  </a:lnTo>
                  <a:lnTo>
                    <a:pt x="213359" y="9303842"/>
                  </a:lnTo>
                  <a:lnTo>
                    <a:pt x="13475284" y="9303842"/>
                  </a:lnTo>
                  <a:lnTo>
                    <a:pt x="13598632" y="9300508"/>
                  </a:lnTo>
                  <a:lnTo>
                    <a:pt x="13661974" y="9277170"/>
                  </a:lnTo>
                  <a:lnTo>
                    <a:pt x="13685310" y="9213825"/>
                  </a:lnTo>
                  <a:lnTo>
                    <a:pt x="13688644" y="9090469"/>
                  </a:lnTo>
                  <a:lnTo>
                    <a:pt x="13688644" y="213372"/>
                  </a:lnTo>
                  <a:lnTo>
                    <a:pt x="13685310" y="90016"/>
                  </a:lnTo>
                  <a:lnTo>
                    <a:pt x="13661974" y="26671"/>
                  </a:lnTo>
                  <a:lnTo>
                    <a:pt x="13598632" y="3333"/>
                  </a:lnTo>
                  <a:lnTo>
                    <a:pt x="13475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marR="191135" indent="-252095">
              <a:lnSpc>
                <a:spcPct val="107200"/>
              </a:lnSpc>
              <a:spcBef>
                <a:spcPts val="100"/>
              </a:spcBef>
              <a:buClr>
                <a:srgbClr val="EA564E"/>
              </a:buClr>
              <a:buChar char="•"/>
              <a:tabLst>
                <a:tab pos="264795" algn="l"/>
              </a:tabLst>
            </a:pPr>
            <a:r>
              <a:rPr dirty="0"/>
              <a:t>Materialet</a:t>
            </a:r>
            <a:r>
              <a:rPr spc="-5" dirty="0"/>
              <a:t> </a:t>
            </a:r>
            <a:r>
              <a:rPr dirty="0"/>
              <a:t>är</a:t>
            </a:r>
            <a:r>
              <a:rPr spc="-5" dirty="0"/>
              <a:t> </a:t>
            </a:r>
            <a:r>
              <a:rPr dirty="0"/>
              <a:t>tänkt</a:t>
            </a:r>
            <a:r>
              <a:rPr spc="-5" dirty="0"/>
              <a:t> </a:t>
            </a:r>
            <a:r>
              <a:rPr dirty="0"/>
              <a:t>att</a:t>
            </a:r>
            <a:r>
              <a:rPr spc="-10" dirty="0"/>
              <a:t> </a:t>
            </a:r>
            <a:r>
              <a:rPr dirty="0"/>
              <a:t>fungera</a:t>
            </a:r>
            <a:r>
              <a:rPr spc="-5" dirty="0"/>
              <a:t> </a:t>
            </a:r>
            <a:r>
              <a:rPr dirty="0"/>
              <a:t>som</a:t>
            </a:r>
            <a:r>
              <a:rPr spc="-5" dirty="0"/>
              <a:t> </a:t>
            </a:r>
            <a:r>
              <a:rPr dirty="0"/>
              <a:t>ett</a:t>
            </a:r>
            <a:r>
              <a:rPr spc="-5" dirty="0"/>
              <a:t> </a:t>
            </a:r>
            <a:r>
              <a:rPr dirty="0"/>
              <a:t>stöd</a:t>
            </a:r>
            <a:r>
              <a:rPr spc="-5" dirty="0"/>
              <a:t> </a:t>
            </a:r>
            <a:r>
              <a:rPr dirty="0"/>
              <a:t>i</a:t>
            </a:r>
            <a:r>
              <a:rPr spc="-5" dirty="0"/>
              <a:t> </a:t>
            </a:r>
            <a:r>
              <a:rPr dirty="0"/>
              <a:t>planerandet</a:t>
            </a:r>
            <a:r>
              <a:rPr spc="-5" dirty="0"/>
              <a:t> </a:t>
            </a:r>
            <a:r>
              <a:rPr spc="-25" dirty="0"/>
              <a:t>och </a:t>
            </a:r>
            <a:r>
              <a:rPr dirty="0"/>
              <a:t>genomförandet</a:t>
            </a:r>
            <a:r>
              <a:rPr spc="10" dirty="0"/>
              <a:t> </a:t>
            </a:r>
            <a:r>
              <a:rPr dirty="0"/>
              <a:t>av</a:t>
            </a:r>
            <a:r>
              <a:rPr spc="15" dirty="0"/>
              <a:t> </a:t>
            </a:r>
            <a:r>
              <a:rPr spc="-10" dirty="0"/>
              <a:t>föräldragruppstillfälle</a:t>
            </a:r>
            <a:r>
              <a:rPr spc="15" dirty="0"/>
              <a:t> </a:t>
            </a:r>
            <a:r>
              <a:rPr dirty="0"/>
              <a:t>om</a:t>
            </a:r>
            <a:r>
              <a:rPr spc="15" dirty="0"/>
              <a:t> </a:t>
            </a:r>
            <a:r>
              <a:rPr dirty="0"/>
              <a:t>barns</a:t>
            </a:r>
            <a:r>
              <a:rPr spc="15" dirty="0"/>
              <a:t> </a:t>
            </a:r>
            <a:r>
              <a:rPr dirty="0"/>
              <a:t>språkliga</a:t>
            </a:r>
            <a:r>
              <a:rPr spc="15" dirty="0"/>
              <a:t> </a:t>
            </a:r>
            <a:r>
              <a:rPr spc="-25" dirty="0"/>
              <a:t>och </a:t>
            </a:r>
            <a:r>
              <a:rPr dirty="0"/>
              <a:t>kommunikativa</a:t>
            </a:r>
            <a:r>
              <a:rPr spc="-25" dirty="0"/>
              <a:t> </a:t>
            </a:r>
            <a:r>
              <a:rPr dirty="0"/>
              <a:t>utveckling.</a:t>
            </a:r>
            <a:r>
              <a:rPr spc="-20" dirty="0"/>
              <a:t> </a:t>
            </a:r>
            <a:r>
              <a:rPr dirty="0"/>
              <a:t>Förhoppningen</a:t>
            </a:r>
            <a:r>
              <a:rPr spc="-25" dirty="0"/>
              <a:t> </a:t>
            </a:r>
            <a:r>
              <a:rPr dirty="0"/>
              <a:t>är</a:t>
            </a:r>
            <a:r>
              <a:rPr spc="-20" dirty="0"/>
              <a:t> </a:t>
            </a:r>
            <a:r>
              <a:rPr dirty="0"/>
              <a:t>också</a:t>
            </a:r>
            <a:r>
              <a:rPr spc="-25" dirty="0"/>
              <a:t> </a:t>
            </a:r>
            <a:r>
              <a:rPr dirty="0"/>
              <a:t>att</a:t>
            </a:r>
            <a:r>
              <a:rPr spc="-20" dirty="0"/>
              <a:t> </a:t>
            </a:r>
            <a:r>
              <a:rPr spc="-10" dirty="0"/>
              <a:t>materialet </a:t>
            </a:r>
            <a:r>
              <a:rPr dirty="0"/>
              <a:t>bidrar</a:t>
            </a:r>
            <a:r>
              <a:rPr spc="-10" dirty="0"/>
              <a:t> </a:t>
            </a:r>
            <a:r>
              <a:rPr dirty="0"/>
              <a:t>till</a:t>
            </a:r>
            <a:r>
              <a:rPr spc="-5" dirty="0"/>
              <a:t> </a:t>
            </a:r>
            <a:r>
              <a:rPr dirty="0"/>
              <a:t>att</a:t>
            </a:r>
            <a:r>
              <a:rPr spc="-5" dirty="0"/>
              <a:t> </a:t>
            </a:r>
            <a:r>
              <a:rPr dirty="0"/>
              <a:t>föräldrar</a:t>
            </a:r>
            <a:r>
              <a:rPr spc="-10" dirty="0"/>
              <a:t> </a:t>
            </a:r>
            <a:r>
              <a:rPr dirty="0"/>
              <a:t>får</a:t>
            </a:r>
            <a:r>
              <a:rPr spc="-5" dirty="0"/>
              <a:t> </a:t>
            </a:r>
            <a:r>
              <a:rPr dirty="0"/>
              <a:t>samma</a:t>
            </a:r>
            <a:r>
              <a:rPr spc="-5" dirty="0"/>
              <a:t> </a:t>
            </a:r>
            <a:r>
              <a:rPr dirty="0"/>
              <a:t>information,</a:t>
            </a:r>
            <a:r>
              <a:rPr spc="-10" dirty="0"/>
              <a:t> </a:t>
            </a:r>
            <a:r>
              <a:rPr dirty="0"/>
              <a:t>tips</a:t>
            </a:r>
            <a:r>
              <a:rPr spc="-5" dirty="0"/>
              <a:t> </a:t>
            </a:r>
            <a:r>
              <a:rPr dirty="0"/>
              <a:t>och</a:t>
            </a:r>
            <a:r>
              <a:rPr spc="-5" dirty="0"/>
              <a:t> </a:t>
            </a:r>
            <a:r>
              <a:rPr spc="-10" dirty="0"/>
              <a:t>inspiration </a:t>
            </a:r>
            <a:r>
              <a:rPr dirty="0"/>
              <a:t>kring</a:t>
            </a:r>
            <a:r>
              <a:rPr spc="-15" dirty="0"/>
              <a:t> </a:t>
            </a:r>
            <a:r>
              <a:rPr dirty="0"/>
              <a:t>hur</a:t>
            </a:r>
            <a:r>
              <a:rPr spc="-10" dirty="0"/>
              <a:t> </a:t>
            </a:r>
            <a:r>
              <a:rPr dirty="0"/>
              <a:t>de</a:t>
            </a:r>
            <a:r>
              <a:rPr spc="-10" dirty="0"/>
              <a:t> </a:t>
            </a:r>
            <a:r>
              <a:rPr dirty="0"/>
              <a:t>kan</a:t>
            </a:r>
            <a:r>
              <a:rPr spc="-10" dirty="0"/>
              <a:t> </a:t>
            </a:r>
            <a:r>
              <a:rPr dirty="0"/>
              <a:t>stimulera</a:t>
            </a:r>
            <a:r>
              <a:rPr spc="-10" dirty="0"/>
              <a:t> </a:t>
            </a:r>
            <a:r>
              <a:rPr dirty="0"/>
              <a:t>sitt</a:t>
            </a:r>
            <a:r>
              <a:rPr spc="-10" dirty="0"/>
              <a:t> </a:t>
            </a:r>
            <a:r>
              <a:rPr dirty="0"/>
              <a:t>barns</a:t>
            </a:r>
            <a:r>
              <a:rPr spc="-10" dirty="0"/>
              <a:t> språkutveckling.</a:t>
            </a:r>
          </a:p>
          <a:p>
            <a:pPr>
              <a:lnSpc>
                <a:spcPct val="100000"/>
              </a:lnSpc>
              <a:spcBef>
                <a:spcPts val="185"/>
              </a:spcBef>
              <a:buClr>
                <a:srgbClr val="EA564E"/>
              </a:buClr>
              <a:buFont typeface="Arial"/>
              <a:buChar char="•"/>
            </a:pPr>
            <a:endParaRPr spc="-10" dirty="0"/>
          </a:p>
          <a:p>
            <a:pPr marL="264795" marR="141605" indent="-252095">
              <a:lnSpc>
                <a:spcPct val="107200"/>
              </a:lnSpc>
              <a:buClr>
                <a:srgbClr val="EA564E"/>
              </a:buClr>
              <a:buChar char="•"/>
              <a:tabLst>
                <a:tab pos="264795" algn="l"/>
              </a:tabLst>
            </a:pPr>
            <a:r>
              <a:rPr dirty="0"/>
              <a:t>Materialet</a:t>
            </a:r>
            <a:r>
              <a:rPr spc="-10" dirty="0"/>
              <a:t> </a:t>
            </a:r>
            <a:r>
              <a:rPr dirty="0"/>
              <a:t>består</a:t>
            </a:r>
            <a:r>
              <a:rPr spc="-5" dirty="0"/>
              <a:t> </a:t>
            </a:r>
            <a:r>
              <a:rPr dirty="0"/>
              <a:t>av</a:t>
            </a:r>
            <a:r>
              <a:rPr spc="-5" dirty="0"/>
              <a:t> </a:t>
            </a:r>
            <a:r>
              <a:rPr dirty="0"/>
              <a:t>ett</a:t>
            </a:r>
            <a:r>
              <a:rPr spc="-5" dirty="0"/>
              <a:t> </a:t>
            </a:r>
            <a:r>
              <a:rPr dirty="0"/>
              <a:t>blädderblock</a:t>
            </a:r>
            <a:r>
              <a:rPr spc="-5" dirty="0"/>
              <a:t> </a:t>
            </a:r>
            <a:r>
              <a:rPr dirty="0"/>
              <a:t>där</a:t>
            </a:r>
            <a:r>
              <a:rPr spc="-5" dirty="0"/>
              <a:t> </a:t>
            </a:r>
            <a:r>
              <a:rPr dirty="0"/>
              <a:t>framsidan</a:t>
            </a:r>
            <a:r>
              <a:rPr spc="-5" dirty="0"/>
              <a:t> </a:t>
            </a:r>
            <a:r>
              <a:rPr dirty="0"/>
              <a:t>riktar</a:t>
            </a:r>
            <a:r>
              <a:rPr spc="-5" dirty="0"/>
              <a:t> </a:t>
            </a:r>
            <a:r>
              <a:rPr dirty="0"/>
              <a:t>sig</a:t>
            </a:r>
            <a:r>
              <a:rPr spc="-5" dirty="0"/>
              <a:t> </a:t>
            </a:r>
            <a:r>
              <a:rPr spc="-20" dirty="0"/>
              <a:t>till </a:t>
            </a:r>
            <a:r>
              <a:rPr dirty="0"/>
              <a:t>föräldrarna</a:t>
            </a:r>
            <a:r>
              <a:rPr spc="-20" dirty="0"/>
              <a:t> </a:t>
            </a:r>
            <a:r>
              <a:rPr dirty="0"/>
              <a:t>och</a:t>
            </a:r>
            <a:r>
              <a:rPr spc="-20" dirty="0"/>
              <a:t> </a:t>
            </a:r>
            <a:r>
              <a:rPr dirty="0"/>
              <a:t>baksidan</a:t>
            </a:r>
            <a:r>
              <a:rPr spc="-20" dirty="0"/>
              <a:t> </a:t>
            </a:r>
            <a:r>
              <a:rPr dirty="0"/>
              <a:t>innehåller</a:t>
            </a:r>
            <a:r>
              <a:rPr spc="-20" dirty="0"/>
              <a:t> </a:t>
            </a:r>
            <a:r>
              <a:rPr dirty="0"/>
              <a:t>den</a:t>
            </a:r>
            <a:r>
              <a:rPr spc="-20" dirty="0"/>
              <a:t> </a:t>
            </a:r>
            <a:r>
              <a:rPr dirty="0"/>
              <a:t>information</a:t>
            </a:r>
            <a:r>
              <a:rPr spc="-20" dirty="0"/>
              <a:t> </a:t>
            </a:r>
            <a:r>
              <a:rPr dirty="0"/>
              <a:t>som</a:t>
            </a:r>
            <a:r>
              <a:rPr spc="-20" dirty="0"/>
              <a:t> BHV- </a:t>
            </a:r>
            <a:r>
              <a:rPr spc="-10" dirty="0"/>
              <a:t>sjuksköterska/bibliotekpersonal/pedagog</a:t>
            </a:r>
            <a:r>
              <a:rPr spc="200" dirty="0"/>
              <a:t> </a:t>
            </a:r>
            <a:r>
              <a:rPr spc="-10" dirty="0"/>
              <a:t>presenterar. </a:t>
            </a:r>
            <a:r>
              <a:rPr dirty="0"/>
              <a:t>Blädderblocket</a:t>
            </a:r>
            <a:r>
              <a:rPr spc="-5" dirty="0"/>
              <a:t> </a:t>
            </a:r>
            <a:r>
              <a:rPr dirty="0"/>
              <a:t>kan</a:t>
            </a:r>
            <a:r>
              <a:rPr spc="-10" dirty="0"/>
              <a:t> </a:t>
            </a:r>
            <a:r>
              <a:rPr dirty="0"/>
              <a:t>man</a:t>
            </a:r>
            <a:r>
              <a:rPr spc="-5" dirty="0"/>
              <a:t> </a:t>
            </a:r>
            <a:r>
              <a:rPr dirty="0"/>
              <a:t>lätt</a:t>
            </a:r>
            <a:r>
              <a:rPr spc="-5" dirty="0"/>
              <a:t> </a:t>
            </a:r>
            <a:r>
              <a:rPr dirty="0"/>
              <a:t>ta</a:t>
            </a:r>
            <a:r>
              <a:rPr spc="-5" dirty="0"/>
              <a:t> </a:t>
            </a:r>
            <a:r>
              <a:rPr dirty="0"/>
              <a:t>med</a:t>
            </a:r>
            <a:r>
              <a:rPr spc="-5" dirty="0"/>
              <a:t> </a:t>
            </a:r>
            <a:r>
              <a:rPr dirty="0"/>
              <a:t>sig</a:t>
            </a:r>
            <a:r>
              <a:rPr spc="-5" dirty="0"/>
              <a:t> </a:t>
            </a:r>
            <a:r>
              <a:rPr dirty="0"/>
              <a:t>om</a:t>
            </a:r>
            <a:r>
              <a:rPr spc="-5" dirty="0"/>
              <a:t> </a:t>
            </a:r>
            <a:r>
              <a:rPr dirty="0"/>
              <a:t>grupptillfället</a:t>
            </a:r>
            <a:r>
              <a:rPr spc="-5" dirty="0"/>
              <a:t> </a:t>
            </a:r>
            <a:r>
              <a:rPr dirty="0"/>
              <a:t>äger </a:t>
            </a:r>
            <a:r>
              <a:rPr spc="-25" dirty="0"/>
              <a:t>rum </a:t>
            </a:r>
            <a:r>
              <a:rPr dirty="0"/>
              <a:t>i</a:t>
            </a:r>
            <a:r>
              <a:rPr spc="-20" dirty="0"/>
              <a:t> </a:t>
            </a:r>
            <a:r>
              <a:rPr dirty="0"/>
              <a:t>en</a:t>
            </a:r>
            <a:r>
              <a:rPr spc="-20" dirty="0"/>
              <a:t> </a:t>
            </a:r>
            <a:r>
              <a:rPr dirty="0"/>
              <a:t>lokal</a:t>
            </a:r>
            <a:r>
              <a:rPr spc="-15" dirty="0"/>
              <a:t> </a:t>
            </a:r>
            <a:r>
              <a:rPr dirty="0"/>
              <a:t>där</a:t>
            </a:r>
            <a:r>
              <a:rPr spc="350" dirty="0"/>
              <a:t> </a:t>
            </a:r>
            <a:r>
              <a:rPr dirty="0"/>
              <a:t>datorutrustning</a:t>
            </a:r>
            <a:r>
              <a:rPr spc="-15" dirty="0"/>
              <a:t> </a:t>
            </a:r>
            <a:r>
              <a:rPr dirty="0"/>
              <a:t>saknas.</a:t>
            </a:r>
            <a:r>
              <a:rPr spc="-20" dirty="0"/>
              <a:t> </a:t>
            </a:r>
            <a:r>
              <a:rPr dirty="0"/>
              <a:t>Presentationen</a:t>
            </a:r>
            <a:r>
              <a:rPr spc="-15" dirty="0"/>
              <a:t> </a:t>
            </a:r>
            <a:r>
              <a:rPr dirty="0"/>
              <a:t>finns</a:t>
            </a:r>
            <a:r>
              <a:rPr spc="-20" dirty="0"/>
              <a:t> </a:t>
            </a:r>
            <a:r>
              <a:rPr dirty="0"/>
              <a:t>även</a:t>
            </a:r>
            <a:r>
              <a:rPr spc="-20" dirty="0"/>
              <a:t> </a:t>
            </a:r>
            <a:r>
              <a:rPr spc="-50" dirty="0"/>
              <a:t>i </a:t>
            </a:r>
            <a:r>
              <a:rPr dirty="0"/>
              <a:t>Power-Point-</a:t>
            </a:r>
            <a:r>
              <a:rPr spc="-10" dirty="0"/>
              <a:t>format.</a:t>
            </a:r>
          </a:p>
          <a:p>
            <a:pPr>
              <a:lnSpc>
                <a:spcPct val="100000"/>
              </a:lnSpc>
              <a:spcBef>
                <a:spcPts val="190"/>
              </a:spcBef>
              <a:buClr>
                <a:srgbClr val="EA564E"/>
              </a:buClr>
              <a:buFont typeface="Arial"/>
              <a:buChar char="•"/>
            </a:pPr>
            <a:endParaRPr spc="-10" dirty="0"/>
          </a:p>
          <a:p>
            <a:pPr marL="264795" marR="379730" indent="-252095">
              <a:lnSpc>
                <a:spcPct val="107200"/>
              </a:lnSpc>
              <a:buClr>
                <a:srgbClr val="EA564E"/>
              </a:buClr>
              <a:buChar char="•"/>
              <a:tabLst>
                <a:tab pos="264795" algn="l"/>
              </a:tabLst>
            </a:pPr>
            <a:r>
              <a:rPr dirty="0"/>
              <a:t>Materialet</a:t>
            </a:r>
            <a:r>
              <a:rPr spc="-20" dirty="0"/>
              <a:t> </a:t>
            </a:r>
            <a:r>
              <a:rPr dirty="0"/>
              <a:t>används</a:t>
            </a:r>
            <a:r>
              <a:rPr spc="-15" dirty="0"/>
              <a:t> </a:t>
            </a:r>
            <a:r>
              <a:rPr dirty="0"/>
              <a:t>med</a:t>
            </a:r>
            <a:r>
              <a:rPr spc="-15" dirty="0"/>
              <a:t> </a:t>
            </a:r>
            <a:r>
              <a:rPr dirty="0"/>
              <a:t>fördel</a:t>
            </a:r>
            <a:r>
              <a:rPr spc="-15" dirty="0"/>
              <a:t> </a:t>
            </a:r>
            <a:r>
              <a:rPr dirty="0"/>
              <a:t>av</a:t>
            </a:r>
            <a:r>
              <a:rPr spc="-15" dirty="0"/>
              <a:t> </a:t>
            </a:r>
            <a:r>
              <a:rPr spc="-35" dirty="0"/>
              <a:t>BHV-</a:t>
            </a:r>
            <a:r>
              <a:rPr dirty="0"/>
              <a:t>sjuksköterska</a:t>
            </a:r>
            <a:r>
              <a:rPr spc="-15" dirty="0"/>
              <a:t> </a:t>
            </a:r>
            <a:r>
              <a:rPr spc="-25" dirty="0"/>
              <a:t>och </a:t>
            </a:r>
            <a:r>
              <a:rPr dirty="0"/>
              <a:t>bibliotekspersonal</a:t>
            </a:r>
            <a:r>
              <a:rPr spc="-15" dirty="0"/>
              <a:t> </a:t>
            </a:r>
            <a:r>
              <a:rPr dirty="0"/>
              <a:t>tillsammans.</a:t>
            </a:r>
            <a:r>
              <a:rPr spc="-15" dirty="0"/>
              <a:t> </a:t>
            </a:r>
            <a:r>
              <a:rPr dirty="0"/>
              <a:t>Första</a:t>
            </a:r>
            <a:r>
              <a:rPr spc="-10" dirty="0"/>
              <a:t> </a:t>
            </a:r>
            <a:r>
              <a:rPr dirty="0"/>
              <a:t>delen</a:t>
            </a:r>
            <a:r>
              <a:rPr spc="-15" dirty="0"/>
              <a:t> </a:t>
            </a:r>
            <a:r>
              <a:rPr dirty="0"/>
              <a:t>handlar</a:t>
            </a:r>
            <a:r>
              <a:rPr spc="-15" dirty="0"/>
              <a:t> </a:t>
            </a:r>
            <a:r>
              <a:rPr dirty="0"/>
              <a:t>om</a:t>
            </a:r>
            <a:r>
              <a:rPr spc="-10" dirty="0"/>
              <a:t> barns </a:t>
            </a:r>
            <a:r>
              <a:rPr dirty="0"/>
              <a:t>kommunikativa</a:t>
            </a:r>
            <a:r>
              <a:rPr spc="-25" dirty="0"/>
              <a:t> </a:t>
            </a:r>
            <a:r>
              <a:rPr dirty="0"/>
              <a:t>utveckling</a:t>
            </a:r>
            <a:r>
              <a:rPr spc="-20" dirty="0"/>
              <a:t> </a:t>
            </a:r>
            <a:r>
              <a:rPr dirty="0"/>
              <a:t>och</a:t>
            </a:r>
            <a:r>
              <a:rPr spc="-25" dirty="0"/>
              <a:t> </a:t>
            </a:r>
            <a:r>
              <a:rPr dirty="0"/>
              <a:t>andra</a:t>
            </a:r>
            <a:r>
              <a:rPr spc="-20" dirty="0"/>
              <a:t> </a:t>
            </a:r>
            <a:r>
              <a:rPr dirty="0"/>
              <a:t>delen</a:t>
            </a:r>
            <a:r>
              <a:rPr spc="-25" dirty="0"/>
              <a:t> </a:t>
            </a:r>
            <a:r>
              <a:rPr dirty="0"/>
              <a:t>är</a:t>
            </a:r>
            <a:r>
              <a:rPr spc="-20" dirty="0"/>
              <a:t> </a:t>
            </a:r>
            <a:r>
              <a:rPr dirty="0"/>
              <a:t>mer</a:t>
            </a:r>
            <a:r>
              <a:rPr spc="-25" dirty="0"/>
              <a:t> </a:t>
            </a:r>
            <a:r>
              <a:rPr dirty="0"/>
              <a:t>kopplad</a:t>
            </a:r>
            <a:r>
              <a:rPr spc="-20" dirty="0"/>
              <a:t> till</a:t>
            </a:r>
          </a:p>
          <a:p>
            <a:pPr marL="264795" marR="33020">
              <a:lnSpc>
                <a:spcPct val="107200"/>
              </a:lnSpc>
            </a:pPr>
            <a:r>
              <a:rPr dirty="0"/>
              <a:t>att</a:t>
            </a:r>
            <a:r>
              <a:rPr spc="-30" dirty="0"/>
              <a:t> </a:t>
            </a:r>
            <a:r>
              <a:rPr dirty="0"/>
              <a:t>läsa</a:t>
            </a:r>
            <a:r>
              <a:rPr spc="-15" dirty="0"/>
              <a:t> </a:t>
            </a:r>
            <a:r>
              <a:rPr dirty="0"/>
              <a:t>tillsammans</a:t>
            </a:r>
            <a:r>
              <a:rPr spc="-15" dirty="0"/>
              <a:t> </a:t>
            </a:r>
            <a:r>
              <a:rPr dirty="0"/>
              <a:t>etc.</a:t>
            </a:r>
            <a:r>
              <a:rPr spc="-50" dirty="0"/>
              <a:t> </a:t>
            </a:r>
            <a:r>
              <a:rPr spc="-20" dirty="0"/>
              <a:t>Tanken</a:t>
            </a:r>
            <a:r>
              <a:rPr spc="-15" dirty="0"/>
              <a:t> </a:t>
            </a:r>
            <a:r>
              <a:rPr dirty="0"/>
              <a:t>är</a:t>
            </a:r>
            <a:r>
              <a:rPr spc="-15" dirty="0"/>
              <a:t> </a:t>
            </a:r>
            <a:r>
              <a:rPr dirty="0"/>
              <a:t>att</a:t>
            </a:r>
            <a:r>
              <a:rPr spc="-20" dirty="0"/>
              <a:t> </a:t>
            </a:r>
            <a:r>
              <a:rPr dirty="0"/>
              <a:t>första</a:t>
            </a:r>
            <a:r>
              <a:rPr spc="-15" dirty="0"/>
              <a:t> </a:t>
            </a:r>
            <a:r>
              <a:rPr dirty="0"/>
              <a:t>delen</a:t>
            </a:r>
            <a:r>
              <a:rPr spc="-15" dirty="0"/>
              <a:t> </a:t>
            </a:r>
            <a:r>
              <a:rPr dirty="0"/>
              <a:t>presenteras</a:t>
            </a:r>
            <a:r>
              <a:rPr spc="-15" dirty="0"/>
              <a:t> </a:t>
            </a:r>
            <a:r>
              <a:rPr spc="-25" dirty="0"/>
              <a:t>av </a:t>
            </a:r>
            <a:r>
              <a:rPr spc="-35" dirty="0"/>
              <a:t>BHV-</a:t>
            </a:r>
            <a:r>
              <a:rPr dirty="0"/>
              <a:t>sjuksköterska</a:t>
            </a:r>
            <a:r>
              <a:rPr spc="-20" dirty="0"/>
              <a:t> </a:t>
            </a:r>
            <a:r>
              <a:rPr dirty="0"/>
              <a:t>och</a:t>
            </a:r>
            <a:r>
              <a:rPr spc="-15" dirty="0"/>
              <a:t> </a:t>
            </a:r>
            <a:r>
              <a:rPr dirty="0"/>
              <a:t>andra</a:t>
            </a:r>
            <a:r>
              <a:rPr spc="-15" dirty="0"/>
              <a:t> </a:t>
            </a:r>
            <a:r>
              <a:rPr dirty="0"/>
              <a:t>delen</a:t>
            </a:r>
            <a:r>
              <a:rPr spc="-15" dirty="0"/>
              <a:t> </a:t>
            </a:r>
            <a:r>
              <a:rPr dirty="0"/>
              <a:t>(efter</a:t>
            </a:r>
            <a:r>
              <a:rPr spc="-15" dirty="0"/>
              <a:t> </a:t>
            </a:r>
            <a:r>
              <a:rPr dirty="0"/>
              <a:t>sidan</a:t>
            </a:r>
            <a:r>
              <a:rPr spc="-15" dirty="0"/>
              <a:t> </a:t>
            </a:r>
            <a:r>
              <a:rPr dirty="0"/>
              <a:t>om</a:t>
            </a:r>
            <a:r>
              <a:rPr spc="-15" dirty="0"/>
              <a:t> </a:t>
            </a:r>
            <a:r>
              <a:rPr spc="-10" dirty="0"/>
              <a:t>flerspråkighet) </a:t>
            </a:r>
            <a:r>
              <a:rPr dirty="0"/>
              <a:t>av</a:t>
            </a:r>
            <a:r>
              <a:rPr spc="-10" dirty="0"/>
              <a:t> </a:t>
            </a:r>
            <a:r>
              <a:rPr dirty="0"/>
              <a:t>bibliotekspersonal.</a:t>
            </a:r>
            <a:r>
              <a:rPr spc="-10" dirty="0"/>
              <a:t> </a:t>
            </a:r>
            <a:r>
              <a:rPr dirty="0"/>
              <a:t>Har</a:t>
            </a:r>
            <a:r>
              <a:rPr spc="-10" dirty="0"/>
              <a:t> </a:t>
            </a:r>
            <a:r>
              <a:rPr dirty="0"/>
              <a:t>man</a:t>
            </a:r>
            <a:r>
              <a:rPr spc="-10" dirty="0"/>
              <a:t> </a:t>
            </a:r>
            <a:r>
              <a:rPr dirty="0"/>
              <a:t>inte</a:t>
            </a:r>
            <a:r>
              <a:rPr spc="-10" dirty="0"/>
              <a:t> </a:t>
            </a:r>
            <a:r>
              <a:rPr dirty="0"/>
              <a:t>möjlighet</a:t>
            </a:r>
            <a:r>
              <a:rPr spc="-10" dirty="0"/>
              <a:t> </a:t>
            </a:r>
            <a:r>
              <a:rPr dirty="0"/>
              <a:t>att</a:t>
            </a:r>
            <a:r>
              <a:rPr spc="-10" dirty="0"/>
              <a:t> </a:t>
            </a:r>
            <a:r>
              <a:rPr dirty="0"/>
              <a:t>hålla</a:t>
            </a:r>
            <a:r>
              <a:rPr spc="-5" dirty="0"/>
              <a:t> </a:t>
            </a:r>
            <a:r>
              <a:rPr spc="-10" dirty="0"/>
              <a:t>föräldra- </a:t>
            </a:r>
            <a:r>
              <a:rPr dirty="0"/>
              <a:t>gruppen</a:t>
            </a:r>
            <a:r>
              <a:rPr spc="-10" dirty="0"/>
              <a:t> </a:t>
            </a:r>
            <a:r>
              <a:rPr dirty="0"/>
              <a:t>tillsammans</a:t>
            </a:r>
            <a:r>
              <a:rPr spc="-10" dirty="0"/>
              <a:t> </a:t>
            </a:r>
            <a:r>
              <a:rPr dirty="0"/>
              <a:t>ska</a:t>
            </a:r>
            <a:r>
              <a:rPr spc="-10" dirty="0"/>
              <a:t> </a:t>
            </a:r>
            <a:r>
              <a:rPr dirty="0"/>
              <a:t>materialet</a:t>
            </a:r>
            <a:r>
              <a:rPr spc="-10" dirty="0"/>
              <a:t> </a:t>
            </a:r>
            <a:r>
              <a:rPr dirty="0"/>
              <a:t>ändå</a:t>
            </a:r>
            <a:r>
              <a:rPr spc="-10" dirty="0"/>
              <a:t> </a:t>
            </a:r>
            <a:r>
              <a:rPr dirty="0"/>
              <a:t>kunna</a:t>
            </a:r>
            <a:r>
              <a:rPr spc="-10" dirty="0"/>
              <a:t> </a:t>
            </a:r>
            <a:r>
              <a:rPr dirty="0"/>
              <a:t>användas</a:t>
            </a:r>
            <a:r>
              <a:rPr spc="-10" dirty="0"/>
              <a:t> </a:t>
            </a:r>
            <a:r>
              <a:rPr dirty="0"/>
              <a:t>och</a:t>
            </a:r>
            <a:r>
              <a:rPr spc="-10" dirty="0"/>
              <a:t> </a:t>
            </a:r>
            <a:r>
              <a:rPr spc="-25" dirty="0"/>
              <a:t>den </a:t>
            </a:r>
            <a:r>
              <a:rPr dirty="0"/>
              <a:t>som</a:t>
            </a:r>
            <a:r>
              <a:rPr spc="-10" dirty="0"/>
              <a:t> </a:t>
            </a:r>
            <a:r>
              <a:rPr dirty="0"/>
              <a:t>håller</a:t>
            </a:r>
            <a:r>
              <a:rPr spc="-5" dirty="0"/>
              <a:t> </a:t>
            </a:r>
            <a:r>
              <a:rPr dirty="0"/>
              <a:t>i</a:t>
            </a:r>
            <a:r>
              <a:rPr spc="-5" dirty="0"/>
              <a:t> </a:t>
            </a:r>
            <a:r>
              <a:rPr dirty="0"/>
              <a:t>grupptillfället</a:t>
            </a:r>
            <a:r>
              <a:rPr spc="-5" dirty="0"/>
              <a:t> </a:t>
            </a:r>
            <a:r>
              <a:rPr dirty="0"/>
              <a:t>presenterar</a:t>
            </a:r>
            <a:r>
              <a:rPr spc="-5" dirty="0"/>
              <a:t> </a:t>
            </a:r>
            <a:r>
              <a:rPr dirty="0"/>
              <a:t>då</a:t>
            </a:r>
            <a:r>
              <a:rPr spc="-5" dirty="0"/>
              <a:t> </a:t>
            </a:r>
            <a:r>
              <a:rPr dirty="0"/>
              <a:t>hela</a:t>
            </a:r>
            <a:r>
              <a:rPr spc="-5" dirty="0"/>
              <a:t> </a:t>
            </a:r>
            <a:r>
              <a:rPr spc="-10" dirty="0"/>
              <a:t>innehållet.</a:t>
            </a: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pc="-10" dirty="0"/>
          </a:p>
          <a:p>
            <a:pPr marL="264160" marR="113030" indent="-252095">
              <a:lnSpc>
                <a:spcPct val="107200"/>
              </a:lnSpc>
              <a:spcBef>
                <a:spcPts val="5"/>
              </a:spcBef>
              <a:buClr>
                <a:srgbClr val="EA564E"/>
              </a:buClr>
              <a:buChar char="•"/>
              <a:tabLst>
                <a:tab pos="264160" algn="l"/>
              </a:tabLst>
            </a:pPr>
            <a:r>
              <a:rPr dirty="0"/>
              <a:t>Syftet</a:t>
            </a:r>
            <a:r>
              <a:rPr spc="-15" dirty="0"/>
              <a:t> </a:t>
            </a:r>
            <a:r>
              <a:rPr dirty="0"/>
              <a:t>är</a:t>
            </a:r>
            <a:r>
              <a:rPr spc="-1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första</a:t>
            </a:r>
            <a:r>
              <a:rPr spc="-15" dirty="0"/>
              <a:t> </a:t>
            </a:r>
            <a:r>
              <a:rPr dirty="0"/>
              <a:t>hand</a:t>
            </a:r>
            <a:r>
              <a:rPr spc="-15" dirty="0"/>
              <a:t> </a:t>
            </a:r>
            <a:r>
              <a:rPr dirty="0"/>
              <a:t>att</a:t>
            </a:r>
            <a:r>
              <a:rPr spc="-10" dirty="0"/>
              <a:t> </a:t>
            </a:r>
            <a:r>
              <a:rPr dirty="0"/>
              <a:t>informera</a:t>
            </a:r>
            <a:r>
              <a:rPr spc="-15" dirty="0"/>
              <a:t> </a:t>
            </a:r>
            <a:r>
              <a:rPr dirty="0"/>
              <a:t>och</a:t>
            </a:r>
            <a:r>
              <a:rPr spc="-15" dirty="0"/>
              <a:t> </a:t>
            </a:r>
            <a:r>
              <a:rPr dirty="0"/>
              <a:t>inspirera</a:t>
            </a:r>
            <a:r>
              <a:rPr spc="-10" dirty="0"/>
              <a:t> </a:t>
            </a:r>
            <a:r>
              <a:rPr dirty="0"/>
              <a:t>föräldrarna,</a:t>
            </a:r>
            <a:r>
              <a:rPr spc="-15" dirty="0"/>
              <a:t> </a:t>
            </a:r>
            <a:r>
              <a:rPr spc="-20" dirty="0"/>
              <a:t>inte </a:t>
            </a:r>
            <a:r>
              <a:rPr dirty="0"/>
              <a:t>att</a:t>
            </a:r>
            <a:r>
              <a:rPr spc="-20" dirty="0"/>
              <a:t> </a:t>
            </a:r>
            <a:r>
              <a:rPr dirty="0"/>
              <a:t>ge</a:t>
            </a:r>
            <a:r>
              <a:rPr spc="-15" dirty="0"/>
              <a:t> </a:t>
            </a:r>
            <a:r>
              <a:rPr dirty="0"/>
              <a:t>pekpinnar.</a:t>
            </a:r>
            <a:r>
              <a:rPr spc="-15" dirty="0"/>
              <a:t> </a:t>
            </a:r>
            <a:r>
              <a:rPr dirty="0"/>
              <a:t>Försök</a:t>
            </a:r>
            <a:r>
              <a:rPr spc="-15" dirty="0"/>
              <a:t> </a:t>
            </a:r>
            <a:r>
              <a:rPr dirty="0"/>
              <a:t>gärna</a:t>
            </a:r>
            <a:r>
              <a:rPr spc="-20" dirty="0"/>
              <a:t> </a:t>
            </a:r>
            <a:r>
              <a:rPr dirty="0"/>
              <a:t>få</a:t>
            </a:r>
            <a:r>
              <a:rPr spc="-15" dirty="0"/>
              <a:t> </a:t>
            </a:r>
            <a:r>
              <a:rPr dirty="0"/>
              <a:t>åhörarna</a:t>
            </a:r>
            <a:r>
              <a:rPr spc="-15" dirty="0"/>
              <a:t> </a:t>
            </a:r>
            <a:r>
              <a:rPr dirty="0"/>
              <a:t>delaktiga,</a:t>
            </a:r>
            <a:r>
              <a:rPr spc="-15" dirty="0"/>
              <a:t> </a:t>
            </a:r>
            <a:r>
              <a:rPr spc="-10" dirty="0"/>
              <a:t>exempelvis </a:t>
            </a:r>
            <a:r>
              <a:rPr dirty="0"/>
              <a:t>genom</a:t>
            </a:r>
            <a:r>
              <a:rPr spc="-10" dirty="0"/>
              <a:t> </a:t>
            </a:r>
            <a:r>
              <a:rPr dirty="0"/>
              <a:t>de</a:t>
            </a:r>
            <a:r>
              <a:rPr spc="-10" dirty="0"/>
              <a:t> </a:t>
            </a:r>
            <a:r>
              <a:rPr dirty="0"/>
              <a:t>diskussionsunderlag</a:t>
            </a:r>
            <a:r>
              <a:rPr spc="-10" dirty="0"/>
              <a:t> </a:t>
            </a:r>
            <a:r>
              <a:rPr dirty="0"/>
              <a:t>som</a:t>
            </a:r>
            <a:r>
              <a:rPr spc="-10" dirty="0"/>
              <a:t> </a:t>
            </a:r>
            <a:r>
              <a:rPr dirty="0"/>
              <a:t>finns</a:t>
            </a:r>
            <a:r>
              <a:rPr spc="-10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materialet.</a:t>
            </a:r>
            <a:r>
              <a:rPr spc="-5" dirty="0"/>
              <a:t> </a:t>
            </a:r>
            <a:r>
              <a:rPr dirty="0"/>
              <a:t>Hur</a:t>
            </a:r>
            <a:r>
              <a:rPr spc="-10" dirty="0"/>
              <a:t> </a:t>
            </a:r>
            <a:r>
              <a:rPr dirty="0"/>
              <a:t>och</a:t>
            </a:r>
            <a:r>
              <a:rPr spc="-10" dirty="0"/>
              <a:t> </a:t>
            </a:r>
            <a:r>
              <a:rPr spc="-25" dirty="0"/>
              <a:t>om </a:t>
            </a:r>
            <a:r>
              <a:rPr dirty="0"/>
              <a:t>diskussionsunderlagen</a:t>
            </a:r>
            <a:r>
              <a:rPr spc="-15" dirty="0"/>
              <a:t> </a:t>
            </a:r>
            <a:r>
              <a:rPr dirty="0"/>
              <a:t>används</a:t>
            </a:r>
            <a:r>
              <a:rPr spc="-15" dirty="0"/>
              <a:t> </a:t>
            </a:r>
            <a:r>
              <a:rPr dirty="0"/>
              <a:t>är</a:t>
            </a:r>
            <a:r>
              <a:rPr spc="-10" dirty="0"/>
              <a:t> </a:t>
            </a:r>
            <a:r>
              <a:rPr dirty="0"/>
              <a:t>valfritt.</a:t>
            </a:r>
            <a:r>
              <a:rPr spc="-15" dirty="0"/>
              <a:t> </a:t>
            </a:r>
            <a:r>
              <a:rPr dirty="0"/>
              <a:t>Lägg</a:t>
            </a:r>
            <a:r>
              <a:rPr spc="-15" dirty="0"/>
              <a:t> </a:t>
            </a:r>
            <a:r>
              <a:rPr dirty="0"/>
              <a:t>gärna</a:t>
            </a:r>
            <a:r>
              <a:rPr spc="-10" dirty="0"/>
              <a:t> </a:t>
            </a:r>
            <a:r>
              <a:rPr dirty="0"/>
              <a:t>till</a:t>
            </a:r>
            <a:r>
              <a:rPr spc="-15" dirty="0"/>
              <a:t> </a:t>
            </a:r>
            <a:r>
              <a:rPr spc="-20" dirty="0"/>
              <a:t>egna </a:t>
            </a:r>
            <a:r>
              <a:rPr spc="-10" dirty="0"/>
              <a:t>diskussionsfrågor.</a:t>
            </a:r>
          </a:p>
          <a:p>
            <a:pPr>
              <a:lnSpc>
                <a:spcPct val="100000"/>
              </a:lnSpc>
              <a:spcBef>
                <a:spcPts val="185"/>
              </a:spcBef>
              <a:buClr>
                <a:srgbClr val="EA564E"/>
              </a:buClr>
              <a:buFont typeface="Arial"/>
              <a:buChar char="•"/>
            </a:pPr>
            <a:endParaRPr spc="-10" dirty="0"/>
          </a:p>
          <a:p>
            <a:pPr marL="264160" marR="5080" indent="-252095">
              <a:lnSpc>
                <a:spcPct val="107200"/>
              </a:lnSpc>
              <a:buClr>
                <a:srgbClr val="EA564E"/>
              </a:buClr>
              <a:buChar char="•"/>
              <a:tabLst>
                <a:tab pos="264160" algn="l"/>
              </a:tabLst>
            </a:pPr>
            <a:r>
              <a:rPr dirty="0"/>
              <a:t>Du</a:t>
            </a:r>
            <a:r>
              <a:rPr spc="-30" dirty="0"/>
              <a:t> </a:t>
            </a:r>
            <a:r>
              <a:rPr dirty="0"/>
              <a:t>kan</a:t>
            </a:r>
            <a:r>
              <a:rPr spc="-15" dirty="0"/>
              <a:t> </a:t>
            </a:r>
            <a:r>
              <a:rPr dirty="0"/>
              <a:t>själv</a:t>
            </a:r>
            <a:r>
              <a:rPr spc="-15" dirty="0"/>
              <a:t> </a:t>
            </a:r>
            <a:r>
              <a:rPr dirty="0"/>
              <a:t>välja</a:t>
            </a:r>
            <a:r>
              <a:rPr spc="-15" dirty="0"/>
              <a:t> </a:t>
            </a:r>
            <a:r>
              <a:rPr dirty="0"/>
              <a:t>hur</a:t>
            </a:r>
            <a:r>
              <a:rPr spc="-15" dirty="0"/>
              <a:t> </a:t>
            </a:r>
            <a:r>
              <a:rPr dirty="0"/>
              <a:t>mycket</a:t>
            </a:r>
            <a:r>
              <a:rPr spc="-20" dirty="0"/>
              <a:t> </a:t>
            </a:r>
            <a:r>
              <a:rPr dirty="0"/>
              <a:t>av</a:t>
            </a:r>
            <a:r>
              <a:rPr spc="-15" dirty="0"/>
              <a:t> </a:t>
            </a:r>
            <a:r>
              <a:rPr dirty="0"/>
              <a:t>informationen</a:t>
            </a:r>
            <a:r>
              <a:rPr spc="-15" dirty="0"/>
              <a:t> </a:t>
            </a:r>
            <a:r>
              <a:rPr dirty="0"/>
              <a:t>på</a:t>
            </a:r>
            <a:r>
              <a:rPr spc="-15" dirty="0"/>
              <a:t> </a:t>
            </a:r>
            <a:r>
              <a:rPr dirty="0"/>
              <a:t>baksidetexten</a:t>
            </a:r>
            <a:r>
              <a:rPr spc="-15" dirty="0"/>
              <a:t> </a:t>
            </a:r>
            <a:r>
              <a:rPr spc="-25" dirty="0"/>
              <a:t>du </a:t>
            </a:r>
            <a:r>
              <a:rPr dirty="0"/>
              <a:t>säger</a:t>
            </a:r>
            <a:r>
              <a:rPr spc="-10" dirty="0"/>
              <a:t> </a:t>
            </a:r>
            <a:r>
              <a:rPr dirty="0"/>
              <a:t>eller</a:t>
            </a:r>
            <a:r>
              <a:rPr spc="-10" dirty="0"/>
              <a:t> </a:t>
            </a:r>
            <a:r>
              <a:rPr dirty="0"/>
              <a:t>om</a:t>
            </a:r>
            <a:r>
              <a:rPr spc="-10" dirty="0"/>
              <a:t> </a:t>
            </a:r>
            <a:r>
              <a:rPr dirty="0"/>
              <a:t>du</a:t>
            </a:r>
            <a:r>
              <a:rPr spc="-10" dirty="0"/>
              <a:t> </a:t>
            </a:r>
            <a:r>
              <a:rPr dirty="0"/>
              <a:t>hellre</a:t>
            </a:r>
            <a:r>
              <a:rPr spc="-5" dirty="0"/>
              <a:t> </a:t>
            </a:r>
            <a:r>
              <a:rPr dirty="0"/>
              <a:t>förklarar</a:t>
            </a:r>
            <a:r>
              <a:rPr spc="-10" dirty="0"/>
              <a:t> </a:t>
            </a:r>
            <a:r>
              <a:rPr dirty="0"/>
              <a:t>på</a:t>
            </a:r>
            <a:r>
              <a:rPr spc="-10" dirty="0"/>
              <a:t> </a:t>
            </a:r>
            <a:r>
              <a:rPr dirty="0"/>
              <a:t>annat</a:t>
            </a:r>
            <a:r>
              <a:rPr spc="-10" dirty="0"/>
              <a:t> </a:t>
            </a:r>
            <a:r>
              <a:rPr dirty="0"/>
              <a:t>sätt.</a:t>
            </a:r>
            <a:r>
              <a:rPr spc="-10" dirty="0"/>
              <a:t> </a:t>
            </a:r>
            <a:r>
              <a:rPr dirty="0"/>
              <a:t>Nyckelorden</a:t>
            </a:r>
            <a:r>
              <a:rPr spc="-5" dirty="0"/>
              <a:t> </a:t>
            </a:r>
            <a:r>
              <a:rPr spc="-25" dirty="0"/>
              <a:t>är </a:t>
            </a:r>
            <a:r>
              <a:rPr dirty="0"/>
              <a:t>fetstilade</a:t>
            </a:r>
            <a:r>
              <a:rPr spc="-15" dirty="0"/>
              <a:t> </a:t>
            </a:r>
            <a:r>
              <a:rPr dirty="0"/>
              <a:t>som</a:t>
            </a:r>
            <a:r>
              <a:rPr spc="-15" dirty="0"/>
              <a:t> </a:t>
            </a:r>
            <a:r>
              <a:rPr dirty="0"/>
              <a:t>ett</a:t>
            </a:r>
            <a:r>
              <a:rPr spc="-15" dirty="0"/>
              <a:t> </a:t>
            </a:r>
            <a:r>
              <a:rPr spc="-10" dirty="0"/>
              <a:t>stöd.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90624" y="2306700"/>
            <a:ext cx="572262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449580" indent="-252095">
              <a:lnSpc>
                <a:spcPct val="107200"/>
              </a:lnSpc>
              <a:spcBef>
                <a:spcPts val="100"/>
              </a:spcBef>
              <a:buClr>
                <a:srgbClr val="EA564E"/>
              </a:buClr>
              <a:buFont typeface="Arial"/>
              <a:buChar char="•"/>
              <a:tabLst>
                <a:tab pos="264160" algn="l"/>
              </a:tabLst>
            </a:pPr>
            <a:r>
              <a:rPr sz="1400" dirty="0">
                <a:latin typeface="Arial"/>
                <a:cs typeface="Arial"/>
              </a:rPr>
              <a:t>Förslagen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på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sånger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och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ramsor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är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endast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som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tips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och </a:t>
            </a:r>
            <a:r>
              <a:rPr sz="1400" dirty="0">
                <a:latin typeface="Arial"/>
                <a:cs typeface="Arial"/>
              </a:rPr>
              <a:t>inspiration.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är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fritt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fram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välja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annat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material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visa/göra.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"/>
              </a:spcBef>
              <a:buClr>
                <a:srgbClr val="EA564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264160" marR="923925" indent="-252095">
              <a:lnSpc>
                <a:spcPct val="107200"/>
              </a:lnSpc>
              <a:buClr>
                <a:srgbClr val="EA564E"/>
              </a:buClr>
              <a:buFont typeface="Arial"/>
              <a:buChar char="•"/>
              <a:tabLst>
                <a:tab pos="264160" algn="l"/>
              </a:tabLst>
            </a:pPr>
            <a:r>
              <a:rPr sz="1400" dirty="0">
                <a:latin typeface="Arial"/>
                <a:cs typeface="Arial"/>
              </a:rPr>
              <a:t>Tidsåtgång för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gå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igenom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materialet/presentationen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är </a:t>
            </a:r>
            <a:r>
              <a:rPr sz="1400" dirty="0">
                <a:latin typeface="Arial"/>
                <a:cs typeface="Arial"/>
              </a:rPr>
              <a:t>ca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20–30 </a:t>
            </a:r>
            <a:r>
              <a:rPr sz="1400" spc="-10" dirty="0">
                <a:latin typeface="Arial"/>
                <a:cs typeface="Arial"/>
              </a:rPr>
              <a:t>minuter.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"/>
              </a:spcBef>
              <a:buClr>
                <a:srgbClr val="EA564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264160" marR="5080" indent="-252095">
              <a:lnSpc>
                <a:spcPct val="107200"/>
              </a:lnSpc>
              <a:buClr>
                <a:srgbClr val="EA564E"/>
              </a:buClr>
              <a:buFont typeface="Arial"/>
              <a:buChar char="•"/>
              <a:tabLst>
                <a:tab pos="264160" algn="l"/>
              </a:tabLst>
            </a:pPr>
            <a:r>
              <a:rPr sz="1400" dirty="0">
                <a:latin typeface="Arial"/>
                <a:cs typeface="Arial"/>
              </a:rPr>
              <a:t>Uppkommer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frågor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om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små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barns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användning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av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skärmar,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appar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och </a:t>
            </a:r>
            <a:r>
              <a:rPr sz="1400" dirty="0">
                <a:latin typeface="Arial"/>
                <a:cs typeface="Arial"/>
              </a:rPr>
              <a:t>dylikt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hänvisas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första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till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information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Rikshandboken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för </a:t>
            </a:r>
            <a:r>
              <a:rPr sz="1400" dirty="0">
                <a:latin typeface="Arial"/>
                <a:cs typeface="Arial"/>
              </a:rPr>
              <a:t>barnhälsovården.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Råd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finns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även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få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genom </a:t>
            </a:r>
            <a:r>
              <a:rPr sz="1400" spc="-10" dirty="0">
                <a:latin typeface="Arial"/>
                <a:cs typeface="Arial"/>
              </a:rPr>
              <a:t>Barnläkarföreningen, </a:t>
            </a:r>
            <a:r>
              <a:rPr sz="1400" dirty="0">
                <a:latin typeface="Arial"/>
                <a:cs typeface="Arial"/>
              </a:rPr>
              <a:t>Mediemyndigheten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och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Världshälsoorganisationen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(WHO)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30094" y="1352161"/>
            <a:ext cx="9590356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600" dirty="0">
                <a:latin typeface="Comic Sans MS" panose="030F0702030302020204" pitchFamily="66" charset="0"/>
              </a:rPr>
              <a:t>Handledning till föräldragruppsmaterial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6684" y="7133770"/>
            <a:ext cx="5001044" cy="22856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38099" y="9435498"/>
            <a:ext cx="15113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>
                <a:latin typeface="Comic Sans MS" panose="030F0702030302020204" pitchFamily="66" charset="0"/>
                <a:cs typeface="Arial Narrow"/>
              </a:rPr>
              <a:t>4</a:t>
            </a:r>
            <a:endParaRPr dirty="0">
              <a:latin typeface="Comic Sans MS" panose="030F0702030302020204" pitchFamily="66" charset="0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9379" y="1848699"/>
            <a:ext cx="5905500" cy="6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Med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små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pratar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–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kanske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tänker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på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– på ett alldeles speciellt </a:t>
            </a:r>
            <a:r>
              <a:rPr sz="1950" spc="-10" dirty="0">
                <a:latin typeface="Arial"/>
                <a:cs typeface="Arial"/>
              </a:rPr>
              <a:t>sätt.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379" y="2744811"/>
            <a:ext cx="6066155" cy="151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Arial"/>
                <a:cs typeface="Arial"/>
              </a:rPr>
              <a:t>Vi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pratar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långsammare</a:t>
            </a:r>
            <a:r>
              <a:rPr sz="1950" dirty="0">
                <a:latin typeface="Arial"/>
                <a:cs typeface="Arial"/>
              </a:rPr>
              <a:t>,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kortare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meningar</a:t>
            </a:r>
            <a:r>
              <a:rPr sz="1950" b="1" spc="-2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och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b="1" dirty="0">
                <a:latin typeface="Arial"/>
                <a:cs typeface="Arial"/>
              </a:rPr>
              <a:t>betonar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viktigaste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orden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väldigt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tydligt.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Vi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rösten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ljusare</a:t>
            </a:r>
            <a:r>
              <a:rPr sz="1950" dirty="0">
                <a:latin typeface="Arial"/>
                <a:cs typeface="Arial"/>
              </a:rPr>
              <a:t>,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varierar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satsmelodin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vi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950" b="1" dirty="0">
                <a:latin typeface="Arial"/>
                <a:cs typeface="Arial"/>
              </a:rPr>
              <a:t>upprepar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ord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flera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gånger.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dirty="0">
                <a:latin typeface="Arial"/>
                <a:cs typeface="Arial"/>
              </a:rPr>
              <a:t>Vi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också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noga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försöka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fånga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barnets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blick</a:t>
            </a:r>
            <a:r>
              <a:rPr sz="1950" spc="-10" dirty="0"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9379" y="4537035"/>
            <a:ext cx="5629910" cy="2116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Detta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kallas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baby-talk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eller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barnanpassat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tal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och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prata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här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sättet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hjälper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vi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barnet </a:t>
            </a:r>
            <a:r>
              <a:rPr sz="1950" b="1" dirty="0">
                <a:latin typeface="Arial"/>
                <a:cs typeface="Arial"/>
              </a:rPr>
              <a:t>att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uppfatta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talet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uppmärksamma</a:t>
            </a:r>
            <a:r>
              <a:rPr sz="1950" spc="-20" dirty="0">
                <a:latin typeface="Arial"/>
                <a:cs typeface="Arial"/>
              </a:rPr>
              <a:t> ord.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spc="-10" dirty="0">
                <a:latin typeface="Arial"/>
                <a:cs typeface="Arial"/>
              </a:rPr>
              <a:t>Diskussionsunderlag: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i="1" dirty="0">
                <a:latin typeface="Arial"/>
                <a:cs typeface="Arial"/>
              </a:rPr>
              <a:t>Känner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ni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igen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er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i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spc="-10" dirty="0">
                <a:latin typeface="Arial"/>
                <a:cs typeface="Arial"/>
              </a:rPr>
              <a:t>detta?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78804" y="1946872"/>
            <a:ext cx="5977255" cy="3801110"/>
            <a:chOff x="8078804" y="1946872"/>
            <a:chExt cx="5977255" cy="3801110"/>
          </a:xfrm>
        </p:grpSpPr>
        <p:sp>
          <p:nvSpPr>
            <p:cNvPr id="7" name="object 7"/>
            <p:cNvSpPr/>
            <p:nvPr/>
          </p:nvSpPr>
          <p:spPr>
            <a:xfrm>
              <a:off x="8078804" y="1946872"/>
              <a:ext cx="5977255" cy="3801110"/>
            </a:xfrm>
            <a:custGeom>
              <a:avLst/>
              <a:gdLst/>
              <a:ahLst/>
              <a:cxnLst/>
              <a:rect l="l" t="t" r="r" b="b"/>
              <a:pathLst>
                <a:path w="5977255" h="3801110">
                  <a:moveTo>
                    <a:pt x="5776120" y="0"/>
                  </a:moveTo>
                  <a:lnTo>
                    <a:pt x="190406" y="0"/>
                  </a:lnTo>
                  <a:lnTo>
                    <a:pt x="67064" y="3333"/>
                  </a:lnTo>
                  <a:lnTo>
                    <a:pt x="3727" y="26671"/>
                  </a:lnTo>
                  <a:lnTo>
                    <a:pt x="0" y="36789"/>
                  </a:lnTo>
                  <a:lnTo>
                    <a:pt x="0" y="3764310"/>
                  </a:lnTo>
                  <a:lnTo>
                    <a:pt x="3727" y="3774427"/>
                  </a:lnTo>
                  <a:lnTo>
                    <a:pt x="67064" y="3797763"/>
                  </a:lnTo>
                  <a:lnTo>
                    <a:pt x="190406" y="3801097"/>
                  </a:lnTo>
                  <a:lnTo>
                    <a:pt x="5776120" y="3801097"/>
                  </a:lnTo>
                  <a:lnTo>
                    <a:pt x="5899476" y="3797763"/>
                  </a:lnTo>
                  <a:lnTo>
                    <a:pt x="5962821" y="3774427"/>
                  </a:lnTo>
                  <a:lnTo>
                    <a:pt x="5976734" y="3736665"/>
                  </a:lnTo>
                  <a:lnTo>
                    <a:pt x="5976734" y="64435"/>
                  </a:lnTo>
                  <a:lnTo>
                    <a:pt x="5962821" y="26671"/>
                  </a:lnTo>
                  <a:lnTo>
                    <a:pt x="5899476" y="3333"/>
                  </a:lnTo>
                  <a:lnTo>
                    <a:pt x="5776120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96697" y="2007796"/>
              <a:ext cx="5543550" cy="3740785"/>
            </a:xfrm>
            <a:custGeom>
              <a:avLst/>
              <a:gdLst/>
              <a:ahLst/>
              <a:cxnLst/>
              <a:rect l="l" t="t" r="r" b="b"/>
              <a:pathLst>
                <a:path w="5543550" h="3740785">
                  <a:moveTo>
                    <a:pt x="0" y="0"/>
                  </a:moveTo>
                  <a:lnTo>
                    <a:pt x="45284" y="3740172"/>
                  </a:lnTo>
                  <a:lnTo>
                    <a:pt x="918721" y="3740172"/>
                  </a:lnTo>
                  <a:lnTo>
                    <a:pt x="5543321" y="3716286"/>
                  </a:lnTo>
                  <a:lnTo>
                    <a:pt x="5461876" y="909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445352" y="2232418"/>
            <a:ext cx="3460898" cy="10096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R="5080" indent="-635">
              <a:lnSpc>
                <a:spcPts val="3679"/>
              </a:lnSpc>
              <a:spcBef>
                <a:spcPts val="550"/>
              </a:spcBef>
            </a:pPr>
            <a:r>
              <a:rPr sz="2500" dirty="0">
                <a:latin typeface="Comic Sans MS" panose="030F0702030302020204" pitchFamily="66" charset="0"/>
                <a:cs typeface="Trebuchet MS"/>
              </a:rPr>
              <a:t>BARNANPASSAT TAL – BABY TALK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8453393" y="2660177"/>
            <a:ext cx="5317490" cy="2959735"/>
            <a:chOff x="8453393" y="2660177"/>
            <a:chExt cx="5317490" cy="295973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3393" y="3408243"/>
              <a:ext cx="5164358" cy="2211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377586" y="2660177"/>
              <a:ext cx="2393315" cy="1818639"/>
            </a:xfrm>
            <a:custGeom>
              <a:avLst/>
              <a:gdLst/>
              <a:ahLst/>
              <a:cxnLst/>
              <a:rect l="l" t="t" r="r" b="b"/>
              <a:pathLst>
                <a:path w="2393315" h="1818639">
                  <a:moveTo>
                    <a:pt x="1110886" y="0"/>
                  </a:moveTo>
                  <a:lnTo>
                    <a:pt x="1059378" y="2703"/>
                  </a:lnTo>
                  <a:lnTo>
                    <a:pt x="1008308" y="9791"/>
                  </a:lnTo>
                  <a:lnTo>
                    <a:pt x="958781" y="22842"/>
                  </a:lnTo>
                  <a:lnTo>
                    <a:pt x="911902" y="43433"/>
                  </a:lnTo>
                  <a:lnTo>
                    <a:pt x="869425" y="73322"/>
                  </a:lnTo>
                  <a:lnTo>
                    <a:pt x="834499" y="111956"/>
                  </a:lnTo>
                  <a:lnTo>
                    <a:pt x="810350" y="157430"/>
                  </a:lnTo>
                  <a:lnTo>
                    <a:pt x="800206" y="207835"/>
                  </a:lnTo>
                  <a:lnTo>
                    <a:pt x="773830" y="171586"/>
                  </a:lnTo>
                  <a:lnTo>
                    <a:pt x="741350" y="141097"/>
                  </a:lnTo>
                  <a:lnTo>
                    <a:pt x="704008" y="116525"/>
                  </a:lnTo>
                  <a:lnTo>
                    <a:pt x="663046" y="98026"/>
                  </a:lnTo>
                  <a:lnTo>
                    <a:pt x="619705" y="85756"/>
                  </a:lnTo>
                  <a:lnTo>
                    <a:pt x="575225" y="79870"/>
                  </a:lnTo>
                  <a:lnTo>
                    <a:pt x="521841" y="80715"/>
                  </a:lnTo>
                  <a:lnTo>
                    <a:pt x="469088" y="88917"/>
                  </a:lnTo>
                  <a:lnTo>
                    <a:pt x="417384" y="103439"/>
                  </a:lnTo>
                  <a:lnTo>
                    <a:pt x="367149" y="123248"/>
                  </a:lnTo>
                  <a:lnTo>
                    <a:pt x="318800" y="147307"/>
                  </a:lnTo>
                  <a:lnTo>
                    <a:pt x="274652" y="174097"/>
                  </a:lnTo>
                  <a:lnTo>
                    <a:pt x="233926" y="205898"/>
                  </a:lnTo>
                  <a:lnTo>
                    <a:pt x="199496" y="243519"/>
                  </a:lnTo>
                  <a:lnTo>
                    <a:pt x="174236" y="287769"/>
                  </a:lnTo>
                  <a:lnTo>
                    <a:pt x="160666" y="338855"/>
                  </a:lnTo>
                  <a:lnTo>
                    <a:pt x="158927" y="392007"/>
                  </a:lnTo>
                  <a:lnTo>
                    <a:pt x="166211" y="445603"/>
                  </a:lnTo>
                  <a:lnTo>
                    <a:pt x="179709" y="498017"/>
                  </a:lnTo>
                  <a:lnTo>
                    <a:pt x="140273" y="507666"/>
                  </a:lnTo>
                  <a:lnTo>
                    <a:pt x="105537" y="527170"/>
                  </a:lnTo>
                  <a:lnTo>
                    <a:pt x="75412" y="554542"/>
                  </a:lnTo>
                  <a:lnTo>
                    <a:pt x="49814" y="587794"/>
                  </a:lnTo>
                  <a:lnTo>
                    <a:pt x="29570" y="625020"/>
                  </a:lnTo>
                  <a:lnTo>
                    <a:pt x="15116" y="665008"/>
                  </a:lnTo>
                  <a:lnTo>
                    <a:pt x="5774" y="706775"/>
                  </a:lnTo>
                  <a:lnTo>
                    <a:pt x="868" y="749338"/>
                  </a:lnTo>
                  <a:lnTo>
                    <a:pt x="0" y="802189"/>
                  </a:lnTo>
                  <a:lnTo>
                    <a:pt x="4561" y="854847"/>
                  </a:lnTo>
                  <a:lnTo>
                    <a:pt x="14443" y="906748"/>
                  </a:lnTo>
                  <a:lnTo>
                    <a:pt x="29538" y="957330"/>
                  </a:lnTo>
                  <a:lnTo>
                    <a:pt x="49738" y="1006030"/>
                  </a:lnTo>
                  <a:lnTo>
                    <a:pt x="74425" y="1050217"/>
                  </a:lnTo>
                  <a:lnTo>
                    <a:pt x="105075" y="1090633"/>
                  </a:lnTo>
                  <a:lnTo>
                    <a:pt x="141357" y="1124689"/>
                  </a:lnTo>
                  <a:lnTo>
                    <a:pt x="182940" y="1149798"/>
                  </a:lnTo>
                  <a:lnTo>
                    <a:pt x="229493" y="1163370"/>
                  </a:lnTo>
                  <a:lnTo>
                    <a:pt x="211487" y="1210612"/>
                  </a:lnTo>
                  <a:lnTo>
                    <a:pt x="203268" y="1259964"/>
                  </a:lnTo>
                  <a:lnTo>
                    <a:pt x="204178" y="1310167"/>
                  </a:lnTo>
                  <a:lnTo>
                    <a:pt x="213558" y="1359961"/>
                  </a:lnTo>
                  <a:lnTo>
                    <a:pt x="230751" y="1408087"/>
                  </a:lnTo>
                  <a:lnTo>
                    <a:pt x="254685" y="1453175"/>
                  </a:lnTo>
                  <a:lnTo>
                    <a:pt x="284101" y="1494745"/>
                  </a:lnTo>
                  <a:lnTo>
                    <a:pt x="318074" y="1532839"/>
                  </a:lnTo>
                  <a:lnTo>
                    <a:pt x="355683" y="1567502"/>
                  </a:lnTo>
                  <a:lnTo>
                    <a:pt x="396003" y="1598777"/>
                  </a:lnTo>
                  <a:lnTo>
                    <a:pt x="436175" y="1625498"/>
                  </a:lnTo>
                  <a:lnTo>
                    <a:pt x="478007" y="1649432"/>
                  </a:lnTo>
                  <a:lnTo>
                    <a:pt x="521302" y="1670508"/>
                  </a:lnTo>
                  <a:lnTo>
                    <a:pt x="565866" y="1688653"/>
                  </a:lnTo>
                  <a:lnTo>
                    <a:pt x="611500" y="1703795"/>
                  </a:lnTo>
                  <a:lnTo>
                    <a:pt x="658011" y="1715861"/>
                  </a:lnTo>
                  <a:lnTo>
                    <a:pt x="705200" y="1724779"/>
                  </a:lnTo>
                  <a:lnTo>
                    <a:pt x="752873" y="1730476"/>
                  </a:lnTo>
                  <a:lnTo>
                    <a:pt x="800392" y="1732615"/>
                  </a:lnTo>
                  <a:lnTo>
                    <a:pt x="847998" y="1730370"/>
                  </a:lnTo>
                  <a:lnTo>
                    <a:pt x="894726" y="1722769"/>
                  </a:lnTo>
                  <a:lnTo>
                    <a:pt x="939607" y="1708840"/>
                  </a:lnTo>
                  <a:lnTo>
                    <a:pt x="981676" y="1687614"/>
                  </a:lnTo>
                  <a:lnTo>
                    <a:pt x="1009593" y="1722785"/>
                  </a:lnTo>
                  <a:lnTo>
                    <a:pt x="1044462" y="1750226"/>
                  </a:lnTo>
                  <a:lnTo>
                    <a:pt x="1084570" y="1771073"/>
                  </a:lnTo>
                  <a:lnTo>
                    <a:pt x="1128203" y="1786460"/>
                  </a:lnTo>
                  <a:lnTo>
                    <a:pt x="1173648" y="1797522"/>
                  </a:lnTo>
                  <a:lnTo>
                    <a:pt x="1219192" y="1805393"/>
                  </a:lnTo>
                  <a:lnTo>
                    <a:pt x="1269505" y="1811929"/>
                  </a:lnTo>
                  <a:lnTo>
                    <a:pt x="1320115" y="1816465"/>
                  </a:lnTo>
                  <a:lnTo>
                    <a:pt x="1370830" y="1818597"/>
                  </a:lnTo>
                  <a:lnTo>
                    <a:pt x="1421457" y="1817924"/>
                  </a:lnTo>
                  <a:lnTo>
                    <a:pt x="1471804" y="1814045"/>
                  </a:lnTo>
                  <a:lnTo>
                    <a:pt x="1521680" y="1806556"/>
                  </a:lnTo>
                  <a:lnTo>
                    <a:pt x="1570893" y="1795056"/>
                  </a:lnTo>
                  <a:lnTo>
                    <a:pt x="1616607" y="1779958"/>
                  </a:lnTo>
                  <a:lnTo>
                    <a:pt x="1660880" y="1760566"/>
                  </a:lnTo>
                  <a:lnTo>
                    <a:pt x="1703079" y="1736977"/>
                  </a:lnTo>
                  <a:lnTo>
                    <a:pt x="1742571" y="1709292"/>
                  </a:lnTo>
                  <a:lnTo>
                    <a:pt x="1744362" y="1709419"/>
                  </a:lnTo>
                  <a:lnTo>
                    <a:pt x="1792149" y="1699738"/>
                  </a:lnTo>
                  <a:lnTo>
                    <a:pt x="1839686" y="1688129"/>
                  </a:lnTo>
                  <a:lnTo>
                    <a:pt x="1886691" y="1674431"/>
                  </a:lnTo>
                  <a:lnTo>
                    <a:pt x="1932884" y="1658483"/>
                  </a:lnTo>
                  <a:lnTo>
                    <a:pt x="1977985" y="1640127"/>
                  </a:lnTo>
                  <a:lnTo>
                    <a:pt x="2021712" y="1619200"/>
                  </a:lnTo>
                  <a:lnTo>
                    <a:pt x="2063786" y="1595543"/>
                  </a:lnTo>
                  <a:lnTo>
                    <a:pt x="2103926" y="1568996"/>
                  </a:lnTo>
                  <a:lnTo>
                    <a:pt x="2141850" y="1539398"/>
                  </a:lnTo>
                  <a:lnTo>
                    <a:pt x="2177280" y="1506588"/>
                  </a:lnTo>
                  <a:lnTo>
                    <a:pt x="2209596" y="1470259"/>
                  </a:lnTo>
                  <a:lnTo>
                    <a:pt x="2238122" y="1430600"/>
                  </a:lnTo>
                  <a:lnTo>
                    <a:pt x="2262475" y="1388195"/>
                  </a:lnTo>
                  <a:lnTo>
                    <a:pt x="2282272" y="1343626"/>
                  </a:lnTo>
                  <a:lnTo>
                    <a:pt x="2297130" y="1297478"/>
                  </a:lnTo>
                  <a:lnTo>
                    <a:pt x="2306665" y="1250333"/>
                  </a:lnTo>
                  <a:lnTo>
                    <a:pt x="2310497" y="1202775"/>
                  </a:lnTo>
                  <a:lnTo>
                    <a:pt x="2308240" y="1155388"/>
                  </a:lnTo>
                  <a:lnTo>
                    <a:pt x="2299514" y="1108755"/>
                  </a:lnTo>
                  <a:lnTo>
                    <a:pt x="2283934" y="1063459"/>
                  </a:lnTo>
                  <a:lnTo>
                    <a:pt x="2265132" y="1028353"/>
                  </a:lnTo>
                  <a:lnTo>
                    <a:pt x="2239433" y="998562"/>
                  </a:lnTo>
                  <a:lnTo>
                    <a:pt x="2275301" y="966605"/>
                  </a:lnTo>
                  <a:lnTo>
                    <a:pt x="2306657" y="930214"/>
                  </a:lnTo>
                  <a:lnTo>
                    <a:pt x="2333371" y="890051"/>
                  </a:lnTo>
                  <a:lnTo>
                    <a:pt x="2355311" y="846776"/>
                  </a:lnTo>
                  <a:lnTo>
                    <a:pt x="2372347" y="801050"/>
                  </a:lnTo>
                  <a:lnTo>
                    <a:pt x="2384346" y="753534"/>
                  </a:lnTo>
                  <a:lnTo>
                    <a:pt x="2391179" y="704888"/>
                  </a:lnTo>
                  <a:lnTo>
                    <a:pt x="2392712" y="655774"/>
                  </a:lnTo>
                  <a:lnTo>
                    <a:pt x="2388817" y="606853"/>
                  </a:lnTo>
                  <a:lnTo>
                    <a:pt x="2379360" y="558784"/>
                  </a:lnTo>
                  <a:lnTo>
                    <a:pt x="2364211" y="512229"/>
                  </a:lnTo>
                  <a:lnTo>
                    <a:pt x="2344298" y="469128"/>
                  </a:lnTo>
                  <a:lnTo>
                    <a:pt x="2319957" y="428710"/>
                  </a:lnTo>
                  <a:lnTo>
                    <a:pt x="2291584" y="391164"/>
                  </a:lnTo>
                  <a:lnTo>
                    <a:pt x="2259572" y="356675"/>
                  </a:lnTo>
                  <a:lnTo>
                    <a:pt x="2224318" y="325432"/>
                  </a:lnTo>
                  <a:lnTo>
                    <a:pt x="2186216" y="297622"/>
                  </a:lnTo>
                  <a:lnTo>
                    <a:pt x="2145660" y="273433"/>
                  </a:lnTo>
                  <a:lnTo>
                    <a:pt x="2103047" y="253051"/>
                  </a:lnTo>
                  <a:lnTo>
                    <a:pt x="2058771" y="236664"/>
                  </a:lnTo>
                  <a:lnTo>
                    <a:pt x="2013227" y="224459"/>
                  </a:lnTo>
                  <a:lnTo>
                    <a:pt x="1966810" y="216624"/>
                  </a:lnTo>
                  <a:lnTo>
                    <a:pt x="1919914" y="213347"/>
                  </a:lnTo>
                  <a:lnTo>
                    <a:pt x="1872609" y="215059"/>
                  </a:lnTo>
                  <a:lnTo>
                    <a:pt x="1825716" y="222708"/>
                  </a:lnTo>
                  <a:lnTo>
                    <a:pt x="1781063" y="237223"/>
                  </a:lnTo>
                  <a:lnTo>
                    <a:pt x="1740478" y="259535"/>
                  </a:lnTo>
                  <a:lnTo>
                    <a:pt x="1705792" y="290575"/>
                  </a:lnTo>
                  <a:lnTo>
                    <a:pt x="1691283" y="242579"/>
                  </a:lnTo>
                  <a:lnTo>
                    <a:pt x="1667394" y="198535"/>
                  </a:lnTo>
                  <a:lnTo>
                    <a:pt x="1635923" y="159259"/>
                  </a:lnTo>
                  <a:lnTo>
                    <a:pt x="1598668" y="125564"/>
                  </a:lnTo>
                  <a:lnTo>
                    <a:pt x="1557378" y="97722"/>
                  </a:lnTo>
                  <a:lnTo>
                    <a:pt x="1513163" y="74885"/>
                  </a:lnTo>
                  <a:lnTo>
                    <a:pt x="1466889" y="56220"/>
                  </a:lnTo>
                  <a:lnTo>
                    <a:pt x="1419420" y="40893"/>
                  </a:lnTo>
                  <a:lnTo>
                    <a:pt x="1369044" y="27588"/>
                  </a:lnTo>
                  <a:lnTo>
                    <a:pt x="1318080" y="16855"/>
                  </a:lnTo>
                  <a:lnTo>
                    <a:pt x="1266653" y="8712"/>
                  </a:lnTo>
                  <a:lnTo>
                    <a:pt x="1214893" y="3176"/>
                  </a:lnTo>
                  <a:lnTo>
                    <a:pt x="1162928" y="266"/>
                  </a:lnTo>
                  <a:lnTo>
                    <a:pt x="1110886" y="0"/>
                  </a:lnTo>
                  <a:close/>
                </a:path>
              </a:pathLst>
            </a:custGeom>
            <a:solidFill>
              <a:srgbClr val="D0E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744552" y="2879301"/>
            <a:ext cx="1604010" cy="1318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29539">
              <a:lnSpc>
                <a:spcPct val="125699"/>
              </a:lnSpc>
              <a:spcBef>
                <a:spcPts val="95"/>
              </a:spcBef>
            </a:pPr>
            <a:r>
              <a:rPr sz="1350" dirty="0">
                <a:latin typeface="Arial"/>
                <a:cs typeface="Arial"/>
              </a:rPr>
              <a:t>Långsamt </a:t>
            </a:r>
            <a:r>
              <a:rPr sz="1350" spc="-10" dirty="0">
                <a:latin typeface="Arial"/>
                <a:cs typeface="Arial"/>
              </a:rPr>
              <a:t>taltempo </a:t>
            </a:r>
            <a:r>
              <a:rPr sz="1350" dirty="0">
                <a:latin typeface="Arial"/>
                <a:cs typeface="Arial"/>
              </a:rPr>
              <a:t>Korta </a:t>
            </a:r>
            <a:r>
              <a:rPr sz="1350" spc="-10" dirty="0">
                <a:latin typeface="Arial"/>
                <a:cs typeface="Arial"/>
              </a:rPr>
              <a:t>fraser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r>
              <a:rPr sz="1350" dirty="0">
                <a:latin typeface="Arial"/>
                <a:cs typeface="Arial"/>
              </a:rPr>
              <a:t>Ljus </a:t>
            </a:r>
            <a:r>
              <a:rPr sz="1350" spc="-20" dirty="0">
                <a:latin typeface="Arial"/>
                <a:cs typeface="Arial"/>
              </a:rPr>
              <a:t>röst</a:t>
            </a:r>
            <a:endParaRPr sz="1350">
              <a:latin typeface="Arial"/>
              <a:cs typeface="Arial"/>
            </a:endParaRPr>
          </a:p>
          <a:p>
            <a:pPr marR="5080">
              <a:lnSpc>
                <a:spcPct val="125699"/>
              </a:lnSpc>
            </a:pPr>
            <a:r>
              <a:rPr sz="1350" dirty="0">
                <a:latin typeface="Arial"/>
                <a:cs typeface="Arial"/>
              </a:rPr>
              <a:t>Många </a:t>
            </a:r>
            <a:r>
              <a:rPr sz="1350" spc="-10" dirty="0">
                <a:latin typeface="Arial"/>
                <a:cs typeface="Arial"/>
              </a:rPr>
              <a:t>upprepningar Ögonkontakt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55858" y="1946879"/>
            <a:ext cx="6012815" cy="3801110"/>
          </a:xfrm>
          <a:custGeom>
            <a:avLst/>
            <a:gdLst/>
            <a:ahLst/>
            <a:cxnLst/>
            <a:rect l="l" t="t" r="r" b="b"/>
            <a:pathLst>
              <a:path w="6012815" h="3801110">
                <a:moveTo>
                  <a:pt x="213359" y="0"/>
                </a:moveTo>
                <a:lnTo>
                  <a:pt x="90011" y="3333"/>
                </a:lnTo>
                <a:lnTo>
                  <a:pt x="26669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3587724"/>
                </a:lnTo>
                <a:lnTo>
                  <a:pt x="3333" y="3711073"/>
                </a:lnTo>
                <a:lnTo>
                  <a:pt x="26669" y="3774414"/>
                </a:lnTo>
                <a:lnTo>
                  <a:pt x="90011" y="3797750"/>
                </a:lnTo>
                <a:lnTo>
                  <a:pt x="213359" y="3801084"/>
                </a:lnTo>
                <a:lnTo>
                  <a:pt x="5799086" y="3801084"/>
                </a:lnTo>
                <a:lnTo>
                  <a:pt x="5922428" y="3797750"/>
                </a:lnTo>
                <a:lnTo>
                  <a:pt x="5985765" y="3774414"/>
                </a:lnTo>
                <a:lnTo>
                  <a:pt x="6009100" y="3711073"/>
                </a:lnTo>
                <a:lnTo>
                  <a:pt x="6012433" y="3587724"/>
                </a:lnTo>
                <a:lnTo>
                  <a:pt x="6012433" y="213360"/>
                </a:lnTo>
                <a:lnTo>
                  <a:pt x="6009100" y="90011"/>
                </a:lnTo>
                <a:lnTo>
                  <a:pt x="5985765" y="26670"/>
                </a:lnTo>
                <a:lnTo>
                  <a:pt x="5922428" y="3333"/>
                </a:lnTo>
                <a:lnTo>
                  <a:pt x="5799086" y="0"/>
                </a:lnTo>
                <a:lnTo>
                  <a:pt x="213359" y="0"/>
                </a:lnTo>
                <a:close/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" y="72002"/>
            <a:ext cx="14976475" cy="10548620"/>
            <a:chOff x="72000" y="72002"/>
            <a:chExt cx="14976475" cy="10548620"/>
          </a:xfrm>
        </p:grpSpPr>
        <p:sp>
          <p:nvSpPr>
            <p:cNvPr id="3" name="object 3"/>
            <p:cNvSpPr/>
            <p:nvPr/>
          </p:nvSpPr>
          <p:spPr>
            <a:xfrm>
              <a:off x="72000" y="72002"/>
              <a:ext cx="14976475" cy="10548620"/>
            </a:xfrm>
            <a:custGeom>
              <a:avLst/>
              <a:gdLst/>
              <a:ahLst/>
              <a:cxnLst/>
              <a:rect l="l" t="t" r="r" b="b"/>
              <a:pathLst>
                <a:path w="14976475" h="10548620">
                  <a:moveTo>
                    <a:pt x="1476264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34637"/>
                  </a:lnTo>
                  <a:lnTo>
                    <a:pt x="3333" y="10457986"/>
                  </a:lnTo>
                  <a:lnTo>
                    <a:pt x="26669" y="10521327"/>
                  </a:lnTo>
                  <a:lnTo>
                    <a:pt x="90011" y="10544663"/>
                  </a:lnTo>
                  <a:lnTo>
                    <a:pt x="213360" y="10547997"/>
                  </a:lnTo>
                  <a:lnTo>
                    <a:pt x="14762645" y="10547997"/>
                  </a:lnTo>
                  <a:lnTo>
                    <a:pt x="14885993" y="10544663"/>
                  </a:lnTo>
                  <a:lnTo>
                    <a:pt x="14949335" y="10521327"/>
                  </a:lnTo>
                  <a:lnTo>
                    <a:pt x="14972671" y="10457986"/>
                  </a:lnTo>
                  <a:lnTo>
                    <a:pt x="14976005" y="10334637"/>
                  </a:lnTo>
                  <a:lnTo>
                    <a:pt x="14976005" y="213360"/>
                  </a:lnTo>
                  <a:lnTo>
                    <a:pt x="14972671" y="90011"/>
                  </a:lnTo>
                  <a:lnTo>
                    <a:pt x="14949335" y="26670"/>
                  </a:lnTo>
                  <a:lnTo>
                    <a:pt x="14885993" y="3333"/>
                  </a:lnTo>
                  <a:lnTo>
                    <a:pt x="14762645" y="0"/>
                  </a:lnTo>
                  <a:close/>
                </a:path>
              </a:pathLst>
            </a:custGeom>
            <a:solidFill>
              <a:srgbClr val="C2E0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1342" y="1098813"/>
              <a:ext cx="13975715" cy="9441180"/>
            </a:xfrm>
            <a:custGeom>
              <a:avLst/>
              <a:gdLst/>
              <a:ahLst/>
              <a:cxnLst/>
              <a:rect l="l" t="t" r="r" b="b"/>
              <a:pathLst>
                <a:path w="13975715" h="9441180">
                  <a:moveTo>
                    <a:pt x="0" y="0"/>
                  </a:moveTo>
                  <a:lnTo>
                    <a:pt x="114325" y="9441040"/>
                  </a:lnTo>
                  <a:lnTo>
                    <a:pt x="13975715" y="9369425"/>
                  </a:lnTo>
                  <a:lnTo>
                    <a:pt x="13770368" y="229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971291" y="1603799"/>
            <a:ext cx="9017823" cy="2405402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 marR="5080">
              <a:lnSpc>
                <a:spcPts val="9100"/>
              </a:lnSpc>
              <a:spcBef>
                <a:spcPts val="1175"/>
              </a:spcBef>
            </a:pPr>
            <a:r>
              <a:rPr sz="6600" dirty="0">
                <a:latin typeface="Comic Sans MS" panose="030F0702030302020204" pitchFamily="66" charset="0"/>
              </a:rPr>
              <a:t>BARNANPASSAT TAL – BABY TALK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017188" y="2743044"/>
            <a:ext cx="13404850" cy="7399020"/>
            <a:chOff x="1017188" y="2743044"/>
            <a:chExt cx="13404850" cy="73990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7188" y="4688375"/>
              <a:ext cx="13018654" cy="54531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88084" y="2743044"/>
              <a:ext cx="6033770" cy="4585970"/>
            </a:xfrm>
            <a:custGeom>
              <a:avLst/>
              <a:gdLst/>
              <a:ahLst/>
              <a:cxnLst/>
              <a:rect l="l" t="t" r="r" b="b"/>
              <a:pathLst>
                <a:path w="6033769" h="4585970">
                  <a:moveTo>
                    <a:pt x="3520711" y="4585668"/>
                  </a:moveTo>
                  <a:lnTo>
                    <a:pt x="3471035" y="4585749"/>
                  </a:lnTo>
                  <a:lnTo>
                    <a:pt x="3421318" y="4584742"/>
                  </a:lnTo>
                  <a:lnTo>
                    <a:pt x="3371588" y="4582708"/>
                  </a:lnTo>
                  <a:lnTo>
                    <a:pt x="3321874" y="4579706"/>
                  </a:lnTo>
                  <a:lnTo>
                    <a:pt x="3272203" y="4575797"/>
                  </a:lnTo>
                  <a:lnTo>
                    <a:pt x="3222605" y="4571039"/>
                  </a:lnTo>
                  <a:lnTo>
                    <a:pt x="3173108" y="4565492"/>
                  </a:lnTo>
                  <a:lnTo>
                    <a:pt x="3123740" y="4559216"/>
                  </a:lnTo>
                  <a:lnTo>
                    <a:pt x="3074530" y="4552271"/>
                  </a:lnTo>
                  <a:lnTo>
                    <a:pt x="3025569" y="4544566"/>
                  </a:lnTo>
                  <a:lnTo>
                    <a:pt x="2976199" y="4535684"/>
                  </a:lnTo>
                  <a:lnTo>
                    <a:pt x="2926760" y="4525401"/>
                  </a:lnTo>
                  <a:lnTo>
                    <a:pt x="2877593" y="4513490"/>
                  </a:lnTo>
                  <a:lnTo>
                    <a:pt x="2829037" y="4499727"/>
                  </a:lnTo>
                  <a:lnTo>
                    <a:pt x="2781434" y="4483886"/>
                  </a:lnTo>
                  <a:lnTo>
                    <a:pt x="2735122" y="4465742"/>
                  </a:lnTo>
                  <a:lnTo>
                    <a:pt x="2690444" y="4445070"/>
                  </a:lnTo>
                  <a:lnTo>
                    <a:pt x="2647737" y="4421644"/>
                  </a:lnTo>
                  <a:lnTo>
                    <a:pt x="2607344" y="4395238"/>
                  </a:lnTo>
                  <a:lnTo>
                    <a:pt x="2569603" y="4365629"/>
                  </a:lnTo>
                  <a:lnTo>
                    <a:pt x="2534856" y="4332589"/>
                  </a:lnTo>
                  <a:lnTo>
                    <a:pt x="2503442" y="4295895"/>
                  </a:lnTo>
                  <a:lnTo>
                    <a:pt x="2475702" y="4255320"/>
                  </a:lnTo>
                  <a:lnTo>
                    <a:pt x="2432530" y="4280012"/>
                  </a:lnTo>
                  <a:lnTo>
                    <a:pt x="2387880" y="4301262"/>
                  </a:lnTo>
                  <a:lnTo>
                    <a:pt x="2341929" y="4319246"/>
                  </a:lnTo>
                  <a:lnTo>
                    <a:pt x="2294852" y="4334141"/>
                  </a:lnTo>
                  <a:lnTo>
                    <a:pt x="2246825" y="4346126"/>
                  </a:lnTo>
                  <a:lnTo>
                    <a:pt x="2198025" y="4355378"/>
                  </a:lnTo>
                  <a:lnTo>
                    <a:pt x="2148628" y="4362072"/>
                  </a:lnTo>
                  <a:lnTo>
                    <a:pt x="2098809" y="4366388"/>
                  </a:lnTo>
                  <a:lnTo>
                    <a:pt x="2048745" y="4368501"/>
                  </a:lnTo>
                  <a:lnTo>
                    <a:pt x="1998611" y="4368590"/>
                  </a:lnTo>
                  <a:lnTo>
                    <a:pt x="1948584" y="4366832"/>
                  </a:lnTo>
                  <a:lnTo>
                    <a:pt x="1898840" y="4363403"/>
                  </a:lnTo>
                  <a:lnTo>
                    <a:pt x="1848123" y="4358356"/>
                  </a:lnTo>
                  <a:lnTo>
                    <a:pt x="1797571" y="4351851"/>
                  </a:lnTo>
                  <a:lnTo>
                    <a:pt x="1747219" y="4343901"/>
                  </a:lnTo>
                  <a:lnTo>
                    <a:pt x="1697106" y="4334521"/>
                  </a:lnTo>
                  <a:lnTo>
                    <a:pt x="1647268" y="4323722"/>
                  </a:lnTo>
                  <a:lnTo>
                    <a:pt x="1597742" y="4311520"/>
                  </a:lnTo>
                  <a:lnTo>
                    <a:pt x="1548566" y="4297928"/>
                  </a:lnTo>
                  <a:lnTo>
                    <a:pt x="1499775" y="4282959"/>
                  </a:lnTo>
                  <a:lnTo>
                    <a:pt x="1451408" y="4266627"/>
                  </a:lnTo>
                  <a:lnTo>
                    <a:pt x="1403500" y="4248946"/>
                  </a:lnTo>
                  <a:lnTo>
                    <a:pt x="1356090" y="4229928"/>
                  </a:lnTo>
                  <a:lnTo>
                    <a:pt x="1309213" y="4209589"/>
                  </a:lnTo>
                  <a:lnTo>
                    <a:pt x="1262908" y="4187940"/>
                  </a:lnTo>
                  <a:lnTo>
                    <a:pt x="1217210" y="4164997"/>
                  </a:lnTo>
                  <a:lnTo>
                    <a:pt x="1172157" y="4140772"/>
                  </a:lnTo>
                  <a:lnTo>
                    <a:pt x="1127785" y="4115279"/>
                  </a:lnTo>
                  <a:lnTo>
                    <a:pt x="1084133" y="4088532"/>
                  </a:lnTo>
                  <a:lnTo>
                    <a:pt x="1041236" y="4060544"/>
                  </a:lnTo>
                  <a:lnTo>
                    <a:pt x="999132" y="4031329"/>
                  </a:lnTo>
                  <a:lnTo>
                    <a:pt x="959371" y="4002009"/>
                  </a:lnTo>
                  <a:lnTo>
                    <a:pt x="920410" y="3971437"/>
                  </a:lnTo>
                  <a:lnTo>
                    <a:pt x="882381" y="3939604"/>
                  </a:lnTo>
                  <a:lnTo>
                    <a:pt x="845417" y="3906505"/>
                  </a:lnTo>
                  <a:lnTo>
                    <a:pt x="809649" y="3872134"/>
                  </a:lnTo>
                  <a:lnTo>
                    <a:pt x="775211" y="3836484"/>
                  </a:lnTo>
                  <a:lnTo>
                    <a:pt x="742235" y="3799548"/>
                  </a:lnTo>
                  <a:lnTo>
                    <a:pt x="710853" y="3761321"/>
                  </a:lnTo>
                  <a:lnTo>
                    <a:pt x="681198" y="3721795"/>
                  </a:lnTo>
                  <a:lnTo>
                    <a:pt x="653402" y="3680965"/>
                  </a:lnTo>
                  <a:lnTo>
                    <a:pt x="627599" y="3638824"/>
                  </a:lnTo>
                  <a:lnTo>
                    <a:pt x="603919" y="3595366"/>
                  </a:lnTo>
                  <a:lnTo>
                    <a:pt x="582497" y="3550584"/>
                  </a:lnTo>
                  <a:lnTo>
                    <a:pt x="563597" y="3504621"/>
                  </a:lnTo>
                  <a:lnTo>
                    <a:pt x="547461" y="3457746"/>
                  </a:lnTo>
                  <a:lnTo>
                    <a:pt x="534183" y="3410139"/>
                  </a:lnTo>
                  <a:lnTo>
                    <a:pt x="523857" y="3361982"/>
                  </a:lnTo>
                  <a:lnTo>
                    <a:pt x="516577" y="3313454"/>
                  </a:lnTo>
                  <a:lnTo>
                    <a:pt x="512438" y="3264737"/>
                  </a:lnTo>
                  <a:lnTo>
                    <a:pt x="511534" y="3216011"/>
                  </a:lnTo>
                  <a:lnTo>
                    <a:pt x="513959" y="3167457"/>
                  </a:lnTo>
                  <a:lnTo>
                    <a:pt x="519807" y="3119257"/>
                  </a:lnTo>
                  <a:lnTo>
                    <a:pt x="529173" y="3071590"/>
                  </a:lnTo>
                  <a:lnTo>
                    <a:pt x="542151" y="3024638"/>
                  </a:lnTo>
                  <a:lnTo>
                    <a:pt x="558834" y="2978581"/>
                  </a:lnTo>
                  <a:lnTo>
                    <a:pt x="579319" y="2933600"/>
                  </a:lnTo>
                  <a:lnTo>
                    <a:pt x="532746" y="2924299"/>
                  </a:lnTo>
                  <a:lnTo>
                    <a:pt x="487952" y="2910102"/>
                  </a:lnTo>
                  <a:lnTo>
                    <a:pt x="444984" y="2891379"/>
                  </a:lnTo>
                  <a:lnTo>
                    <a:pt x="403888" y="2868502"/>
                  </a:lnTo>
                  <a:lnTo>
                    <a:pt x="364713" y="2841842"/>
                  </a:lnTo>
                  <a:lnTo>
                    <a:pt x="327505" y="2811770"/>
                  </a:lnTo>
                  <a:lnTo>
                    <a:pt x="292312" y="2778658"/>
                  </a:lnTo>
                  <a:lnTo>
                    <a:pt x="259182" y="2742875"/>
                  </a:lnTo>
                  <a:lnTo>
                    <a:pt x="228161" y="2704795"/>
                  </a:lnTo>
                  <a:lnTo>
                    <a:pt x="199296" y="2664786"/>
                  </a:lnTo>
                  <a:lnTo>
                    <a:pt x="172636" y="2623222"/>
                  </a:lnTo>
                  <a:lnTo>
                    <a:pt x="148228" y="2580473"/>
                  </a:lnTo>
                  <a:lnTo>
                    <a:pt x="126118" y="2536910"/>
                  </a:lnTo>
                  <a:lnTo>
                    <a:pt x="105025" y="2490343"/>
                  </a:lnTo>
                  <a:lnTo>
                    <a:pt x="85811" y="2442945"/>
                  </a:lnTo>
                  <a:lnTo>
                    <a:pt x="68492" y="2394796"/>
                  </a:lnTo>
                  <a:lnTo>
                    <a:pt x="53083" y="2345976"/>
                  </a:lnTo>
                  <a:lnTo>
                    <a:pt x="39599" y="2296568"/>
                  </a:lnTo>
                  <a:lnTo>
                    <a:pt x="28056" y="2246650"/>
                  </a:lnTo>
                  <a:lnTo>
                    <a:pt x="18470" y="2196304"/>
                  </a:lnTo>
                  <a:lnTo>
                    <a:pt x="10856" y="2145611"/>
                  </a:lnTo>
                  <a:lnTo>
                    <a:pt x="5229" y="2094652"/>
                  </a:lnTo>
                  <a:lnTo>
                    <a:pt x="1605" y="2043507"/>
                  </a:lnTo>
                  <a:lnTo>
                    <a:pt x="0" y="1992257"/>
                  </a:lnTo>
                  <a:lnTo>
                    <a:pt x="428" y="1940982"/>
                  </a:lnTo>
                  <a:lnTo>
                    <a:pt x="2905" y="1889765"/>
                  </a:lnTo>
                  <a:lnTo>
                    <a:pt x="7137" y="1841977"/>
                  </a:lnTo>
                  <a:lnTo>
                    <a:pt x="13390" y="1794317"/>
                  </a:lnTo>
                  <a:lnTo>
                    <a:pt x="21813" y="1747000"/>
                  </a:lnTo>
                  <a:lnTo>
                    <a:pt x="32556" y="1700244"/>
                  </a:lnTo>
                  <a:lnTo>
                    <a:pt x="45770" y="1654266"/>
                  </a:lnTo>
                  <a:lnTo>
                    <a:pt x="61603" y="1609282"/>
                  </a:lnTo>
                  <a:lnTo>
                    <a:pt x="80207" y="1565509"/>
                  </a:lnTo>
                  <a:lnTo>
                    <a:pt x="101730" y="1523164"/>
                  </a:lnTo>
                  <a:lnTo>
                    <a:pt x="126324" y="1482463"/>
                  </a:lnTo>
                  <a:lnTo>
                    <a:pt x="157183" y="1439016"/>
                  </a:lnTo>
                  <a:lnTo>
                    <a:pt x="190866" y="1398644"/>
                  </a:lnTo>
                  <a:lnTo>
                    <a:pt x="227399" y="1361975"/>
                  </a:lnTo>
                  <a:lnTo>
                    <a:pt x="266812" y="1329636"/>
                  </a:lnTo>
                  <a:lnTo>
                    <a:pt x="309131" y="1302255"/>
                  </a:lnTo>
                  <a:lnTo>
                    <a:pt x="354385" y="1280458"/>
                  </a:lnTo>
                  <a:lnTo>
                    <a:pt x="402600" y="1264874"/>
                  </a:lnTo>
                  <a:lnTo>
                    <a:pt x="453806" y="1256130"/>
                  </a:lnTo>
                  <a:lnTo>
                    <a:pt x="440064" y="1208686"/>
                  </a:lnTo>
                  <a:lnTo>
                    <a:pt x="427799" y="1160501"/>
                  </a:lnTo>
                  <a:lnTo>
                    <a:pt x="417350" y="1111774"/>
                  </a:lnTo>
                  <a:lnTo>
                    <a:pt x="409058" y="1062701"/>
                  </a:lnTo>
                  <a:lnTo>
                    <a:pt x="403264" y="1013479"/>
                  </a:lnTo>
                  <a:lnTo>
                    <a:pt x="400307" y="964305"/>
                  </a:lnTo>
                  <a:lnTo>
                    <a:pt x="400528" y="915377"/>
                  </a:lnTo>
                  <a:lnTo>
                    <a:pt x="404266" y="866892"/>
                  </a:lnTo>
                  <a:lnTo>
                    <a:pt x="411863" y="819046"/>
                  </a:lnTo>
                  <a:lnTo>
                    <a:pt x="423658" y="772038"/>
                  </a:lnTo>
                  <a:lnTo>
                    <a:pt x="439992" y="726063"/>
                  </a:lnTo>
                  <a:lnTo>
                    <a:pt x="462235" y="679300"/>
                  </a:lnTo>
                  <a:lnTo>
                    <a:pt x="488872" y="635407"/>
                  </a:lnTo>
                  <a:lnTo>
                    <a:pt x="519438" y="594253"/>
                  </a:lnTo>
                  <a:lnTo>
                    <a:pt x="553471" y="555709"/>
                  </a:lnTo>
                  <a:lnTo>
                    <a:pt x="590507" y="519643"/>
                  </a:lnTo>
                  <a:lnTo>
                    <a:pt x="630082" y="485926"/>
                  </a:lnTo>
                  <a:lnTo>
                    <a:pt x="671733" y="454426"/>
                  </a:lnTo>
                  <a:lnTo>
                    <a:pt x="714997" y="425014"/>
                  </a:lnTo>
                  <a:lnTo>
                    <a:pt x="759409" y="397559"/>
                  </a:lnTo>
                  <a:lnTo>
                    <a:pt x="804507" y="371930"/>
                  </a:lnTo>
                  <a:lnTo>
                    <a:pt x="847428" y="349202"/>
                  </a:lnTo>
                  <a:lnTo>
                    <a:pt x="891042" y="327627"/>
                  </a:lnTo>
                  <a:lnTo>
                    <a:pt x="935301" y="307323"/>
                  </a:lnTo>
                  <a:lnTo>
                    <a:pt x="980157" y="288410"/>
                  </a:lnTo>
                  <a:lnTo>
                    <a:pt x="1025562" y="271006"/>
                  </a:lnTo>
                  <a:lnTo>
                    <a:pt x="1071468" y="255230"/>
                  </a:lnTo>
                  <a:lnTo>
                    <a:pt x="1117827" y="241202"/>
                  </a:lnTo>
                  <a:lnTo>
                    <a:pt x="1164591" y="229039"/>
                  </a:lnTo>
                  <a:lnTo>
                    <a:pt x="1211712" y="218861"/>
                  </a:lnTo>
                  <a:lnTo>
                    <a:pt x="1259141" y="210787"/>
                  </a:lnTo>
                  <a:lnTo>
                    <a:pt x="1306831" y="204936"/>
                  </a:lnTo>
                  <a:lnTo>
                    <a:pt x="1354734" y="201426"/>
                  </a:lnTo>
                  <a:lnTo>
                    <a:pt x="1402802" y="200376"/>
                  </a:lnTo>
                  <a:lnTo>
                    <a:pt x="1450986" y="201906"/>
                  </a:lnTo>
                  <a:lnTo>
                    <a:pt x="1499196" y="206271"/>
                  </a:lnTo>
                  <a:lnTo>
                    <a:pt x="1547208" y="213633"/>
                  </a:lnTo>
                  <a:lnTo>
                    <a:pt x="1594776" y="223962"/>
                  </a:lnTo>
                  <a:lnTo>
                    <a:pt x="1641653" y="237227"/>
                  </a:lnTo>
                  <a:lnTo>
                    <a:pt x="1687592" y="253397"/>
                  </a:lnTo>
                  <a:lnTo>
                    <a:pt x="1732347" y="272441"/>
                  </a:lnTo>
                  <a:lnTo>
                    <a:pt x="1775672" y="294328"/>
                  </a:lnTo>
                  <a:lnTo>
                    <a:pt x="1817320" y="319027"/>
                  </a:lnTo>
                  <a:lnTo>
                    <a:pt x="1857044" y="346507"/>
                  </a:lnTo>
                  <a:lnTo>
                    <a:pt x="1894598" y="376738"/>
                  </a:lnTo>
                  <a:lnTo>
                    <a:pt x="1929736" y="409687"/>
                  </a:lnTo>
                  <a:lnTo>
                    <a:pt x="1962210" y="445324"/>
                  </a:lnTo>
                  <a:lnTo>
                    <a:pt x="1991775" y="483619"/>
                  </a:lnTo>
                  <a:lnTo>
                    <a:pt x="2018183" y="524540"/>
                  </a:lnTo>
                  <a:lnTo>
                    <a:pt x="2022891" y="477188"/>
                  </a:lnTo>
                  <a:lnTo>
                    <a:pt x="2032951" y="431077"/>
                  </a:lnTo>
                  <a:lnTo>
                    <a:pt x="2047971" y="386438"/>
                  </a:lnTo>
                  <a:lnTo>
                    <a:pt x="2067561" y="343501"/>
                  </a:lnTo>
                  <a:lnTo>
                    <a:pt x="2091330" y="302499"/>
                  </a:lnTo>
                  <a:lnTo>
                    <a:pt x="2118887" y="263661"/>
                  </a:lnTo>
                  <a:lnTo>
                    <a:pt x="2149842" y="227219"/>
                  </a:lnTo>
                  <a:lnTo>
                    <a:pt x="2183802" y="193403"/>
                  </a:lnTo>
                  <a:lnTo>
                    <a:pt x="2220377" y="162446"/>
                  </a:lnTo>
                  <a:lnTo>
                    <a:pt x="2259177" y="134577"/>
                  </a:lnTo>
                  <a:lnTo>
                    <a:pt x="2299810" y="110028"/>
                  </a:lnTo>
                  <a:lnTo>
                    <a:pt x="2346104" y="86731"/>
                  </a:lnTo>
                  <a:lnTo>
                    <a:pt x="2393734" y="66857"/>
                  </a:lnTo>
                  <a:lnTo>
                    <a:pt x="2442522" y="50153"/>
                  </a:lnTo>
                  <a:lnTo>
                    <a:pt x="2492290" y="36362"/>
                  </a:lnTo>
                  <a:lnTo>
                    <a:pt x="2542858" y="25230"/>
                  </a:lnTo>
                  <a:lnTo>
                    <a:pt x="2594050" y="16502"/>
                  </a:lnTo>
                  <a:lnTo>
                    <a:pt x="2645687" y="9923"/>
                  </a:lnTo>
                  <a:lnTo>
                    <a:pt x="2697590" y="5238"/>
                  </a:lnTo>
                  <a:lnTo>
                    <a:pt x="2749582" y="2193"/>
                  </a:lnTo>
                  <a:lnTo>
                    <a:pt x="2801484" y="532"/>
                  </a:lnTo>
                  <a:lnTo>
                    <a:pt x="2850692" y="0"/>
                  </a:lnTo>
                  <a:lnTo>
                    <a:pt x="2899900" y="408"/>
                  </a:lnTo>
                  <a:lnTo>
                    <a:pt x="2949091" y="1756"/>
                  </a:lnTo>
                  <a:lnTo>
                    <a:pt x="2998250" y="4040"/>
                  </a:lnTo>
                  <a:lnTo>
                    <a:pt x="3047357" y="7259"/>
                  </a:lnTo>
                  <a:lnTo>
                    <a:pt x="3096397" y="11409"/>
                  </a:lnTo>
                  <a:lnTo>
                    <a:pt x="3145353" y="16489"/>
                  </a:lnTo>
                  <a:lnTo>
                    <a:pt x="3194207" y="22495"/>
                  </a:lnTo>
                  <a:lnTo>
                    <a:pt x="3242943" y="29427"/>
                  </a:lnTo>
                  <a:lnTo>
                    <a:pt x="3291543" y="37282"/>
                  </a:lnTo>
                  <a:lnTo>
                    <a:pt x="3339990" y="46057"/>
                  </a:lnTo>
                  <a:lnTo>
                    <a:pt x="3388268" y="55749"/>
                  </a:lnTo>
                  <a:lnTo>
                    <a:pt x="3436360" y="66358"/>
                  </a:lnTo>
                  <a:lnTo>
                    <a:pt x="3484248" y="77879"/>
                  </a:lnTo>
                  <a:lnTo>
                    <a:pt x="3531915" y="90312"/>
                  </a:lnTo>
                  <a:lnTo>
                    <a:pt x="3579345" y="103653"/>
                  </a:lnTo>
                  <a:lnTo>
                    <a:pt x="3627436" y="118230"/>
                  </a:lnTo>
                  <a:lnTo>
                    <a:pt x="3675255" y="133952"/>
                  </a:lnTo>
                  <a:lnTo>
                    <a:pt x="3722662" y="150954"/>
                  </a:lnTo>
                  <a:lnTo>
                    <a:pt x="3769519" y="169369"/>
                  </a:lnTo>
                  <a:lnTo>
                    <a:pt x="3815685" y="189334"/>
                  </a:lnTo>
                  <a:lnTo>
                    <a:pt x="3861021" y="210983"/>
                  </a:lnTo>
                  <a:lnTo>
                    <a:pt x="3905387" y="234450"/>
                  </a:lnTo>
                  <a:lnTo>
                    <a:pt x="3948645" y="259869"/>
                  </a:lnTo>
                  <a:lnTo>
                    <a:pt x="3990654" y="287377"/>
                  </a:lnTo>
                  <a:lnTo>
                    <a:pt x="4031274" y="317107"/>
                  </a:lnTo>
                  <a:lnTo>
                    <a:pt x="4070298" y="349268"/>
                  </a:lnTo>
                  <a:lnTo>
                    <a:pt x="4107428" y="383878"/>
                  </a:lnTo>
                  <a:lnTo>
                    <a:pt x="4142371" y="420806"/>
                  </a:lnTo>
                  <a:lnTo>
                    <a:pt x="4174838" y="459920"/>
                  </a:lnTo>
                  <a:lnTo>
                    <a:pt x="4204538" y="501087"/>
                  </a:lnTo>
                  <a:lnTo>
                    <a:pt x="4231180" y="544177"/>
                  </a:lnTo>
                  <a:lnTo>
                    <a:pt x="4254472" y="589058"/>
                  </a:lnTo>
                  <a:lnTo>
                    <a:pt x="4274125" y="635597"/>
                  </a:lnTo>
                  <a:lnTo>
                    <a:pt x="4289847" y="683664"/>
                  </a:lnTo>
                  <a:lnTo>
                    <a:pt x="4301348" y="733125"/>
                  </a:lnTo>
                  <a:lnTo>
                    <a:pt x="4335684" y="697698"/>
                  </a:lnTo>
                  <a:lnTo>
                    <a:pt x="4373068" y="666327"/>
                  </a:lnTo>
                  <a:lnTo>
                    <a:pt x="4413167" y="638843"/>
                  </a:lnTo>
                  <a:lnTo>
                    <a:pt x="4455648" y="615075"/>
                  </a:lnTo>
                  <a:lnTo>
                    <a:pt x="4500176" y="594855"/>
                  </a:lnTo>
                  <a:lnTo>
                    <a:pt x="4546418" y="578013"/>
                  </a:lnTo>
                  <a:lnTo>
                    <a:pt x="4594040" y="564379"/>
                  </a:lnTo>
                  <a:lnTo>
                    <a:pt x="4642709" y="553784"/>
                  </a:lnTo>
                  <a:lnTo>
                    <a:pt x="4692090" y="546059"/>
                  </a:lnTo>
                  <a:lnTo>
                    <a:pt x="4741851" y="541033"/>
                  </a:lnTo>
                  <a:lnTo>
                    <a:pt x="4791658" y="538538"/>
                  </a:lnTo>
                  <a:lnTo>
                    <a:pt x="4841177" y="538404"/>
                  </a:lnTo>
                  <a:lnTo>
                    <a:pt x="4888550" y="540303"/>
                  </a:lnTo>
                  <a:lnTo>
                    <a:pt x="4935826" y="544086"/>
                  </a:lnTo>
                  <a:lnTo>
                    <a:pt x="4982942" y="549722"/>
                  </a:lnTo>
                  <a:lnTo>
                    <a:pt x="5029832" y="557181"/>
                  </a:lnTo>
                  <a:lnTo>
                    <a:pt x="5076435" y="566432"/>
                  </a:lnTo>
                  <a:lnTo>
                    <a:pt x="5122685" y="577446"/>
                  </a:lnTo>
                  <a:lnTo>
                    <a:pt x="5168519" y="590192"/>
                  </a:lnTo>
                  <a:lnTo>
                    <a:pt x="5213874" y="604640"/>
                  </a:lnTo>
                  <a:lnTo>
                    <a:pt x="5258686" y="620760"/>
                  </a:lnTo>
                  <a:lnTo>
                    <a:pt x="5302890" y="638522"/>
                  </a:lnTo>
                  <a:lnTo>
                    <a:pt x="5346424" y="657895"/>
                  </a:lnTo>
                  <a:lnTo>
                    <a:pt x="5389223" y="678849"/>
                  </a:lnTo>
                  <a:lnTo>
                    <a:pt x="5431223" y="701354"/>
                  </a:lnTo>
                  <a:lnTo>
                    <a:pt x="5472362" y="725380"/>
                  </a:lnTo>
                  <a:lnTo>
                    <a:pt x="5512575" y="750896"/>
                  </a:lnTo>
                  <a:lnTo>
                    <a:pt x="5551798" y="777873"/>
                  </a:lnTo>
                  <a:lnTo>
                    <a:pt x="5589968" y="806279"/>
                  </a:lnTo>
                  <a:lnTo>
                    <a:pt x="5627021" y="836086"/>
                  </a:lnTo>
                  <a:lnTo>
                    <a:pt x="5662893" y="867262"/>
                  </a:lnTo>
                  <a:lnTo>
                    <a:pt x="5697521" y="899778"/>
                  </a:lnTo>
                  <a:lnTo>
                    <a:pt x="5730840" y="933603"/>
                  </a:lnTo>
                  <a:lnTo>
                    <a:pt x="5762788" y="968707"/>
                  </a:lnTo>
                  <a:lnTo>
                    <a:pt x="5793299" y="1005060"/>
                  </a:lnTo>
                  <a:lnTo>
                    <a:pt x="5822312" y="1042632"/>
                  </a:lnTo>
                  <a:lnTo>
                    <a:pt x="5849760" y="1081392"/>
                  </a:lnTo>
                  <a:lnTo>
                    <a:pt x="5875583" y="1121310"/>
                  </a:lnTo>
                  <a:lnTo>
                    <a:pt x="5899714" y="1162356"/>
                  </a:lnTo>
                  <a:lnTo>
                    <a:pt x="5922091" y="1204500"/>
                  </a:lnTo>
                  <a:lnTo>
                    <a:pt x="5942649" y="1247711"/>
                  </a:lnTo>
                  <a:lnTo>
                    <a:pt x="5961326" y="1291960"/>
                  </a:lnTo>
                  <a:lnTo>
                    <a:pt x="5978065" y="1337511"/>
                  </a:lnTo>
                  <a:lnTo>
                    <a:pt x="5992557" y="1383807"/>
                  </a:lnTo>
                  <a:lnTo>
                    <a:pt x="6004823" y="1430747"/>
                  </a:lnTo>
                  <a:lnTo>
                    <a:pt x="6014884" y="1478230"/>
                  </a:lnTo>
                  <a:lnTo>
                    <a:pt x="6022758" y="1526155"/>
                  </a:lnTo>
                  <a:lnTo>
                    <a:pt x="6028467" y="1574421"/>
                  </a:lnTo>
                  <a:lnTo>
                    <a:pt x="6032030" y="1622928"/>
                  </a:lnTo>
                  <a:lnTo>
                    <a:pt x="6033467" y="1671573"/>
                  </a:lnTo>
                  <a:lnTo>
                    <a:pt x="6032799" y="1720256"/>
                  </a:lnTo>
                  <a:lnTo>
                    <a:pt x="6030045" y="1768876"/>
                  </a:lnTo>
                  <a:lnTo>
                    <a:pt x="6025226" y="1817332"/>
                  </a:lnTo>
                  <a:lnTo>
                    <a:pt x="6018361" y="1865523"/>
                  </a:lnTo>
                  <a:lnTo>
                    <a:pt x="6009471" y="1913348"/>
                  </a:lnTo>
                  <a:lnTo>
                    <a:pt x="5998576" y="1960706"/>
                  </a:lnTo>
                  <a:lnTo>
                    <a:pt x="5985696" y="2007496"/>
                  </a:lnTo>
                  <a:lnTo>
                    <a:pt x="5970851" y="2053616"/>
                  </a:lnTo>
                  <a:lnTo>
                    <a:pt x="5954061" y="2098967"/>
                  </a:lnTo>
                  <a:lnTo>
                    <a:pt x="5935346" y="2143446"/>
                  </a:lnTo>
                  <a:lnTo>
                    <a:pt x="5914726" y="2186953"/>
                  </a:lnTo>
                  <a:lnTo>
                    <a:pt x="5892221" y="2229387"/>
                  </a:lnTo>
                  <a:lnTo>
                    <a:pt x="5867852" y="2270647"/>
                  </a:lnTo>
                  <a:lnTo>
                    <a:pt x="5841638" y="2310632"/>
                  </a:lnTo>
                  <a:lnTo>
                    <a:pt x="5813600" y="2349240"/>
                  </a:lnTo>
                  <a:lnTo>
                    <a:pt x="5783757" y="2386371"/>
                  </a:lnTo>
                  <a:lnTo>
                    <a:pt x="5752129" y="2421924"/>
                  </a:lnTo>
                  <a:lnTo>
                    <a:pt x="5718738" y="2455797"/>
                  </a:lnTo>
                  <a:lnTo>
                    <a:pt x="5683602" y="2487891"/>
                  </a:lnTo>
                  <a:lnTo>
                    <a:pt x="5646742" y="2518103"/>
                  </a:lnTo>
                  <a:lnTo>
                    <a:pt x="5681403" y="2553224"/>
                  </a:lnTo>
                  <a:lnTo>
                    <a:pt x="5711536" y="2593209"/>
                  </a:lnTo>
                  <a:lnTo>
                    <a:pt x="5737322" y="2636540"/>
                  </a:lnTo>
                  <a:lnTo>
                    <a:pt x="5758944" y="2681696"/>
                  </a:lnTo>
                  <a:lnTo>
                    <a:pt x="5776792" y="2726881"/>
                  </a:lnTo>
                  <a:lnTo>
                    <a:pt x="5791782" y="2772746"/>
                  </a:lnTo>
                  <a:lnTo>
                    <a:pt x="5803977" y="2819197"/>
                  </a:lnTo>
                  <a:lnTo>
                    <a:pt x="5813438" y="2866140"/>
                  </a:lnTo>
                  <a:lnTo>
                    <a:pt x="5820228" y="2913481"/>
                  </a:lnTo>
                  <a:lnTo>
                    <a:pt x="5824407" y="2961126"/>
                  </a:lnTo>
                  <a:lnTo>
                    <a:pt x="5826038" y="3008981"/>
                  </a:lnTo>
                  <a:lnTo>
                    <a:pt x="5825182" y="3056951"/>
                  </a:lnTo>
                  <a:lnTo>
                    <a:pt x="5821902" y="3104943"/>
                  </a:lnTo>
                  <a:lnTo>
                    <a:pt x="5816259" y="3152862"/>
                  </a:lnTo>
                  <a:lnTo>
                    <a:pt x="5808314" y="3200614"/>
                  </a:lnTo>
                  <a:lnTo>
                    <a:pt x="5798130" y="3248105"/>
                  </a:lnTo>
                  <a:lnTo>
                    <a:pt x="5785768" y="3295242"/>
                  </a:lnTo>
                  <a:lnTo>
                    <a:pt x="5771290" y="3341929"/>
                  </a:lnTo>
                  <a:lnTo>
                    <a:pt x="5754758" y="3388072"/>
                  </a:lnTo>
                  <a:lnTo>
                    <a:pt x="5736234" y="3433579"/>
                  </a:lnTo>
                  <a:lnTo>
                    <a:pt x="5715779" y="3478353"/>
                  </a:lnTo>
                  <a:lnTo>
                    <a:pt x="5693455" y="3522302"/>
                  </a:lnTo>
                  <a:lnTo>
                    <a:pt x="5669324" y="3565332"/>
                  </a:lnTo>
                  <a:lnTo>
                    <a:pt x="5643447" y="3607347"/>
                  </a:lnTo>
                  <a:lnTo>
                    <a:pt x="5615888" y="3648254"/>
                  </a:lnTo>
                  <a:lnTo>
                    <a:pt x="5586706" y="3687959"/>
                  </a:lnTo>
                  <a:lnTo>
                    <a:pt x="5555964" y="3726368"/>
                  </a:lnTo>
                  <a:lnTo>
                    <a:pt x="5523725" y="3763386"/>
                  </a:lnTo>
                  <a:lnTo>
                    <a:pt x="5490048" y="3798919"/>
                  </a:lnTo>
                  <a:lnTo>
                    <a:pt x="5455120" y="3833006"/>
                  </a:lnTo>
                  <a:lnTo>
                    <a:pt x="5419116" y="3865758"/>
                  </a:lnTo>
                  <a:lnTo>
                    <a:pt x="5382083" y="3897201"/>
                  </a:lnTo>
                  <a:lnTo>
                    <a:pt x="5344067" y="3927362"/>
                  </a:lnTo>
                  <a:lnTo>
                    <a:pt x="5305111" y="3956266"/>
                  </a:lnTo>
                  <a:lnTo>
                    <a:pt x="5265261" y="3983939"/>
                  </a:lnTo>
                  <a:lnTo>
                    <a:pt x="5224564" y="4010407"/>
                  </a:lnTo>
                  <a:lnTo>
                    <a:pt x="5183063" y="4035696"/>
                  </a:lnTo>
                  <a:lnTo>
                    <a:pt x="5140805" y="4059832"/>
                  </a:lnTo>
                  <a:lnTo>
                    <a:pt x="5097834" y="4082841"/>
                  </a:lnTo>
                  <a:lnTo>
                    <a:pt x="5054197" y="4104748"/>
                  </a:lnTo>
                  <a:lnTo>
                    <a:pt x="5009937" y="4125580"/>
                  </a:lnTo>
                  <a:lnTo>
                    <a:pt x="4965102" y="4145362"/>
                  </a:lnTo>
                  <a:lnTo>
                    <a:pt x="4919735" y="4164121"/>
                  </a:lnTo>
                  <a:lnTo>
                    <a:pt x="4873882" y="4181881"/>
                  </a:lnTo>
                  <a:lnTo>
                    <a:pt x="4827588" y="4198670"/>
                  </a:lnTo>
                  <a:lnTo>
                    <a:pt x="4780899" y="4214513"/>
                  </a:lnTo>
                  <a:lnTo>
                    <a:pt x="4733861" y="4229436"/>
                  </a:lnTo>
                  <a:lnTo>
                    <a:pt x="4686517" y="4243465"/>
                  </a:lnTo>
                  <a:lnTo>
                    <a:pt x="4638914" y="4256625"/>
                  </a:lnTo>
                  <a:lnTo>
                    <a:pt x="4591097" y="4268943"/>
                  </a:lnTo>
                  <a:lnTo>
                    <a:pt x="4543111" y="4280445"/>
                  </a:lnTo>
                  <a:lnTo>
                    <a:pt x="4495002" y="4291156"/>
                  </a:lnTo>
                  <a:lnTo>
                    <a:pt x="4446815" y="4301102"/>
                  </a:lnTo>
                  <a:lnTo>
                    <a:pt x="4398594" y="4310309"/>
                  </a:lnTo>
                  <a:lnTo>
                    <a:pt x="4394070" y="4309993"/>
                  </a:lnTo>
                  <a:lnTo>
                    <a:pt x="4355161" y="4339129"/>
                  </a:lnTo>
                  <a:lnTo>
                    <a:pt x="4315007" y="4366638"/>
                  </a:lnTo>
                  <a:lnTo>
                    <a:pt x="4273711" y="4392503"/>
                  </a:lnTo>
                  <a:lnTo>
                    <a:pt x="4231375" y="4416709"/>
                  </a:lnTo>
                  <a:lnTo>
                    <a:pt x="4188101" y="4439239"/>
                  </a:lnTo>
                  <a:lnTo>
                    <a:pt x="4143991" y="4460078"/>
                  </a:lnTo>
                  <a:lnTo>
                    <a:pt x="4099147" y="4479210"/>
                  </a:lnTo>
                  <a:lnTo>
                    <a:pt x="4053670" y="4496617"/>
                  </a:lnTo>
                  <a:lnTo>
                    <a:pt x="4007663" y="4512285"/>
                  </a:lnTo>
                  <a:lnTo>
                    <a:pt x="3961228" y="4526198"/>
                  </a:lnTo>
                  <a:lnTo>
                    <a:pt x="3913206" y="4538743"/>
                  </a:lnTo>
                  <a:lnTo>
                    <a:pt x="3864887" y="4549665"/>
                  </a:lnTo>
                  <a:lnTo>
                    <a:pt x="3816299" y="4559024"/>
                  </a:lnTo>
                  <a:lnTo>
                    <a:pt x="3767470" y="4566877"/>
                  </a:lnTo>
                  <a:lnTo>
                    <a:pt x="3718429" y="4573286"/>
                  </a:lnTo>
                  <a:lnTo>
                    <a:pt x="3669204" y="4578310"/>
                  </a:lnTo>
                  <a:lnTo>
                    <a:pt x="3619824" y="4582009"/>
                  </a:lnTo>
                  <a:lnTo>
                    <a:pt x="3570316" y="4584442"/>
                  </a:lnTo>
                  <a:lnTo>
                    <a:pt x="3520711" y="4585668"/>
                  </a:lnTo>
                  <a:close/>
                </a:path>
              </a:pathLst>
            </a:custGeom>
            <a:solidFill>
              <a:srgbClr val="D0E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301307" y="3319905"/>
            <a:ext cx="3963670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3690">
              <a:lnSpc>
                <a:spcPct val="125400"/>
              </a:lnSpc>
              <a:spcBef>
                <a:spcPts val="95"/>
              </a:spcBef>
            </a:pPr>
            <a:r>
              <a:rPr sz="3350" dirty="0">
                <a:latin typeface="Arial"/>
                <a:cs typeface="Arial"/>
              </a:rPr>
              <a:t>Långsamt </a:t>
            </a:r>
            <a:r>
              <a:rPr sz="3350" spc="-10" dirty="0">
                <a:latin typeface="Arial"/>
                <a:cs typeface="Arial"/>
              </a:rPr>
              <a:t>taltempo </a:t>
            </a:r>
            <a:r>
              <a:rPr sz="3350" dirty="0">
                <a:latin typeface="Arial"/>
                <a:cs typeface="Arial"/>
              </a:rPr>
              <a:t>Korta</a:t>
            </a:r>
            <a:r>
              <a:rPr sz="3350" spc="-20" dirty="0">
                <a:latin typeface="Arial"/>
                <a:cs typeface="Arial"/>
              </a:rPr>
              <a:t> </a:t>
            </a:r>
            <a:r>
              <a:rPr sz="3350" spc="-10" dirty="0">
                <a:latin typeface="Arial"/>
                <a:cs typeface="Arial"/>
              </a:rPr>
              <a:t>fraser</a:t>
            </a: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3350" dirty="0">
                <a:latin typeface="Arial"/>
                <a:cs typeface="Arial"/>
              </a:rPr>
              <a:t>Ljus </a:t>
            </a:r>
            <a:r>
              <a:rPr sz="3350" spc="-20" dirty="0">
                <a:latin typeface="Arial"/>
                <a:cs typeface="Arial"/>
              </a:rPr>
              <a:t>röst</a:t>
            </a:r>
            <a:endParaRPr sz="3350">
              <a:latin typeface="Arial"/>
              <a:cs typeface="Arial"/>
            </a:endParaRPr>
          </a:p>
          <a:p>
            <a:pPr marL="12700" marR="5080">
              <a:lnSpc>
                <a:spcPts val="5040"/>
              </a:lnSpc>
              <a:spcBef>
                <a:spcPts val="140"/>
              </a:spcBef>
            </a:pPr>
            <a:r>
              <a:rPr sz="3350" dirty="0">
                <a:latin typeface="Arial"/>
                <a:cs typeface="Arial"/>
              </a:rPr>
              <a:t>Många</a:t>
            </a:r>
            <a:r>
              <a:rPr sz="3350" spc="-20" dirty="0">
                <a:latin typeface="Arial"/>
                <a:cs typeface="Arial"/>
              </a:rPr>
              <a:t> </a:t>
            </a:r>
            <a:r>
              <a:rPr sz="3350" spc="-10" dirty="0">
                <a:latin typeface="Arial"/>
                <a:cs typeface="Arial"/>
              </a:rPr>
              <a:t>upprepningar Ögonkontakt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79500" y="9540401"/>
            <a:ext cx="16510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0" dirty="0">
                <a:latin typeface="Comic Sans MS" panose="030F0702030302020204" pitchFamily="66" charset="0"/>
                <a:cs typeface="Arial Narrow"/>
              </a:rPr>
              <a:t>6</a:t>
            </a:r>
            <a:endParaRPr dirty="0">
              <a:latin typeface="Comic Sans MS" panose="030F0702030302020204" pitchFamily="66" charset="0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3299" y="1953602"/>
            <a:ext cx="5944235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Vi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sig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överlägset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bäst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samspel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andra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människor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alls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samma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sätt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bara passivt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ta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emot </a:t>
            </a:r>
            <a:r>
              <a:rPr sz="1950" spc="-10" dirty="0">
                <a:latin typeface="Arial"/>
                <a:cs typeface="Arial"/>
              </a:rPr>
              <a:t>språk.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3299" y="3148419"/>
            <a:ext cx="6086475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behöver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delta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ömsesidig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kommunikation</a:t>
            </a:r>
            <a:r>
              <a:rPr sz="1950" spc="-10" dirty="0">
                <a:latin typeface="Arial"/>
                <a:cs typeface="Arial"/>
              </a:rPr>
              <a:t>,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vill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säga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omväxlande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lyssna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själv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950" dirty="0">
                <a:latin typeface="Arial"/>
                <a:cs typeface="Arial"/>
              </a:rPr>
              <a:t>uttrycka</a:t>
            </a:r>
            <a:r>
              <a:rPr sz="1950" spc="-35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sig.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3299" y="4343234"/>
            <a:ext cx="6056630" cy="1220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För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lilla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handlar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inte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uttrycka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sig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ord,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men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kommunicerar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ändå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på</a:t>
            </a:r>
            <a:r>
              <a:rPr sz="1950" b="1" spc="-10" dirty="0">
                <a:latin typeface="Arial"/>
                <a:cs typeface="Arial"/>
              </a:rPr>
              <a:t> många </a:t>
            </a:r>
            <a:r>
              <a:rPr sz="1950" b="1" dirty="0">
                <a:latin typeface="Arial"/>
                <a:cs typeface="Arial"/>
              </a:rPr>
              <a:t>sätt</a:t>
            </a:r>
            <a:r>
              <a:rPr sz="1950" b="1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gester,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blickkontakt,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ljudande</a:t>
            </a:r>
            <a:r>
              <a:rPr sz="1950" spc="-25" dirty="0">
                <a:latin typeface="Arial"/>
                <a:cs typeface="Arial"/>
              </a:rPr>
              <a:t> och </a:t>
            </a:r>
            <a:r>
              <a:rPr sz="1950" spc="-10" dirty="0">
                <a:latin typeface="Arial"/>
                <a:cs typeface="Arial"/>
              </a:rPr>
              <a:t>pekningar.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99780" y="2051786"/>
            <a:ext cx="6012815" cy="3801110"/>
            <a:chOff x="8099780" y="2051786"/>
            <a:chExt cx="6012815" cy="3801110"/>
          </a:xfrm>
        </p:grpSpPr>
        <p:sp>
          <p:nvSpPr>
            <p:cNvPr id="7" name="object 7"/>
            <p:cNvSpPr/>
            <p:nvPr/>
          </p:nvSpPr>
          <p:spPr>
            <a:xfrm>
              <a:off x="8099767" y="2051786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6012446" y="213360"/>
                  </a:moveTo>
                  <a:lnTo>
                    <a:pt x="6009106" y="90017"/>
                  </a:lnTo>
                  <a:lnTo>
                    <a:pt x="5985776" y="26670"/>
                  </a:lnTo>
                  <a:lnTo>
                    <a:pt x="5922429" y="3340"/>
                  </a:lnTo>
                  <a:lnTo>
                    <a:pt x="5799086" y="0"/>
                  </a:lnTo>
                  <a:lnTo>
                    <a:pt x="213372" y="0"/>
                  </a:lnTo>
                  <a:lnTo>
                    <a:pt x="90017" y="3340"/>
                  </a:lnTo>
                  <a:lnTo>
                    <a:pt x="26682" y="26670"/>
                  </a:lnTo>
                  <a:lnTo>
                    <a:pt x="3340" y="90017"/>
                  </a:lnTo>
                  <a:lnTo>
                    <a:pt x="0" y="213372"/>
                  </a:lnTo>
                  <a:lnTo>
                    <a:pt x="0" y="3587737"/>
                  </a:lnTo>
                  <a:lnTo>
                    <a:pt x="3340" y="3711067"/>
                  </a:lnTo>
                  <a:lnTo>
                    <a:pt x="26670" y="3774414"/>
                  </a:lnTo>
                  <a:lnTo>
                    <a:pt x="90017" y="3797744"/>
                  </a:lnTo>
                  <a:lnTo>
                    <a:pt x="213372" y="3801072"/>
                  </a:lnTo>
                  <a:lnTo>
                    <a:pt x="5799086" y="3801072"/>
                  </a:lnTo>
                  <a:lnTo>
                    <a:pt x="5922429" y="3797744"/>
                  </a:lnTo>
                  <a:lnTo>
                    <a:pt x="5950839" y="3787279"/>
                  </a:lnTo>
                  <a:lnTo>
                    <a:pt x="5963882" y="3782479"/>
                  </a:lnTo>
                  <a:lnTo>
                    <a:pt x="5985776" y="3774414"/>
                  </a:lnTo>
                  <a:lnTo>
                    <a:pt x="6009106" y="3711067"/>
                  </a:lnTo>
                  <a:lnTo>
                    <a:pt x="6012434" y="3587737"/>
                  </a:lnTo>
                  <a:lnTo>
                    <a:pt x="6012446" y="21336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1936" y="3205292"/>
              <a:ext cx="3062618" cy="22759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11194" y="4144599"/>
              <a:ext cx="1985645" cy="1238250"/>
            </a:xfrm>
            <a:custGeom>
              <a:avLst/>
              <a:gdLst/>
              <a:ahLst/>
              <a:cxnLst/>
              <a:rect l="l" t="t" r="r" b="b"/>
              <a:pathLst>
                <a:path w="1985645" h="1238250">
                  <a:moveTo>
                    <a:pt x="0" y="0"/>
                  </a:moveTo>
                  <a:lnTo>
                    <a:pt x="43992" y="1237780"/>
                  </a:lnTo>
                  <a:lnTo>
                    <a:pt x="1985429" y="1193761"/>
                  </a:lnTo>
                  <a:lnTo>
                    <a:pt x="1975027" y="2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456552" y="4257947"/>
            <a:ext cx="1671320" cy="81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marR="5080" indent="-272415" algn="r">
              <a:lnSpc>
                <a:spcPct val="1076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Barnet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lär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sig </a:t>
            </a:r>
            <a:r>
              <a:rPr sz="1600" spc="-20" dirty="0">
                <a:latin typeface="Arial"/>
                <a:cs typeface="Arial"/>
              </a:rPr>
              <a:t>bäst </a:t>
            </a:r>
            <a:r>
              <a:rPr sz="1600" dirty="0">
                <a:latin typeface="Arial"/>
                <a:cs typeface="Arial"/>
              </a:rPr>
              <a:t>om det får </a:t>
            </a:r>
            <a:r>
              <a:rPr sz="1600" spc="-20" dirty="0">
                <a:latin typeface="Arial"/>
                <a:cs typeface="Arial"/>
              </a:rPr>
              <a:t>vara</a:t>
            </a:r>
            <a:endParaRPr sz="1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45"/>
              </a:spcBef>
            </a:pPr>
            <a:r>
              <a:rPr sz="1600" b="1" spc="-10" dirty="0">
                <a:solidFill>
                  <a:srgbClr val="E94C35"/>
                </a:solidFill>
                <a:latin typeface="Arial"/>
                <a:cs typeface="Arial"/>
              </a:rPr>
              <a:t>delaktigt!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87128" y="2231730"/>
            <a:ext cx="3771522" cy="752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800" dirty="0">
                <a:latin typeface="Comic Sans MS" panose="030F0702030302020204" pitchFamily="66" charset="0"/>
                <a:cs typeface="Trebuchet MS"/>
              </a:rPr>
              <a:t>SAMSPELET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287127" y="2942379"/>
            <a:ext cx="2364529" cy="800540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12700" marR="5080">
              <a:lnSpc>
                <a:spcPct val="74900"/>
              </a:lnSpc>
              <a:spcBef>
                <a:spcPts val="1130"/>
              </a:spcBef>
            </a:pPr>
            <a:r>
              <a:rPr sz="2800" dirty="0">
                <a:latin typeface="Comic Sans MS" panose="030F0702030302020204" pitchFamily="66" charset="0"/>
                <a:cs typeface="Trebuchet MS"/>
              </a:rPr>
              <a:t>ÄR DET VIKTIGASTE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8068057" y="2043456"/>
            <a:ext cx="6047993" cy="3836644"/>
            <a:chOff x="8068057" y="2153391"/>
            <a:chExt cx="6047993" cy="3836644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8057" y="2153391"/>
              <a:ext cx="6047993" cy="38366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20587" y="3279052"/>
              <a:ext cx="3066863" cy="24061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000" y="72002"/>
            <a:ext cx="14976475" cy="10548620"/>
            <a:chOff x="72000" y="72002"/>
            <a:chExt cx="14976475" cy="10548620"/>
          </a:xfrm>
        </p:grpSpPr>
        <p:sp>
          <p:nvSpPr>
            <p:cNvPr id="3" name="object 3"/>
            <p:cNvSpPr/>
            <p:nvPr/>
          </p:nvSpPr>
          <p:spPr>
            <a:xfrm>
              <a:off x="72000" y="72002"/>
              <a:ext cx="14976475" cy="10548620"/>
            </a:xfrm>
            <a:custGeom>
              <a:avLst/>
              <a:gdLst/>
              <a:ahLst/>
              <a:cxnLst/>
              <a:rect l="l" t="t" r="r" b="b"/>
              <a:pathLst>
                <a:path w="14976475" h="10548620">
                  <a:moveTo>
                    <a:pt x="14762645" y="0"/>
                  </a:moveTo>
                  <a:lnTo>
                    <a:pt x="213360" y="0"/>
                  </a:lnTo>
                  <a:lnTo>
                    <a:pt x="90011" y="3333"/>
                  </a:lnTo>
                  <a:lnTo>
                    <a:pt x="26670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10334637"/>
                  </a:lnTo>
                  <a:lnTo>
                    <a:pt x="3333" y="10457986"/>
                  </a:lnTo>
                  <a:lnTo>
                    <a:pt x="26669" y="10521327"/>
                  </a:lnTo>
                  <a:lnTo>
                    <a:pt x="90011" y="10544663"/>
                  </a:lnTo>
                  <a:lnTo>
                    <a:pt x="213360" y="10547997"/>
                  </a:lnTo>
                  <a:lnTo>
                    <a:pt x="14762645" y="10547997"/>
                  </a:lnTo>
                  <a:lnTo>
                    <a:pt x="14885993" y="10544663"/>
                  </a:lnTo>
                  <a:lnTo>
                    <a:pt x="14949335" y="10521327"/>
                  </a:lnTo>
                  <a:lnTo>
                    <a:pt x="14972671" y="10457986"/>
                  </a:lnTo>
                  <a:lnTo>
                    <a:pt x="14976005" y="10334637"/>
                  </a:lnTo>
                  <a:lnTo>
                    <a:pt x="14976005" y="213360"/>
                  </a:lnTo>
                  <a:lnTo>
                    <a:pt x="14972671" y="90011"/>
                  </a:lnTo>
                  <a:lnTo>
                    <a:pt x="14949335" y="26670"/>
                  </a:lnTo>
                  <a:lnTo>
                    <a:pt x="14885993" y="3333"/>
                  </a:lnTo>
                  <a:lnTo>
                    <a:pt x="14762645" y="0"/>
                  </a:lnTo>
                  <a:close/>
                </a:path>
              </a:pathLst>
            </a:custGeom>
            <a:solidFill>
              <a:srgbClr val="ABD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30015" y="4052754"/>
              <a:ext cx="6783869" cy="55541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9000" y="6346802"/>
              <a:ext cx="4842510" cy="3019425"/>
            </a:xfrm>
            <a:custGeom>
              <a:avLst/>
              <a:gdLst/>
              <a:ahLst/>
              <a:cxnLst/>
              <a:rect l="l" t="t" r="r" b="b"/>
              <a:pathLst>
                <a:path w="4842510" h="3019425">
                  <a:moveTo>
                    <a:pt x="0" y="0"/>
                  </a:moveTo>
                  <a:lnTo>
                    <a:pt x="107302" y="3018980"/>
                  </a:lnTo>
                  <a:lnTo>
                    <a:pt x="4842497" y="2911614"/>
                  </a:lnTo>
                  <a:lnTo>
                    <a:pt x="4817135" y="5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11810" y="6641536"/>
            <a:ext cx="4039235" cy="1946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6275" marR="5080" indent="-664210" algn="r">
              <a:lnSpc>
                <a:spcPct val="107700"/>
              </a:lnSpc>
              <a:spcBef>
                <a:spcPts val="95"/>
              </a:spcBef>
            </a:pPr>
            <a:r>
              <a:rPr sz="3900" dirty="0">
                <a:latin typeface="Arial"/>
                <a:cs typeface="Arial"/>
              </a:rPr>
              <a:t>Barnet lär sig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-20" dirty="0">
                <a:latin typeface="Arial"/>
                <a:cs typeface="Arial"/>
              </a:rPr>
              <a:t>bäst </a:t>
            </a:r>
            <a:r>
              <a:rPr sz="3900" dirty="0">
                <a:latin typeface="Arial"/>
                <a:cs typeface="Arial"/>
              </a:rPr>
              <a:t>om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dirty="0">
                <a:latin typeface="Arial"/>
                <a:cs typeface="Arial"/>
              </a:rPr>
              <a:t>det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dirty="0">
                <a:latin typeface="Arial"/>
                <a:cs typeface="Arial"/>
              </a:rPr>
              <a:t>får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-20" dirty="0">
                <a:latin typeface="Arial"/>
                <a:cs typeface="Arial"/>
              </a:rPr>
              <a:t>vara</a:t>
            </a:r>
            <a:endParaRPr sz="39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360"/>
              </a:spcBef>
            </a:pPr>
            <a:r>
              <a:rPr sz="3900" b="1" spc="-10" dirty="0">
                <a:solidFill>
                  <a:srgbClr val="E94C35"/>
                </a:solidFill>
                <a:latin typeface="Arial"/>
                <a:cs typeface="Arial"/>
              </a:rPr>
              <a:t>delaktigt!</a:t>
            </a:r>
            <a:endParaRPr sz="39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580" y="1388144"/>
            <a:ext cx="8488270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0" dirty="0">
                <a:latin typeface="Comic Sans MS" panose="030F0702030302020204" pitchFamily="66" charset="0"/>
              </a:rPr>
              <a:t>SAMSPELET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8580" y="3432844"/>
            <a:ext cx="5374379" cy="1740989"/>
          </a:xfrm>
          <a:prstGeom prst="rect">
            <a:avLst/>
          </a:prstGeom>
        </p:spPr>
        <p:txBody>
          <a:bodyPr vert="horz" wrap="square" lIns="0" tIns="332740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2620"/>
              </a:spcBef>
            </a:pPr>
            <a:r>
              <a:rPr sz="6000" dirty="0">
                <a:latin typeface="Comic Sans MS" panose="030F0702030302020204" pitchFamily="66" charset="0"/>
                <a:cs typeface="Arial Narrow"/>
              </a:rPr>
              <a:t>ÄR DET VIKTIGASTE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9923" y="3644199"/>
            <a:ext cx="8221588" cy="65201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82019" y="9531401"/>
            <a:ext cx="15240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95" dirty="0">
                <a:latin typeface="Comic Sans MS" panose="030F0702030302020204" pitchFamily="66" charset="0"/>
                <a:cs typeface="Arial Narrow"/>
              </a:rPr>
              <a:t>8</a:t>
            </a:r>
            <a:endParaRPr dirty="0">
              <a:latin typeface="Comic Sans MS" panose="030F0702030302020204" pitchFamily="66" charset="0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3299" y="1944604"/>
            <a:ext cx="6044565" cy="6597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22375">
              <a:lnSpc>
                <a:spcPct val="100499"/>
              </a:lnSpc>
              <a:spcBef>
                <a:spcPts val="95"/>
              </a:spcBef>
            </a:pPr>
            <a:r>
              <a:rPr sz="1950" dirty="0">
                <a:latin typeface="Arial"/>
                <a:cs typeface="Arial"/>
              </a:rPr>
              <a:t>När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söker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kontakt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via</a:t>
            </a:r>
            <a:r>
              <a:rPr sz="1950" spc="-10" dirty="0">
                <a:latin typeface="Arial"/>
                <a:cs typeface="Arial"/>
              </a:rPr>
              <a:t> joller, </a:t>
            </a:r>
            <a:r>
              <a:rPr sz="1950" dirty="0">
                <a:latin typeface="Arial"/>
                <a:cs typeface="Arial"/>
              </a:rPr>
              <a:t>blick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och </a:t>
            </a:r>
            <a:r>
              <a:rPr sz="1950" dirty="0">
                <a:latin typeface="Arial"/>
                <a:cs typeface="Arial"/>
              </a:rPr>
              <a:t>mimik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det viktigt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någon svarar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på </a:t>
            </a:r>
            <a:r>
              <a:rPr sz="1950" spc="-20" dirty="0">
                <a:latin typeface="Arial"/>
                <a:cs typeface="Arial"/>
              </a:rPr>
              <a:t>det.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950" dirty="0">
              <a:latin typeface="Arial"/>
              <a:cs typeface="Arial"/>
            </a:endParaRPr>
          </a:p>
          <a:p>
            <a:pPr marL="12700" marR="114935">
              <a:lnSpc>
                <a:spcPct val="100499"/>
              </a:lnSpc>
            </a:pPr>
            <a:r>
              <a:rPr sz="1950" dirty="0">
                <a:latin typeface="Arial"/>
                <a:cs typeface="Arial"/>
              </a:rPr>
              <a:t>Samspelet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mellan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andra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människor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lägger </a:t>
            </a:r>
            <a:r>
              <a:rPr sz="1950" dirty="0">
                <a:latin typeface="Arial"/>
                <a:cs typeface="Arial"/>
              </a:rPr>
              <a:t>grunden</a:t>
            </a:r>
            <a:r>
              <a:rPr sz="1950" spc="-3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förmågan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kommunicera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som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följer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genom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hela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livet.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950" dirty="0">
              <a:latin typeface="Arial"/>
              <a:cs typeface="Arial"/>
            </a:endParaRPr>
          </a:p>
          <a:p>
            <a:pPr marL="12700" marR="107314">
              <a:lnSpc>
                <a:spcPct val="100499"/>
              </a:lnSpc>
            </a:pPr>
            <a:r>
              <a:rPr sz="1950" spc="-20" dirty="0">
                <a:latin typeface="Arial"/>
                <a:cs typeface="Arial"/>
              </a:rPr>
              <a:t>Var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nära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rent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kroppsligt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när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pratar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le- </a:t>
            </a:r>
            <a:r>
              <a:rPr sz="1950" dirty="0">
                <a:latin typeface="Arial"/>
                <a:cs typeface="Arial"/>
              </a:rPr>
              <a:t>ker.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Då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får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ni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lättare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ögonkontakt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2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ser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vad </a:t>
            </a:r>
            <a:r>
              <a:rPr sz="1950" dirty="0">
                <a:latin typeface="Arial"/>
                <a:cs typeface="Arial"/>
              </a:rPr>
              <a:t>barnet tittar </a:t>
            </a:r>
            <a:r>
              <a:rPr sz="1950" spc="-25" dirty="0">
                <a:latin typeface="Arial"/>
                <a:cs typeface="Arial"/>
              </a:rPr>
              <a:t>på.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950" dirty="0">
              <a:latin typeface="Arial"/>
              <a:cs typeface="Arial"/>
            </a:endParaRPr>
          </a:p>
          <a:p>
            <a:pPr marL="12700" marR="489584">
              <a:lnSpc>
                <a:spcPct val="100499"/>
              </a:lnSpc>
            </a:pPr>
            <a:r>
              <a:rPr sz="1950" dirty="0">
                <a:latin typeface="Arial"/>
                <a:cs typeface="Arial"/>
              </a:rPr>
              <a:t>Om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böjer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dig fram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med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förväntansfull </a:t>
            </a:r>
            <a:r>
              <a:rPr sz="1950" b="1" spc="-20" dirty="0">
                <a:latin typeface="Arial"/>
                <a:cs typeface="Arial"/>
              </a:rPr>
              <a:t>min, </a:t>
            </a:r>
            <a:r>
              <a:rPr sz="1950" dirty="0">
                <a:latin typeface="Arial"/>
                <a:cs typeface="Arial"/>
              </a:rPr>
              <a:t>visar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du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är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intresserad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och</a:t>
            </a:r>
            <a:r>
              <a:rPr sz="1950" spc="-1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vill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ha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spc="-25" dirty="0">
                <a:latin typeface="Arial"/>
                <a:cs typeface="Arial"/>
              </a:rPr>
              <a:t>en </a:t>
            </a:r>
            <a:r>
              <a:rPr sz="1950" dirty="0">
                <a:latin typeface="Arial"/>
                <a:cs typeface="Arial"/>
              </a:rPr>
              <a:t>reaktion</a:t>
            </a:r>
            <a:r>
              <a:rPr sz="1950" spc="-3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från</a:t>
            </a:r>
            <a:r>
              <a:rPr sz="1950" spc="-25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barnet.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950" dirty="0">
              <a:latin typeface="Arial"/>
              <a:cs typeface="Arial"/>
            </a:endParaRPr>
          </a:p>
          <a:p>
            <a:pPr marL="12700" marR="5080">
              <a:lnSpc>
                <a:spcPct val="100499"/>
              </a:lnSpc>
            </a:pPr>
            <a:r>
              <a:rPr sz="1950" dirty="0">
                <a:latin typeface="Arial"/>
                <a:cs typeface="Arial"/>
              </a:rPr>
              <a:t>Kom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ihåg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att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svaret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kan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dröja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från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ett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litet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barn,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fyll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spc="-20" dirty="0">
                <a:latin typeface="Arial"/>
                <a:cs typeface="Arial"/>
              </a:rPr>
              <a:t>inte </a:t>
            </a:r>
            <a:r>
              <a:rPr sz="1950" dirty="0">
                <a:latin typeface="Arial"/>
                <a:cs typeface="Arial"/>
              </a:rPr>
              <a:t>i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pausen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för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snabbt</a:t>
            </a:r>
            <a:r>
              <a:rPr sz="1950" spc="-5" dirty="0">
                <a:latin typeface="Arial"/>
                <a:cs typeface="Arial"/>
              </a:rPr>
              <a:t> </a:t>
            </a:r>
            <a:r>
              <a:rPr sz="1950" dirty="0">
                <a:latin typeface="Arial"/>
                <a:cs typeface="Arial"/>
              </a:rPr>
              <a:t>utan</a:t>
            </a:r>
            <a:r>
              <a:rPr sz="1950" spc="-1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ge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barnet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spc="-20" dirty="0">
                <a:latin typeface="Arial"/>
                <a:cs typeface="Arial"/>
              </a:rPr>
              <a:t>tid.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spc="-10" dirty="0">
                <a:latin typeface="Arial"/>
                <a:cs typeface="Arial"/>
              </a:rPr>
              <a:t>Diskussionsunderlag: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i="1" dirty="0">
                <a:latin typeface="Arial"/>
                <a:cs typeface="Arial"/>
              </a:rPr>
              <a:t>Vad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ger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ditt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barn</a:t>
            </a:r>
            <a:r>
              <a:rPr sz="1950" i="1" spc="-20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för</a:t>
            </a:r>
            <a:r>
              <a:rPr sz="1950" i="1" spc="-15" dirty="0">
                <a:latin typeface="Arial"/>
                <a:cs typeface="Arial"/>
              </a:rPr>
              <a:t> </a:t>
            </a:r>
            <a:r>
              <a:rPr sz="1950" i="1" spc="-10" dirty="0">
                <a:latin typeface="Arial"/>
                <a:cs typeface="Arial"/>
              </a:rPr>
              <a:t>signaler?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950" i="1" dirty="0">
                <a:latin typeface="Arial"/>
                <a:cs typeface="Arial"/>
              </a:rPr>
              <a:t>När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är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det lätt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och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svårt att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tolka</a:t>
            </a:r>
            <a:r>
              <a:rPr sz="1950" i="1" spc="-5" dirty="0">
                <a:latin typeface="Arial"/>
                <a:cs typeface="Arial"/>
              </a:rPr>
              <a:t> </a:t>
            </a:r>
            <a:r>
              <a:rPr sz="1950" i="1" dirty="0">
                <a:latin typeface="Arial"/>
                <a:cs typeface="Arial"/>
              </a:rPr>
              <a:t>ditt </a:t>
            </a:r>
            <a:r>
              <a:rPr sz="1950" i="1" spc="-10" dirty="0">
                <a:latin typeface="Arial"/>
                <a:cs typeface="Arial"/>
              </a:rPr>
              <a:t>barn?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99780" y="2042782"/>
            <a:ext cx="6012815" cy="3801110"/>
            <a:chOff x="8099780" y="2042782"/>
            <a:chExt cx="6012815" cy="38011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9780" y="2042782"/>
              <a:ext cx="6012434" cy="38010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99780" y="2042782"/>
              <a:ext cx="6012815" cy="3801110"/>
            </a:xfrm>
            <a:custGeom>
              <a:avLst/>
              <a:gdLst/>
              <a:ahLst/>
              <a:cxnLst/>
              <a:rect l="l" t="t" r="r" b="b"/>
              <a:pathLst>
                <a:path w="6012815" h="3801110">
                  <a:moveTo>
                    <a:pt x="213359" y="0"/>
                  </a:moveTo>
                  <a:lnTo>
                    <a:pt x="90011" y="3333"/>
                  </a:lnTo>
                  <a:lnTo>
                    <a:pt x="26669" y="26670"/>
                  </a:lnTo>
                  <a:lnTo>
                    <a:pt x="3333" y="90011"/>
                  </a:lnTo>
                  <a:lnTo>
                    <a:pt x="0" y="213360"/>
                  </a:lnTo>
                  <a:lnTo>
                    <a:pt x="0" y="3587724"/>
                  </a:lnTo>
                  <a:lnTo>
                    <a:pt x="3333" y="3711073"/>
                  </a:lnTo>
                  <a:lnTo>
                    <a:pt x="26669" y="3774414"/>
                  </a:lnTo>
                  <a:lnTo>
                    <a:pt x="90011" y="3797750"/>
                  </a:lnTo>
                  <a:lnTo>
                    <a:pt x="213359" y="3801084"/>
                  </a:lnTo>
                  <a:lnTo>
                    <a:pt x="5799073" y="3801084"/>
                  </a:lnTo>
                  <a:lnTo>
                    <a:pt x="5922422" y="3797750"/>
                  </a:lnTo>
                  <a:lnTo>
                    <a:pt x="5985764" y="3774414"/>
                  </a:lnTo>
                  <a:lnTo>
                    <a:pt x="6009100" y="3711073"/>
                  </a:lnTo>
                  <a:lnTo>
                    <a:pt x="6012433" y="3587724"/>
                  </a:lnTo>
                  <a:lnTo>
                    <a:pt x="6012433" y="213360"/>
                  </a:lnTo>
                  <a:lnTo>
                    <a:pt x="6009100" y="90011"/>
                  </a:lnTo>
                  <a:lnTo>
                    <a:pt x="5985764" y="26670"/>
                  </a:lnTo>
                  <a:lnTo>
                    <a:pt x="5922422" y="3333"/>
                  </a:lnTo>
                  <a:lnTo>
                    <a:pt x="5799073" y="0"/>
                  </a:lnTo>
                  <a:lnTo>
                    <a:pt x="213359" y="0"/>
                  </a:lnTo>
                  <a:close/>
                </a:path>
              </a:pathLst>
            </a:custGeom>
            <a:ln w="3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00" y="72002"/>
            <a:ext cx="14976475" cy="10548620"/>
          </a:xfrm>
          <a:custGeom>
            <a:avLst/>
            <a:gdLst/>
            <a:ahLst/>
            <a:cxnLst/>
            <a:rect l="l" t="t" r="r" b="b"/>
            <a:pathLst>
              <a:path w="14976475" h="10548620">
                <a:moveTo>
                  <a:pt x="14762645" y="0"/>
                </a:moveTo>
                <a:lnTo>
                  <a:pt x="213360" y="0"/>
                </a:lnTo>
                <a:lnTo>
                  <a:pt x="90011" y="3333"/>
                </a:lnTo>
                <a:lnTo>
                  <a:pt x="26670" y="26670"/>
                </a:lnTo>
                <a:lnTo>
                  <a:pt x="3333" y="90011"/>
                </a:lnTo>
                <a:lnTo>
                  <a:pt x="0" y="213360"/>
                </a:lnTo>
                <a:lnTo>
                  <a:pt x="0" y="10334637"/>
                </a:lnTo>
                <a:lnTo>
                  <a:pt x="3333" y="10457986"/>
                </a:lnTo>
                <a:lnTo>
                  <a:pt x="26669" y="10521327"/>
                </a:lnTo>
                <a:lnTo>
                  <a:pt x="90011" y="10544663"/>
                </a:lnTo>
                <a:lnTo>
                  <a:pt x="213360" y="10547997"/>
                </a:lnTo>
                <a:lnTo>
                  <a:pt x="14762645" y="10547997"/>
                </a:lnTo>
                <a:lnTo>
                  <a:pt x="14885993" y="10544663"/>
                </a:lnTo>
                <a:lnTo>
                  <a:pt x="14949335" y="10521327"/>
                </a:lnTo>
                <a:lnTo>
                  <a:pt x="14972671" y="10457986"/>
                </a:lnTo>
                <a:lnTo>
                  <a:pt x="14976005" y="10334637"/>
                </a:lnTo>
                <a:lnTo>
                  <a:pt x="14976005" y="213360"/>
                </a:lnTo>
                <a:lnTo>
                  <a:pt x="14972671" y="90011"/>
                </a:lnTo>
                <a:lnTo>
                  <a:pt x="14949335" y="26670"/>
                </a:lnTo>
                <a:lnTo>
                  <a:pt x="14885993" y="3333"/>
                </a:lnTo>
                <a:lnTo>
                  <a:pt x="14762645" y="0"/>
                </a:lnTo>
                <a:close/>
              </a:path>
            </a:pathLst>
          </a:custGeom>
          <a:solidFill>
            <a:srgbClr val="ABD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0792" y="9163365"/>
            <a:ext cx="13515258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800" dirty="0">
                <a:latin typeface="Comic Sans MS" panose="030F0702030302020204" pitchFamily="66" charset="0"/>
                <a:cs typeface="Arial Narrow"/>
              </a:rPr>
              <a:t>– genom att tolka och svara på barnets signaler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0792" y="1546973"/>
            <a:ext cx="398907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Comic Sans MS" panose="030F0702030302020204" pitchFamily="66" charset="0"/>
              </a:rPr>
              <a:t>DU KAN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0792" y="3004933"/>
            <a:ext cx="4252253" cy="276146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8055"/>
              </a:lnSpc>
              <a:spcBef>
                <a:spcPts val="130"/>
              </a:spcBef>
            </a:pPr>
            <a:r>
              <a:rPr sz="5000" dirty="0">
                <a:latin typeface="Comic Sans MS" panose="030F0702030302020204" pitchFamily="66" charset="0"/>
                <a:cs typeface="Arial Narrow"/>
              </a:rPr>
              <a:t>FÖRSTÄRKA</a:t>
            </a:r>
          </a:p>
          <a:p>
            <a:pPr marL="12700">
              <a:lnSpc>
                <a:spcPts val="8030"/>
              </a:lnSpc>
            </a:pPr>
            <a:r>
              <a:rPr sz="5000" dirty="0">
                <a:latin typeface="Comic Sans MS" panose="030F0702030302020204" pitchFamily="66" charset="0"/>
                <a:cs typeface="Arial Narrow"/>
              </a:rPr>
              <a:t>DITT BARNS</a:t>
            </a:r>
          </a:p>
          <a:p>
            <a:pPr marL="12700">
              <a:lnSpc>
                <a:spcPts val="5975"/>
              </a:lnSpc>
            </a:pPr>
            <a:r>
              <a:rPr sz="3200" dirty="0">
                <a:latin typeface="Comic Sans MS" panose="030F0702030302020204" pitchFamily="66" charset="0"/>
                <a:cs typeface="Arial Narrow"/>
              </a:rPr>
              <a:t>KOMMUNIKATION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146917" y="1658703"/>
            <a:ext cx="9147810" cy="7203440"/>
            <a:chOff x="5146917" y="1658703"/>
            <a:chExt cx="9147810" cy="7203440"/>
          </a:xfrm>
        </p:grpSpPr>
        <p:sp>
          <p:nvSpPr>
            <p:cNvPr id="7" name="object 7"/>
            <p:cNvSpPr/>
            <p:nvPr/>
          </p:nvSpPr>
          <p:spPr>
            <a:xfrm>
              <a:off x="5146917" y="1658703"/>
              <a:ext cx="9147810" cy="7203440"/>
            </a:xfrm>
            <a:custGeom>
              <a:avLst/>
              <a:gdLst/>
              <a:ahLst/>
              <a:cxnLst/>
              <a:rect l="l" t="t" r="r" b="b"/>
              <a:pathLst>
                <a:path w="9147810" h="7203440">
                  <a:moveTo>
                    <a:pt x="0" y="0"/>
                  </a:moveTo>
                  <a:lnTo>
                    <a:pt x="74828" y="7203109"/>
                  </a:lnTo>
                  <a:lnTo>
                    <a:pt x="9147441" y="7148474"/>
                  </a:lnTo>
                  <a:lnTo>
                    <a:pt x="9013037" y="175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4087" y="2425682"/>
              <a:ext cx="8596768" cy="57300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63705c-be21-450a-98c9-e705dec924c9" xsi:nil="true"/>
    <lcf76f155ced4ddcb4097134ff3c332f xmlns="1240c094-ad80-4e9b-b5a3-1f73f226f2f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082CCC516B40951CBB53431A58BE" ma:contentTypeVersion="12" ma:contentTypeDescription="Create a new document." ma:contentTypeScope="" ma:versionID="e2b29f7d26f7ce4eb1fcfb4d89359a26">
  <xsd:schema xmlns:xsd="http://www.w3.org/2001/XMLSchema" xmlns:xs="http://www.w3.org/2001/XMLSchema" xmlns:p="http://schemas.microsoft.com/office/2006/metadata/properties" xmlns:ns2="1240c094-ad80-4e9b-b5a3-1f73f226f2f8" xmlns:ns3="e463705c-be21-450a-98c9-e705dec924c9" targetNamespace="http://schemas.microsoft.com/office/2006/metadata/properties" ma:root="true" ma:fieldsID="b2636a1c34664ec4ee4ac7dc2d2a071c" ns2:_="" ns3:_="">
    <xsd:import namespace="1240c094-ad80-4e9b-b5a3-1f73f226f2f8"/>
    <xsd:import namespace="e463705c-be21-450a-98c9-e705dec92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0c094-ad80-4e9b-b5a3-1f73f226f2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56c666c-3d86-41dd-931b-6486b2d8a6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3705c-be21-450a-98c9-e705dec924c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8a1dd34-5c28-4391-b065-010d97df885c}" ma:internalName="TaxCatchAll" ma:showField="CatchAllData" ma:web="e463705c-be21-450a-98c9-e705dec924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713082-9978-4611-BBDB-2D20719BD0E1}">
  <ds:schemaRefs>
    <ds:schemaRef ds:uri="http://www.w3.org/XML/1998/namespace"/>
    <ds:schemaRef ds:uri="1240c094-ad80-4e9b-b5a3-1f73f226f2f8"/>
    <ds:schemaRef ds:uri="http://purl.org/dc/elements/1.1/"/>
    <ds:schemaRef ds:uri="e463705c-be21-450a-98c9-e705dec924c9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370D910-864B-4DF8-BCBA-F8EEE70B3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0c094-ad80-4e9b-b5a3-1f73f226f2f8"/>
    <ds:schemaRef ds:uri="e463705c-be21-450a-98c9-e705dec924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24C51D-BA16-49D6-BEAE-49B293C167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2291</Words>
  <Application>Microsoft Office PowerPoint</Application>
  <PresentationFormat>Anpassad</PresentationFormat>
  <Paragraphs>270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39" baseType="lpstr">
      <vt:lpstr>Arial</vt:lpstr>
      <vt:lpstr>Arial Narrow</vt:lpstr>
      <vt:lpstr>Comic Sans MS</vt:lpstr>
      <vt:lpstr>Office Theme</vt:lpstr>
      <vt:lpstr>BARNS TIDIGA SPRÅKUTVECKLING</vt:lpstr>
      <vt:lpstr>MYCKET GRUNDLÄGGS TIDIGT</vt:lpstr>
      <vt:lpstr>MYCKET GRUNDLÄGGS TIDIGT</vt:lpstr>
      <vt:lpstr>BARNANPASSAT TAL – BABY TALK</vt:lpstr>
      <vt:lpstr>PowerPoint-presentation</vt:lpstr>
      <vt:lpstr>SAMSPELET</vt:lpstr>
      <vt:lpstr>SAMSPELET</vt:lpstr>
      <vt:lpstr>PowerPoint-presentation</vt:lpstr>
      <vt:lpstr>DU KAN</vt:lpstr>
      <vt:lpstr>PowerPoint-presentation</vt:lpstr>
      <vt:lpstr>Sätt ord på det ni gör tillsammans</vt:lpstr>
      <vt:lpstr>PowerPoint-presentation</vt:lpstr>
      <vt:lpstr>PowerPoint-presentation</vt:lpstr>
      <vt:lpstr>FLERSPRÅKIGHET</vt:lpstr>
      <vt:lpstr>FLERSPRÅKIGHET</vt:lpstr>
      <vt:lpstr>PowerPoint-presentation</vt:lpstr>
      <vt:lpstr>börja läsa</vt:lpstr>
      <vt:lpstr>GENOM ATT LÄSA TILLSAMMANS</vt:lpstr>
      <vt:lpstr>GENOM ATT LÄSA TILLSAMMANS</vt:lpstr>
      <vt:lpstr>Läs med inlevelse</vt:lpstr>
      <vt:lpstr>Läs med inlevelse</vt:lpstr>
      <vt:lpstr>VILKA BÖCKER SKA MAN VÄLJA?</vt:lpstr>
      <vt:lpstr>VILKA BÖCKER SKA MAN VÄLJA?</vt:lpstr>
      <vt:lpstr>ATT LÄSA PÅ ANDRA SPRÅK</vt:lpstr>
      <vt:lpstr>ATT LÄSA PÅ ANDRA SPRÅK</vt:lpstr>
      <vt:lpstr>SÅNGER OCH RAMSOR – en källa till gemenskap och glädje tillsammans med ditt barn</vt:lpstr>
      <vt:lpstr>SÅNGER OCH RAMSOR – en källa till gemenskap och glädje tillsammans med ditt barn</vt:lpstr>
      <vt:lpstr>PowerPoint-presentation</vt:lpstr>
      <vt:lpstr>PowerPoint-presentation</vt:lpstr>
      <vt:lpstr>BIBLIOTEKET FÖR BARN</vt:lpstr>
      <vt:lpstr>BIBLIOTEKET FÖR BARN</vt:lpstr>
      <vt:lpstr>TIPS OCH LÄNKAR</vt:lpstr>
      <vt:lpstr>TIPS OCH LÄNKAR</vt:lpstr>
      <vt:lpstr>PowerPoint-presentation</vt:lpstr>
      <vt:lpstr>Handledning till föräldragruppsmaterial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BARNS TIDIGA SPRÅKUTVECKLING</dc:title>
  <dc:creator>Annica Hagel Arvidsson</dc:creator>
  <cp:lastModifiedBy>Annica Hagel Arvidsson</cp:lastModifiedBy>
  <cp:revision>4</cp:revision>
  <dcterms:created xsi:type="dcterms:W3CDTF">2024-06-24T11:30:20Z</dcterms:created>
  <dcterms:modified xsi:type="dcterms:W3CDTF">2024-06-26T11:58:03Z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2019-03-18T00:00:00Z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2024-06-24T00:00:00Z</vt:filetime>
  </property>
  <property fmtid="{D5CDD505-2E9C-101B-9397-08002B2CF9AE}" pid="5" name="Producer">
    <vt:lpwstr>Adobe PDF Library 15.0</vt:lpwstr>
  </property>
  <property fmtid="{D5CDD505-2E9C-101B-9397-08002B2CF9AE}" pid="6" name="ContentTypeId">
    <vt:lpwstr>0x01010033CF082CCC516B40951CBB53431A58BE</vt:lpwstr>
  </property>
</Properties>
</file>