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6"/>
  </p:notesMasterIdLst>
  <p:sldIdLst>
    <p:sldId id="257" r:id="rId7"/>
    <p:sldId id="259" r:id="rId8"/>
    <p:sldId id="264" r:id="rId9"/>
    <p:sldId id="265" r:id="rId10"/>
    <p:sldId id="258" r:id="rId11"/>
    <p:sldId id="266" r:id="rId12"/>
    <p:sldId id="260" r:id="rId13"/>
    <p:sldId id="263" r:id="rId14"/>
    <p:sldId id="262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403E51-7025-674A-AAD0-7EEBD417573A}" v="21" dt="2022-04-01T08:34:17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37" autoAdjust="0"/>
    <p:restoredTop sz="76901"/>
  </p:normalViewPr>
  <p:slideViewPr>
    <p:cSldViewPr snapToGrid="0" showGuides="1">
      <p:cViewPr varScale="1">
        <p:scale>
          <a:sx n="89" d="100"/>
          <a:sy n="89" d="100"/>
        </p:scale>
        <p:origin x="10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Börja med att kort beskriva den beslutade förändringen/implementeringen för att alla som deltar ska ha goda möjligheter att beskriva vilka behov som finns för att ta sig an den.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432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9956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897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2022-04-01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Veta, känna, göra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Åtgärdande metod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Identifierar enskilda och gruppers behov för att känna sig trygga i förändring. 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116955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Beskrivning av den beslutande förändringen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1: Individuella behov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2: Gruppens behov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Avslutande reflektion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8149590" y="4879396"/>
            <a:ext cx="3097844" cy="7386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Alla ska få komma till tals och dela sina tankar.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Allas perspektiv är viktiga! 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Deltar aktivt med sina tankar och perspektiv. </a:t>
            </a:r>
            <a:br>
              <a:rPr lang="sv-SE" sz="1400" dirty="0"/>
            </a:br>
            <a:r>
              <a:rPr lang="sv-SE" sz="1400" b="1" dirty="0"/>
              <a:t>Metodledare: </a:t>
            </a:r>
            <a:r>
              <a:rPr lang="sv-SE" sz="1400" dirty="0"/>
              <a:t>Leder övningarna med öppet sinne och ger stöd i deltagarnas dialog. </a:t>
            </a:r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Definiera vad som behöver göras för att uppnå förändring. 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3E357-0312-D740-9ACC-0150708B2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Förändring/implementering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17A1E9-A641-7A48-B073-DE99487837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i="1" dirty="0"/>
              <a:t>[Beskriv förändringen/implementeringen </a:t>
            </a:r>
            <a:br>
              <a:rPr lang="sv-SE" i="1" dirty="0"/>
            </a:br>
            <a:r>
              <a:rPr lang="sv-SE" i="1" dirty="0"/>
              <a:t>för gruppen här]</a:t>
            </a:r>
          </a:p>
        </p:txBody>
      </p:sp>
    </p:spTree>
    <p:extLst>
      <p:ext uri="{BB962C8B-B14F-4D97-AF65-F5344CB8AC3E}">
        <p14:creationId xmlns:p14="http://schemas.microsoft.com/office/powerpoint/2010/main" val="340532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 – Veta: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lvl="0"/>
            <a:r>
              <a:rPr lang="sv-SE" dirty="0"/>
              <a:t>Vad behöver du veta?</a:t>
            </a:r>
          </a:p>
          <a:p>
            <a:pPr lvl="0"/>
            <a:r>
              <a:rPr lang="sv-SE" dirty="0"/>
              <a:t>Vilka behov har du för att du ska arbeta </a:t>
            </a:r>
            <a:br>
              <a:rPr lang="sv-SE" dirty="0"/>
            </a:br>
            <a:r>
              <a:rPr lang="sv-SE" dirty="0"/>
              <a:t>enligt det nya arbetssättet?</a:t>
            </a:r>
          </a:p>
          <a:p>
            <a:pPr lvl="0"/>
            <a:r>
              <a:rPr lang="sv-SE" dirty="0"/>
              <a:t>Vad krävs av dig? </a:t>
            </a:r>
          </a:p>
          <a:p>
            <a:pPr lvl="0"/>
            <a:r>
              <a:rPr lang="sv-SE" dirty="0"/>
              <a:t>Vilket stöd behöver du?</a:t>
            </a:r>
          </a:p>
        </p:txBody>
      </p:sp>
    </p:spTree>
    <p:extLst>
      <p:ext uri="{BB962C8B-B14F-4D97-AF65-F5344CB8AC3E}">
        <p14:creationId xmlns:p14="http://schemas.microsoft.com/office/powerpoint/2010/main" val="73919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 – Känna: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lvl="0"/>
            <a:r>
              <a:rPr lang="sv-SE" dirty="0"/>
              <a:t>Hur känner du inför att göra förändringen? </a:t>
            </a:r>
            <a:br>
              <a:rPr lang="sv-SE" dirty="0"/>
            </a:br>
            <a:r>
              <a:rPr lang="sv-SE" i="1" dirty="0"/>
              <a:t>Sätt ord på några känslor tex. orolig, trygg, rädd, </a:t>
            </a:r>
            <a:br>
              <a:rPr lang="sv-SE" i="1" dirty="0"/>
            </a:br>
            <a:r>
              <a:rPr lang="sv-SE" i="1" dirty="0"/>
              <a:t>pirrig, glädje, inspiration</a:t>
            </a:r>
          </a:p>
          <a:p>
            <a:r>
              <a:rPr lang="sv-SE" dirty="0"/>
              <a:t>Vilka behov har du för att känna dig motiverad?</a:t>
            </a:r>
          </a:p>
          <a:p>
            <a:pPr lvl="0"/>
            <a:r>
              <a:rPr lang="sv-SE" dirty="0"/>
              <a:t>Vilka behov har du för att känna dig mer trygg? </a:t>
            </a:r>
          </a:p>
          <a:p>
            <a:pPr marL="2520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 – Göra: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lvl="0"/>
            <a:r>
              <a:rPr lang="sv-SE" dirty="0"/>
              <a:t>Hur gör du? </a:t>
            </a:r>
          </a:p>
          <a:p>
            <a:pPr lvl="0"/>
            <a:r>
              <a:rPr lang="sv-SE" dirty="0"/>
              <a:t>Hur säkerställer ni att hela gruppen arbetar lika? </a:t>
            </a:r>
          </a:p>
          <a:p>
            <a:pPr lvl="0"/>
            <a:r>
              <a:rPr lang="sv-SE" dirty="0"/>
              <a:t>Vilka processer har ni för det? </a:t>
            </a:r>
          </a:p>
          <a:p>
            <a:pPr lvl="0"/>
            <a:r>
              <a:rPr lang="sv-SE" dirty="0"/>
              <a:t>Hur samarbetar ni?</a:t>
            </a:r>
            <a:r>
              <a:rPr lang="en-US" dirty="0"/>
              <a:t>   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0016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2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8535259" cy="3240000"/>
          </a:xfrm>
        </p:spPr>
        <p:txBody>
          <a:bodyPr/>
          <a:lstStyle/>
          <a:p>
            <a:r>
              <a:rPr lang="sv-SE" dirty="0"/>
              <a:t>Vad behöver ni som grupp veta/känna/göra för att ta er an det nya arbetssättet?</a:t>
            </a:r>
          </a:p>
          <a:p>
            <a:pPr lvl="1"/>
            <a:r>
              <a:rPr lang="sv-SE" sz="2400" b="1" dirty="0"/>
              <a:t>VETA</a:t>
            </a:r>
            <a:r>
              <a:rPr lang="sv-SE" sz="2400" dirty="0"/>
              <a:t> – Förstå (varför, syfte, nytta, avsikt) och kunna (förutsättningar såsom kunskap, resurser, tid, handlingsutrymme att genomföra). Göra det meningsfullt, begripligt och hanterbart (KASAM). </a:t>
            </a:r>
          </a:p>
          <a:p>
            <a:pPr lvl="1"/>
            <a:r>
              <a:rPr lang="sv-SE" sz="2400" b="1" dirty="0"/>
              <a:t>KÄNNA</a:t>
            </a:r>
            <a:r>
              <a:rPr lang="sv-SE" sz="2400" dirty="0"/>
              <a:t> – Vilja (motivation, attityd)</a:t>
            </a:r>
          </a:p>
          <a:p>
            <a:pPr lvl="1"/>
            <a:r>
              <a:rPr lang="sv-SE" sz="2400" b="1" dirty="0"/>
              <a:t>GÖRA</a:t>
            </a:r>
            <a:r>
              <a:rPr lang="sv-SE" sz="2400" dirty="0"/>
              <a:t> – Agera (genomföra enligt syftet/avsikten)</a:t>
            </a:r>
            <a:r>
              <a:rPr lang="en-US" sz="1800" dirty="0"/>
              <a:t>  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1E5381732DB4F929A481C5DAE024A" ma:contentTypeVersion="12" ma:contentTypeDescription="Skapa ett nytt dokument." ma:contentTypeScope="" ma:versionID="51689326c600a0dd24b556a394f20b30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70c3484d8160fb667988756b5cc5c0a1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641686-D9BA-4F4D-B4A4-C8059CC993AB}">
  <ds:schemaRefs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2f178b9-3f81-47a7-bff5-91ac61b688c0"/>
    <ds:schemaRef ds:uri="23e6ee55-ec2c-4220-b5f1-aaeb9aba1ed0"/>
  </ds:schemaRefs>
</ds:datastoreItem>
</file>

<file path=customXml/itemProps2.xml><?xml version="1.0" encoding="utf-8"?>
<ds:datastoreItem xmlns:ds="http://schemas.openxmlformats.org/officeDocument/2006/customXml" ds:itemID="{0C62281D-C164-418C-82E9-DB4B12AE702E}"/>
</file>

<file path=customXml/itemProps3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285</TotalTime>
  <Words>356</Words>
  <Application>Microsoft Macintosh PowerPoint</Application>
  <PresentationFormat>Bredbild</PresentationFormat>
  <Paragraphs>45</Paragraphs>
  <Slides>9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Experio WorkLab</vt:lpstr>
      <vt:lpstr>Experio WorkLab rosa</vt:lpstr>
      <vt:lpstr>Stor rubrik</vt:lpstr>
      <vt:lpstr>Veta, känna, göra</vt:lpstr>
      <vt:lpstr>PowerPoint-presentation</vt:lpstr>
      <vt:lpstr>Förändring/implementering</vt:lpstr>
      <vt:lpstr>Övning 1 – Veta:</vt:lpstr>
      <vt:lpstr>Övning 1 – Känna:</vt:lpstr>
      <vt:lpstr>Övning 1 – Göra:</vt:lpstr>
      <vt:lpstr>Övning 2 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6</cp:revision>
  <dcterms:created xsi:type="dcterms:W3CDTF">2021-11-29T11:20:48Z</dcterms:created>
  <dcterms:modified xsi:type="dcterms:W3CDTF">2022-04-01T08:46:51Z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