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4C_CE1872D9.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84" r:id="rId6"/>
  </p:sldMasterIdLst>
  <p:notesMasterIdLst>
    <p:notesMasterId r:id="rId15"/>
  </p:notesMasterIdLst>
  <p:sldIdLst>
    <p:sldId id="4435" r:id="rId7"/>
    <p:sldId id="259" r:id="rId8"/>
    <p:sldId id="4419" r:id="rId9"/>
    <p:sldId id="4428" r:id="rId10"/>
    <p:sldId id="4439" r:id="rId11"/>
    <p:sldId id="4440" r:id="rId12"/>
    <p:sldId id="4451" r:id="rId13"/>
    <p:sldId id="26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rsona del 2" id="{8775C9A2-92C0-D349-92AA-39ECC55E996B}">
          <p14:sldIdLst>
            <p14:sldId id="4435"/>
            <p14:sldId id="259"/>
            <p14:sldId id="4419"/>
            <p14:sldId id="4428"/>
            <p14:sldId id="4439"/>
            <p14:sldId id="4440"/>
            <p14:sldId id="4451"/>
            <p14:sldId id="262"/>
          </p14:sldIdLst>
        </p14:section>
      </p14:sectionLst>
    </p:ext>
    <p:ext uri="{EFAFB233-063F-42B5-8137-9DF3F51BA10A}">
      <p15:sldGuideLst xmlns:p15="http://schemas.microsoft.com/office/powerpoint/2012/main">
        <p15:guide id="1" orient="horz" pos="3317" userDrawn="1">
          <p15:clr>
            <a:srgbClr val="A4A3A4"/>
          </p15:clr>
        </p15:guide>
        <p15:guide id="2" pos="914" userDrawn="1">
          <p15:clr>
            <a:srgbClr val="A4A3A4"/>
          </p15:clr>
        </p15:guide>
        <p15:guide id="3" orient="horz" pos="8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28A411-1324-3359-A7A1-3CADA89F0A17}" name="Cajza Stålheim" initials="CS" userId="S::cajza.stalheim@regionvarmland.se::adfab067-5c80-4663-b07b-8d8f7325b683" providerId="AD"/>
  <p188:author id="{5E6B1C8F-5A6F-7A20-9F2C-1C070A9CC793}" name="Nicklas Rask" initials="NR" userId="S::nicklas.rask@regionvarmland.se::e72ecd55-3767-4720-83c2-fcf25ee7395e" providerId="AD"/>
  <p188:author id="{CE6450F7-9D77-150D-7E95-B07314FF3C68}" name="Roy Persson" initials="RP" userId="S::roy.persson@regionvarmland.se::a075b4b3-2f90-4d0a-b08d-a62211155e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AD4BD"/>
    <a:srgbClr val="E8986D"/>
    <a:srgbClr val="F9F4EA"/>
    <a:srgbClr val="6F6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7"/>
    <p:restoredTop sz="71020"/>
  </p:normalViewPr>
  <p:slideViewPr>
    <p:cSldViewPr snapToGrid="0">
      <p:cViewPr varScale="1">
        <p:scale>
          <a:sx n="89" d="100"/>
          <a:sy n="89" d="100"/>
        </p:scale>
        <p:origin x="768" y="168"/>
      </p:cViewPr>
      <p:guideLst>
        <p:guide orient="horz" pos="3317"/>
        <p:guide pos="914"/>
        <p:guide orient="horz" pos="8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las Rask" userId="e72ecd55-3767-4720-83c2-fcf25ee7395e" providerId="ADAL" clId="{4CB4516B-40AC-0A47-9F08-E7C962817075}"/>
    <pc:docChg chg="delSld modSld delSection modSection">
      <pc:chgData name="Nicklas Rask" userId="e72ecd55-3767-4720-83c2-fcf25ee7395e" providerId="ADAL" clId="{4CB4516B-40AC-0A47-9F08-E7C962817075}" dt="2022-02-24T08:19:23.882" v="232" actId="20577"/>
      <pc:docMkLst>
        <pc:docMk/>
      </pc:docMkLst>
      <pc:sldChg chg="del">
        <pc:chgData name="Nicklas Rask" userId="e72ecd55-3767-4720-83c2-fcf25ee7395e" providerId="ADAL" clId="{4CB4516B-40AC-0A47-9F08-E7C962817075}" dt="2022-02-18T13:01:48.019" v="0" actId="2696"/>
        <pc:sldMkLst>
          <pc:docMk/>
          <pc:sldMk cId="3547676538" sldId="257"/>
        </pc:sldMkLst>
      </pc:sldChg>
      <pc:sldChg chg="del">
        <pc:chgData name="Nicklas Rask" userId="e72ecd55-3767-4720-83c2-fcf25ee7395e" providerId="ADAL" clId="{4CB4516B-40AC-0A47-9F08-E7C962817075}" dt="2022-02-18T13:01:48.019" v="0" actId="2696"/>
        <pc:sldMkLst>
          <pc:docMk/>
          <pc:sldMk cId="2394582759" sldId="263"/>
        </pc:sldMkLst>
      </pc:sldChg>
      <pc:sldChg chg="del">
        <pc:chgData name="Nicklas Rask" userId="e72ecd55-3767-4720-83c2-fcf25ee7395e" providerId="ADAL" clId="{4CB4516B-40AC-0A47-9F08-E7C962817075}" dt="2022-02-18T13:01:48.019" v="0" actId="2696"/>
        <pc:sldMkLst>
          <pc:docMk/>
          <pc:sldMk cId="2383068497" sldId="4390"/>
        </pc:sldMkLst>
      </pc:sldChg>
      <pc:sldChg chg="del">
        <pc:chgData name="Nicklas Rask" userId="e72ecd55-3767-4720-83c2-fcf25ee7395e" providerId="ADAL" clId="{4CB4516B-40AC-0A47-9F08-E7C962817075}" dt="2022-02-18T13:01:48.019" v="0" actId="2696"/>
        <pc:sldMkLst>
          <pc:docMk/>
          <pc:sldMk cId="1107714862" sldId="4391"/>
        </pc:sldMkLst>
      </pc:sldChg>
      <pc:sldChg chg="del">
        <pc:chgData name="Nicklas Rask" userId="e72ecd55-3767-4720-83c2-fcf25ee7395e" providerId="ADAL" clId="{4CB4516B-40AC-0A47-9F08-E7C962817075}" dt="2022-02-18T13:01:48.019" v="0" actId="2696"/>
        <pc:sldMkLst>
          <pc:docMk/>
          <pc:sldMk cId="457671578" sldId="4400"/>
        </pc:sldMkLst>
      </pc:sldChg>
      <pc:sldChg chg="del">
        <pc:chgData name="Nicklas Rask" userId="e72ecd55-3767-4720-83c2-fcf25ee7395e" providerId="ADAL" clId="{4CB4516B-40AC-0A47-9F08-E7C962817075}" dt="2022-02-18T13:01:48.019" v="0" actId="2696"/>
        <pc:sldMkLst>
          <pc:docMk/>
          <pc:sldMk cId="2000003133" sldId="4414"/>
        </pc:sldMkLst>
      </pc:sldChg>
      <pc:sldChg chg="modNotesTx">
        <pc:chgData name="Nicklas Rask" userId="e72ecd55-3767-4720-83c2-fcf25ee7395e" providerId="ADAL" clId="{4CB4516B-40AC-0A47-9F08-E7C962817075}" dt="2022-02-24T08:19:23.882" v="232" actId="20577"/>
        <pc:sldMkLst>
          <pc:docMk/>
          <pc:sldMk cId="3457708761" sldId="4428"/>
        </pc:sldMkLst>
      </pc:sldChg>
      <pc:sldChg chg="del">
        <pc:chgData name="Nicklas Rask" userId="e72ecd55-3767-4720-83c2-fcf25ee7395e" providerId="ADAL" clId="{4CB4516B-40AC-0A47-9F08-E7C962817075}" dt="2022-02-18T13:01:48.019" v="0" actId="2696"/>
        <pc:sldMkLst>
          <pc:docMk/>
          <pc:sldMk cId="412276871" sldId="4430"/>
        </pc:sldMkLst>
      </pc:sldChg>
      <pc:sldChg chg="del">
        <pc:chgData name="Nicklas Rask" userId="e72ecd55-3767-4720-83c2-fcf25ee7395e" providerId="ADAL" clId="{4CB4516B-40AC-0A47-9F08-E7C962817075}" dt="2022-02-18T13:01:48.019" v="0" actId="2696"/>
        <pc:sldMkLst>
          <pc:docMk/>
          <pc:sldMk cId="1906600513" sldId="4431"/>
        </pc:sldMkLst>
      </pc:sldChg>
      <pc:sldChg chg="del">
        <pc:chgData name="Nicklas Rask" userId="e72ecd55-3767-4720-83c2-fcf25ee7395e" providerId="ADAL" clId="{4CB4516B-40AC-0A47-9F08-E7C962817075}" dt="2022-02-18T13:01:48.019" v="0" actId="2696"/>
        <pc:sldMkLst>
          <pc:docMk/>
          <pc:sldMk cId="1276290206" sldId="4432"/>
        </pc:sldMkLst>
      </pc:sldChg>
      <pc:sldChg chg="del">
        <pc:chgData name="Nicklas Rask" userId="e72ecd55-3767-4720-83c2-fcf25ee7395e" providerId="ADAL" clId="{4CB4516B-40AC-0A47-9F08-E7C962817075}" dt="2022-02-18T13:01:48.019" v="0" actId="2696"/>
        <pc:sldMkLst>
          <pc:docMk/>
          <pc:sldMk cId="1828558492" sldId="4434"/>
        </pc:sldMkLst>
      </pc:sldChg>
      <pc:sldChg chg="del">
        <pc:chgData name="Nicklas Rask" userId="e72ecd55-3767-4720-83c2-fcf25ee7395e" providerId="ADAL" clId="{4CB4516B-40AC-0A47-9F08-E7C962817075}" dt="2022-02-18T13:01:48.019" v="0" actId="2696"/>
        <pc:sldMkLst>
          <pc:docMk/>
          <pc:sldMk cId="3569172057" sldId="4436"/>
        </pc:sldMkLst>
      </pc:sldChg>
      <pc:sldChg chg="del">
        <pc:chgData name="Nicklas Rask" userId="e72ecd55-3767-4720-83c2-fcf25ee7395e" providerId="ADAL" clId="{4CB4516B-40AC-0A47-9F08-E7C962817075}" dt="2022-02-18T13:01:48.019" v="0" actId="2696"/>
        <pc:sldMkLst>
          <pc:docMk/>
          <pc:sldMk cId="3298041514" sldId="4437"/>
        </pc:sldMkLst>
      </pc:sldChg>
      <pc:sldChg chg="del">
        <pc:chgData name="Nicklas Rask" userId="e72ecd55-3767-4720-83c2-fcf25ee7395e" providerId="ADAL" clId="{4CB4516B-40AC-0A47-9F08-E7C962817075}" dt="2022-02-18T13:01:48.019" v="0" actId="2696"/>
        <pc:sldMkLst>
          <pc:docMk/>
          <pc:sldMk cId="425649223" sldId="4442"/>
        </pc:sldMkLst>
      </pc:sldChg>
      <pc:sldChg chg="del">
        <pc:chgData name="Nicklas Rask" userId="e72ecd55-3767-4720-83c2-fcf25ee7395e" providerId="ADAL" clId="{4CB4516B-40AC-0A47-9F08-E7C962817075}" dt="2022-02-18T13:01:48.019" v="0" actId="2696"/>
        <pc:sldMkLst>
          <pc:docMk/>
          <pc:sldMk cId="1601268583" sldId="4448"/>
        </pc:sldMkLst>
      </pc:sldChg>
      <pc:sldChg chg="del">
        <pc:chgData name="Nicklas Rask" userId="e72ecd55-3767-4720-83c2-fcf25ee7395e" providerId="ADAL" clId="{4CB4516B-40AC-0A47-9F08-E7C962817075}" dt="2022-02-18T13:01:48.019" v="0" actId="2696"/>
        <pc:sldMkLst>
          <pc:docMk/>
          <pc:sldMk cId="4101886048" sldId="4449"/>
        </pc:sldMkLst>
      </pc:sldChg>
      <pc:sldChg chg="del">
        <pc:chgData name="Nicklas Rask" userId="e72ecd55-3767-4720-83c2-fcf25ee7395e" providerId="ADAL" clId="{4CB4516B-40AC-0A47-9F08-E7C962817075}" dt="2022-02-18T13:01:48.019" v="0" actId="2696"/>
        <pc:sldMkLst>
          <pc:docMk/>
          <pc:sldMk cId="461836530" sldId="4450"/>
        </pc:sldMkLst>
      </pc:sldChg>
      <pc:sldChg chg="del">
        <pc:chgData name="Nicklas Rask" userId="e72ecd55-3767-4720-83c2-fcf25ee7395e" providerId="ADAL" clId="{4CB4516B-40AC-0A47-9F08-E7C962817075}" dt="2022-02-18T13:01:48.019" v="0" actId="2696"/>
        <pc:sldMkLst>
          <pc:docMk/>
          <pc:sldMk cId="2868321146" sldId="4453"/>
        </pc:sldMkLst>
      </pc:sldChg>
      <pc:sldMasterChg chg="delSldLayout">
        <pc:chgData name="Nicklas Rask" userId="e72ecd55-3767-4720-83c2-fcf25ee7395e" providerId="ADAL" clId="{4CB4516B-40AC-0A47-9F08-E7C962817075}" dt="2022-02-18T13:01:48.019" v="0" actId="2696"/>
        <pc:sldMasterMkLst>
          <pc:docMk/>
          <pc:sldMasterMk cId="913107826" sldId="2147483660"/>
        </pc:sldMasterMkLst>
        <pc:sldLayoutChg chg="del">
          <pc:chgData name="Nicklas Rask" userId="e72ecd55-3767-4720-83c2-fcf25ee7395e" providerId="ADAL" clId="{4CB4516B-40AC-0A47-9F08-E7C962817075}" dt="2022-02-18T13:01:48.019" v="0" actId="2696"/>
          <pc:sldLayoutMkLst>
            <pc:docMk/>
            <pc:sldMasterMk cId="913107826" sldId="2147483660"/>
            <pc:sldLayoutMk cId="1080241510" sldId="2147483712"/>
          </pc:sldLayoutMkLst>
        </pc:sldLayoutChg>
        <pc:sldLayoutChg chg="del">
          <pc:chgData name="Nicklas Rask" userId="e72ecd55-3767-4720-83c2-fcf25ee7395e" providerId="ADAL" clId="{4CB4516B-40AC-0A47-9F08-E7C962817075}" dt="2022-02-18T13:01:48.019" v="0" actId="2696"/>
          <pc:sldLayoutMkLst>
            <pc:docMk/>
            <pc:sldMasterMk cId="913107826" sldId="2147483660"/>
            <pc:sldLayoutMk cId="2256638184" sldId="2147483713"/>
          </pc:sldLayoutMkLst>
        </pc:sldLayoutChg>
      </pc:sldMasterChg>
    </pc:docChg>
  </pc:docChgLst>
  <pc:docChgLst>
    <pc:chgData name="Nicklas Rask" userId="e72ecd55-3767-4720-83c2-fcf25ee7395e" providerId="ADAL" clId="{3A82FB6F-A6F0-C24B-BA47-338AADAE324B}"/>
    <pc:docChg chg="">
      <pc:chgData name="Nicklas Rask" userId="e72ecd55-3767-4720-83c2-fcf25ee7395e" providerId="ADAL" clId="{3A82FB6F-A6F0-C24B-BA47-338AADAE324B}" dt="2022-02-18T12:53:24.768" v="0"/>
      <pc:docMkLst>
        <pc:docMk/>
      </pc:docMkLst>
      <pc:sldChg chg="modCm">
        <pc:chgData name="Nicklas Rask" userId="e72ecd55-3767-4720-83c2-fcf25ee7395e" providerId="ADAL" clId="{3A82FB6F-A6F0-C24B-BA47-338AADAE324B}" dt="2022-02-18T12:53:24.768" v="0"/>
        <pc:sldMkLst>
          <pc:docMk/>
          <pc:sldMk cId="3457708761" sldId="4428"/>
        </pc:sldMkLst>
      </pc:sldChg>
    </pc:docChg>
  </pc:docChgLst>
  <pc:docChgLst>
    <pc:chgData name="Cajza Stålheim" userId="S::cajza.stalheim@regionvarmland.se::adfab067-5c80-4663-b07b-8d8f7325b683" providerId="AD" clId="Web-{5E5D3A58-8F15-4857-9030-D1F7A970A22D}"/>
    <pc:docChg chg="modSld">
      <pc:chgData name="Cajza Stålheim" userId="S::cajza.stalheim@regionvarmland.se::adfab067-5c80-4663-b07b-8d8f7325b683" providerId="AD" clId="Web-{5E5D3A58-8F15-4857-9030-D1F7A970A22D}" dt="2022-02-21T11:10:21.467" v="26" actId="20577"/>
      <pc:docMkLst>
        <pc:docMk/>
      </pc:docMkLst>
      <pc:sldChg chg="modSp">
        <pc:chgData name="Cajza Stålheim" userId="S::cajza.stalheim@regionvarmland.se::adfab067-5c80-4663-b07b-8d8f7325b683" providerId="AD" clId="Web-{5E5D3A58-8F15-4857-9030-D1F7A970A22D}" dt="2022-02-21T11:08:18.526" v="0" actId="20577"/>
        <pc:sldMkLst>
          <pc:docMk/>
          <pc:sldMk cId="4267174714" sldId="259"/>
        </pc:sldMkLst>
        <pc:spChg chg="mod">
          <ac:chgData name="Cajza Stålheim" userId="S::cajza.stalheim@regionvarmland.se::adfab067-5c80-4663-b07b-8d8f7325b683" providerId="AD" clId="Web-{5E5D3A58-8F15-4857-9030-D1F7A970A22D}" dt="2022-02-21T11:08:18.526" v="0" actId="20577"/>
          <ac:spMkLst>
            <pc:docMk/>
            <pc:sldMk cId="4267174714" sldId="259"/>
            <ac:spMk id="14" creationId="{3BA286DA-498A-A545-A4F8-70DCCC10B16A}"/>
          </ac:spMkLst>
        </pc:spChg>
      </pc:sldChg>
      <pc:sldChg chg="modSp">
        <pc:chgData name="Cajza Stålheim" userId="S::cajza.stalheim@regionvarmland.se::adfab067-5c80-4663-b07b-8d8f7325b683" providerId="AD" clId="Web-{5E5D3A58-8F15-4857-9030-D1F7A970A22D}" dt="2022-02-21T11:09:28.044" v="17" actId="20577"/>
        <pc:sldMkLst>
          <pc:docMk/>
          <pc:sldMk cId="3457708761" sldId="4428"/>
        </pc:sldMkLst>
        <pc:spChg chg="mod">
          <ac:chgData name="Cajza Stålheim" userId="S::cajza.stalheim@regionvarmland.se::adfab067-5c80-4663-b07b-8d8f7325b683" providerId="AD" clId="Web-{5E5D3A58-8F15-4857-9030-D1F7A970A22D}" dt="2022-02-21T11:09:28.044" v="17" actId="20577"/>
          <ac:spMkLst>
            <pc:docMk/>
            <pc:sldMk cId="3457708761" sldId="4428"/>
            <ac:spMk id="6" creationId="{007BEBA4-D96C-4C87-8F32-82FAE6F2E5DE}"/>
          </ac:spMkLst>
        </pc:spChg>
        <pc:spChg chg="mod">
          <ac:chgData name="Cajza Stålheim" userId="S::cajza.stalheim@regionvarmland.se::adfab067-5c80-4663-b07b-8d8f7325b683" providerId="AD" clId="Web-{5E5D3A58-8F15-4857-9030-D1F7A970A22D}" dt="2022-02-21T11:09:01.246" v="6" actId="20577"/>
          <ac:spMkLst>
            <pc:docMk/>
            <pc:sldMk cId="3457708761" sldId="4428"/>
            <ac:spMk id="7" creationId="{CE90CD7B-2990-4A0C-B0FE-6E216608119C}"/>
          </ac:spMkLst>
        </pc:spChg>
      </pc:sldChg>
      <pc:sldChg chg="modSp">
        <pc:chgData name="Cajza Stålheim" userId="S::cajza.stalheim@regionvarmland.se::adfab067-5c80-4663-b07b-8d8f7325b683" providerId="AD" clId="Web-{5E5D3A58-8F15-4857-9030-D1F7A970A22D}" dt="2022-02-21T11:10:21.467" v="26" actId="20577"/>
        <pc:sldMkLst>
          <pc:docMk/>
          <pc:sldMk cId="4235900315" sldId="4439"/>
        </pc:sldMkLst>
        <pc:spChg chg="mod">
          <ac:chgData name="Cajza Stålheim" userId="S::cajza.stalheim@regionvarmland.se::adfab067-5c80-4663-b07b-8d8f7325b683" providerId="AD" clId="Web-{5E5D3A58-8F15-4857-9030-D1F7A970A22D}" dt="2022-02-21T11:10:21.467" v="26" actId="20577"/>
          <ac:spMkLst>
            <pc:docMk/>
            <pc:sldMk cId="4235900315" sldId="4439"/>
            <ac:spMk id="3" creationId="{FC0B7BD9-B532-CF49-B55A-B7CC44379807}"/>
          </ac:spMkLst>
        </pc:spChg>
      </pc:sldChg>
    </pc:docChg>
  </pc:docChgLst>
  <pc:docChgLst>
    <pc:chgData name="Roy Persson" userId="a075b4b3-2f90-4d0a-b08d-a62211155e4e" providerId="ADAL" clId="{EE665CEA-BECC-5B43-BBAB-D2C04008AEDA}"/>
    <pc:docChg chg="modSld">
      <pc:chgData name="Roy Persson" userId="a075b4b3-2f90-4d0a-b08d-a62211155e4e" providerId="ADAL" clId="{EE665CEA-BECC-5B43-BBAB-D2C04008AEDA}" dt="2022-02-18T12:42:21.966" v="111" actId="20577"/>
      <pc:docMkLst>
        <pc:docMk/>
      </pc:docMkLst>
      <pc:sldChg chg="modSp mod">
        <pc:chgData name="Roy Persson" userId="a075b4b3-2f90-4d0a-b08d-a62211155e4e" providerId="ADAL" clId="{EE665CEA-BECC-5B43-BBAB-D2C04008AEDA}" dt="2022-02-15T09:29:50.600" v="57" actId="20577"/>
        <pc:sldMkLst>
          <pc:docMk/>
          <pc:sldMk cId="3547676538" sldId="257"/>
        </pc:sldMkLst>
        <pc:spChg chg="mod">
          <ac:chgData name="Roy Persson" userId="a075b4b3-2f90-4d0a-b08d-a62211155e4e" providerId="ADAL" clId="{EE665CEA-BECC-5B43-BBAB-D2C04008AEDA}" dt="2022-02-15T09:29:50.600" v="57" actId="20577"/>
          <ac:spMkLst>
            <pc:docMk/>
            <pc:sldMk cId="3547676538" sldId="257"/>
            <ac:spMk id="3" creationId="{E04565FE-84A6-D442-A9E5-CCE476EFF468}"/>
          </ac:spMkLst>
        </pc:spChg>
      </pc:sldChg>
      <pc:sldChg chg="modSp mod">
        <pc:chgData name="Roy Persson" userId="a075b4b3-2f90-4d0a-b08d-a62211155e4e" providerId="ADAL" clId="{EE665CEA-BECC-5B43-BBAB-D2C04008AEDA}" dt="2022-02-18T12:36:23.134" v="76" actId="20577"/>
        <pc:sldMkLst>
          <pc:docMk/>
          <pc:sldMk cId="2383068497" sldId="4390"/>
        </pc:sldMkLst>
        <pc:spChg chg="mod">
          <ac:chgData name="Roy Persson" userId="a075b4b3-2f90-4d0a-b08d-a62211155e4e" providerId="ADAL" clId="{EE665CEA-BECC-5B43-BBAB-D2C04008AEDA}" dt="2022-02-18T12:36:23.134" v="76" actId="20577"/>
          <ac:spMkLst>
            <pc:docMk/>
            <pc:sldMk cId="2383068497" sldId="4390"/>
            <ac:spMk id="7" creationId="{6346B849-4B55-994F-9093-2AEBCAA2714C}"/>
          </ac:spMkLst>
        </pc:spChg>
      </pc:sldChg>
      <pc:sldChg chg="modSp mod">
        <pc:chgData name="Roy Persson" userId="a075b4b3-2f90-4d0a-b08d-a62211155e4e" providerId="ADAL" clId="{EE665CEA-BECC-5B43-BBAB-D2C04008AEDA}" dt="2022-02-15T09:32:56.678" v="64" actId="20577"/>
        <pc:sldMkLst>
          <pc:docMk/>
          <pc:sldMk cId="3457708761" sldId="4428"/>
        </pc:sldMkLst>
        <pc:spChg chg="mod">
          <ac:chgData name="Roy Persson" userId="a075b4b3-2f90-4d0a-b08d-a62211155e4e" providerId="ADAL" clId="{EE665CEA-BECC-5B43-BBAB-D2C04008AEDA}" dt="2022-02-15T09:32:56.678" v="64" actId="20577"/>
          <ac:spMkLst>
            <pc:docMk/>
            <pc:sldMk cId="3457708761" sldId="4428"/>
            <ac:spMk id="6" creationId="{007BEBA4-D96C-4C87-8F32-82FAE6F2E5DE}"/>
          </ac:spMkLst>
        </pc:spChg>
      </pc:sldChg>
      <pc:sldChg chg="modSp mod">
        <pc:chgData name="Roy Persson" userId="a075b4b3-2f90-4d0a-b08d-a62211155e4e" providerId="ADAL" clId="{EE665CEA-BECC-5B43-BBAB-D2C04008AEDA}" dt="2022-02-18T12:37:50.296" v="92" actId="20577"/>
        <pc:sldMkLst>
          <pc:docMk/>
          <pc:sldMk cId="1906600513" sldId="4431"/>
        </pc:sldMkLst>
        <pc:spChg chg="mod">
          <ac:chgData name="Roy Persson" userId="a075b4b3-2f90-4d0a-b08d-a62211155e4e" providerId="ADAL" clId="{EE665CEA-BECC-5B43-BBAB-D2C04008AEDA}" dt="2022-02-18T12:37:50.296" v="92" actId="20577"/>
          <ac:spMkLst>
            <pc:docMk/>
            <pc:sldMk cId="1906600513" sldId="4431"/>
            <ac:spMk id="2" creationId="{9EFA9224-4C02-DD41-8639-EFF45DE9E4F7}"/>
          </ac:spMkLst>
        </pc:spChg>
      </pc:sldChg>
      <pc:sldChg chg="modSp mod">
        <pc:chgData name="Roy Persson" userId="a075b4b3-2f90-4d0a-b08d-a62211155e4e" providerId="ADAL" clId="{EE665CEA-BECC-5B43-BBAB-D2C04008AEDA}" dt="2022-02-18T12:42:21.966" v="111" actId="20577"/>
        <pc:sldMkLst>
          <pc:docMk/>
          <pc:sldMk cId="1601268583" sldId="4448"/>
        </pc:sldMkLst>
        <pc:spChg chg="mod">
          <ac:chgData name="Roy Persson" userId="a075b4b3-2f90-4d0a-b08d-a62211155e4e" providerId="ADAL" clId="{EE665CEA-BECC-5B43-BBAB-D2C04008AEDA}" dt="2022-02-18T12:42:21.966" v="111" actId="20577"/>
          <ac:spMkLst>
            <pc:docMk/>
            <pc:sldMk cId="1601268583" sldId="4448"/>
            <ac:spMk id="14" creationId="{3BA286DA-498A-A545-A4F8-70DCCC10B16A}"/>
          </ac:spMkLst>
        </pc:spChg>
      </pc:sldChg>
    </pc:docChg>
  </pc:docChgLst>
</pc:chgInfo>
</file>

<file path=ppt/comments/modernComment_114C_CE1872D9.xml><?xml version="1.0" encoding="utf-8"?>
<p188:cmLst xmlns:a="http://schemas.openxmlformats.org/drawingml/2006/main" xmlns:r="http://schemas.openxmlformats.org/officeDocument/2006/relationships" xmlns:p188="http://schemas.microsoft.com/office/powerpoint/2018/8/main">
  <p188:cm id="{77D0E255-E29D-5942-8BE0-3443EB558E3B}" authorId="{6428A411-1324-3359-A7A1-3CADA89F0A17}" status="resolved" created="2022-01-27T13:30:42.060">
    <pc:sldMkLst xmlns:pc="http://schemas.microsoft.com/office/powerpoint/2013/main/command">
      <pc:docMk/>
      <pc:sldMk cId="3457708761" sldId="4428"/>
    </pc:sldMkLst>
    <p188:replyLst>
      <p188:reply id="{60D61E84-8F3B-D147-934A-A930EB9CE975}" authorId="{5E6B1C8F-5A6F-7A20-9F2C-1C070A9CC793}" created="2022-02-07T16:21:14.655">
        <p188:txBody>
          <a:bodyPr/>
          <a:lstStyle/>
          <a:p>
            <a:r>
              <a:rPr lang="sv-SE"/>
              <a:t>Exemplet är bra men det behövs fortfarande en instruktion skulle jag säga [@Roy Persson]</a:t>
            </a:r>
          </a:p>
        </p188:txBody>
      </p188:reply>
      <p188:reply id="{F08FC5E0-47EE-7440-A9DE-F147ECF635C0}" authorId="{CE6450F7-9D77-150D-7E95-B07314FF3C68}" created="2022-02-08T07:53:11.059">
        <p188:txBody>
          <a:bodyPr/>
          <a:lstStyle/>
          <a:p>
            <a:r>
              <a:rPr lang="sv-SE"/>
              <a:t>aha, tänkte att det blev självklart i och  med exemplet 😊 ”Du som ledare väljer vad som ska förmedlas ifrån mönsteranalysen. Exemplet nedan är baserat på lapparna från föregående slide.</a:t>
            </a:r>
            <a:br>
              <a:rPr lang="sv-SE"/>
            </a:br>
            <a:r>
              <a:rPr lang="sv-SE"/>
              <a:t>” [@Nicklas Rask]</a:t>
            </a:r>
          </a:p>
        </p188:txBody>
      </p188:reply>
      <p188:reply id="{BC9D352E-3BF5-4548-9BDE-B186743398AC}" authorId="{5E6B1C8F-5A6F-7A20-9F2C-1C070A9CC793}" created="2022-02-08T08:20:39.836">
        <p188:txBody>
          <a:bodyPr/>
          <a:lstStyle/>
          <a:p>
            <a:r>
              <a:rPr lang="sv-SE"/>
              <a:t>Ja jag läste för snabbt. Det är fullt rimligt, det borde de kunna fixa faktiskt! Snyggt</a:t>
            </a:r>
          </a:p>
        </p188:txBody>
      </p188:reply>
      <p188:reply id="{10CCE39C-F2CE-2047-B4CE-D0A9364736A8}" authorId="{5E6B1C8F-5A6F-7A20-9F2C-1C070A9CC793}" created="2022-02-14T14:04:08.419">
        <p188:txBody>
          <a:bodyPr/>
          <a:lstStyle/>
          <a:p>
            <a:r>
              <a:rPr lang="sv-SE"/>
              <a:t>vad tror du om våra justeringar nu [@Cajza Stålheim] 
</a:t>
            </a:r>
          </a:p>
        </p188:txBody>
      </p188:reply>
      <p188:reply id="{A76547B8-73BB-7B40-BAA5-219BA457A42C}" authorId="{6428A411-1324-3359-A7A1-3CADA89F0A17}" created="2022-02-15T07:19:11.035">
        <p188:txBody>
          <a:bodyPr/>
          <a:lstStyle/>
          <a:p>
            <a:r>
              <a:rPr lang="sv-SE"/>
              <a:t>[@Nicklas Rask] topp 👌</a:t>
            </a:r>
          </a:p>
        </p188:txBody>
      </p188:reply>
    </p188:replyLst>
    <p188:txBody>
      <a:bodyPr/>
      <a:lstStyle/>
      <a:p>
        <a:r>
          <a:rPr lang="sv-SE"/>
          <a:t>Här behöver instruktionerna broderas ut tycker jag.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C2F4C-4F59-8245-96D2-7C59F5B79C66}" type="datetimeFigureOut">
              <a:rPr lang="sv-SE" smtClean="0"/>
              <a:t>2022-02-24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7C5DD-F4D9-1348-BE42-9BEBCDB072B3}" type="slidenum">
              <a:rPr lang="sv-SE" smtClean="0"/>
              <a:t>‹#›</a:t>
            </a:fld>
            <a:endParaRPr lang="sv-SE"/>
          </a:p>
        </p:txBody>
      </p:sp>
    </p:spTree>
    <p:extLst>
      <p:ext uri="{BB962C8B-B14F-4D97-AF65-F5344CB8AC3E}">
        <p14:creationId xmlns:p14="http://schemas.microsoft.com/office/powerpoint/2010/main" val="108603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2</a:t>
            </a:fld>
            <a:endParaRPr lang="sv-SE"/>
          </a:p>
        </p:txBody>
      </p:sp>
    </p:spTree>
    <p:extLst>
      <p:ext uri="{BB962C8B-B14F-4D97-AF65-F5344CB8AC3E}">
        <p14:creationId xmlns:p14="http://schemas.microsoft.com/office/powerpoint/2010/main" val="81756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3</a:t>
            </a:fld>
            <a:endParaRPr lang="sv-SE"/>
          </a:p>
        </p:txBody>
      </p:sp>
    </p:spTree>
    <p:extLst>
      <p:ext uri="{BB962C8B-B14F-4D97-AF65-F5344CB8AC3E}">
        <p14:creationId xmlns:p14="http://schemas.microsoft.com/office/powerpoint/2010/main" val="79864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chefen: Ta bort den kursiva texten och ersätt den röda texten men din egen sammanställning. </a:t>
            </a:r>
          </a:p>
          <a:p>
            <a:endParaRPr lang="sv-SE" dirty="0"/>
          </a:p>
          <a:p>
            <a:endParaRPr lang="sv-SE" dirty="0"/>
          </a:p>
          <a:p>
            <a:r>
              <a:rPr lang="sv-SE" dirty="0"/>
              <a:t>Gör såhär.</a:t>
            </a:r>
          </a:p>
          <a:p>
            <a:r>
              <a:rPr lang="sv-SE" sz="1200" kern="1200" dirty="0">
                <a:solidFill>
                  <a:schemeClr val="tx1"/>
                </a:solidFill>
                <a:effectLst/>
                <a:latin typeface="+mn-lt"/>
                <a:ea typeface="+mn-ea"/>
                <a:cs typeface="+mn-cs"/>
              </a:rPr>
              <a:t>1. Metodledaren gör en mönsteranalys av de positiva lapparna från tvärtom-metoden. Vad säger mönstren?</a:t>
            </a:r>
          </a:p>
          <a:p>
            <a:r>
              <a:rPr lang="sv-SE" sz="1200" kern="1200" dirty="0">
                <a:solidFill>
                  <a:schemeClr val="tx1"/>
                </a:solidFill>
                <a:effectLst/>
                <a:latin typeface="+mn-lt"/>
                <a:ea typeface="+mn-ea"/>
                <a:cs typeface="+mn-cs"/>
              </a:rPr>
              <a:t>2. </a:t>
            </a:r>
            <a:r>
              <a:rPr lang="sv-SE" sz="1200" i="0" kern="1200" dirty="0">
                <a:solidFill>
                  <a:schemeClr val="tx1"/>
                </a:solidFill>
                <a:effectLst/>
                <a:latin typeface="+mn-lt"/>
                <a:ea typeface="+mn-ea"/>
                <a:cs typeface="+mn-cs"/>
              </a:rPr>
              <a:t>S</a:t>
            </a:r>
            <a:r>
              <a:rPr lang="sv-SE" sz="1200" i="0" dirty="0"/>
              <a:t>ammanställ mönsteranalysen i en löpande text som exemplet på sliden ovan i röd text. </a:t>
            </a:r>
            <a:r>
              <a:rPr lang="sv-SE" sz="1200" i="0" kern="1200" dirty="0">
                <a:solidFill>
                  <a:schemeClr val="tx1"/>
                </a:solidFill>
                <a:effectLst/>
                <a:latin typeface="+mn-lt"/>
                <a:ea typeface="+mn-ea"/>
                <a:cs typeface="+mn-cs"/>
              </a:rPr>
              <a:t>(Exemplet bygger på mönsteranalysen från föregående </a:t>
            </a:r>
            <a:r>
              <a:rPr lang="sv-SE" sz="1200" i="0" kern="1200" dirty="0" err="1">
                <a:solidFill>
                  <a:schemeClr val="tx1"/>
                </a:solidFill>
                <a:effectLst/>
                <a:latin typeface="+mn-lt"/>
                <a:ea typeface="+mn-ea"/>
                <a:cs typeface="+mn-cs"/>
              </a:rPr>
              <a:t>slide</a:t>
            </a:r>
            <a:r>
              <a:rPr lang="sv-SE" sz="1200" i="0" kern="1200" dirty="0">
                <a:solidFill>
                  <a:schemeClr val="tx1"/>
                </a:solidFill>
                <a:effectLst/>
                <a:latin typeface="+mn-lt"/>
                <a:ea typeface="+mn-ea"/>
                <a:cs typeface="+mn-cs"/>
              </a:rPr>
              <a:t>).</a:t>
            </a:r>
          </a:p>
          <a:p>
            <a:r>
              <a:rPr lang="sv-SE" sz="1200" i="0" kern="1200" dirty="0">
                <a:solidFill>
                  <a:schemeClr val="tx1"/>
                </a:solidFill>
                <a:effectLst/>
                <a:latin typeface="+mn-lt"/>
                <a:ea typeface="+mn-ea"/>
                <a:cs typeface="+mn-cs"/>
              </a:rPr>
              <a:t>3. Välj ut ett tema från din sammanställning och använd i övningen ”3 uppgifter” på nästa </a:t>
            </a:r>
            <a:r>
              <a:rPr lang="sv-SE" sz="1200" i="0" kern="1200" dirty="0" err="1">
                <a:solidFill>
                  <a:schemeClr val="tx1"/>
                </a:solidFill>
                <a:effectLst/>
                <a:latin typeface="+mn-lt"/>
                <a:ea typeface="+mn-ea"/>
                <a:cs typeface="+mn-cs"/>
              </a:rPr>
              <a:t>slide</a:t>
            </a:r>
            <a:r>
              <a:rPr lang="sv-SE" sz="1200" i="0" kern="1200" dirty="0">
                <a:solidFill>
                  <a:schemeClr val="tx1"/>
                </a:solidFill>
                <a:effectLst/>
                <a:latin typeface="+mn-lt"/>
                <a:ea typeface="+mn-ea"/>
                <a:cs typeface="+mn-cs"/>
              </a:rPr>
              <a:t>. (Exempelvis kan temat vara ”Hur ska vi bli bättre på friskvård?”) </a:t>
            </a:r>
            <a:br>
              <a:rPr lang="sv-SE" sz="1200" i="0" kern="1200" dirty="0">
                <a:solidFill>
                  <a:schemeClr val="tx1"/>
                </a:solidFill>
                <a:effectLst/>
                <a:latin typeface="+mn-lt"/>
                <a:ea typeface="+mn-ea"/>
                <a:cs typeface="+mn-cs"/>
              </a:rPr>
            </a:br>
            <a:br>
              <a:rPr lang="sv-SE" sz="1200" i="0" kern="1200" dirty="0">
                <a:solidFill>
                  <a:schemeClr val="tx1"/>
                </a:solidFill>
                <a:effectLst/>
                <a:latin typeface="+mn-lt"/>
                <a:ea typeface="+mn-ea"/>
                <a:cs typeface="+mn-cs"/>
              </a:rPr>
            </a:br>
            <a:r>
              <a:rPr lang="sv-SE" sz="1200" i="0" kern="1200" dirty="0">
                <a:solidFill>
                  <a:schemeClr val="tx1"/>
                </a:solidFill>
                <a:effectLst/>
                <a:latin typeface="+mn-lt"/>
                <a:ea typeface="+mn-ea"/>
                <a:cs typeface="+mn-cs"/>
              </a:rPr>
              <a:t>Vill du se ett exempel på insikten kan du se det här (Länk till </a:t>
            </a:r>
            <a:r>
              <a:rPr lang="sv-SE" sz="1200" i="0" kern="1200">
                <a:solidFill>
                  <a:schemeClr val="tx1"/>
                </a:solidFill>
                <a:effectLst/>
                <a:latin typeface="+mn-lt"/>
                <a:ea typeface="+mn-ea"/>
                <a:cs typeface="+mn-cs"/>
              </a:rPr>
              <a:t>såhär gjorde vi) </a:t>
            </a:r>
            <a:endParaRPr lang="sv-SE" sz="1200" kern="120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E4C7C5DD-F4D9-1348-BE42-9BEBCDB072B3}" type="slidenum">
              <a:rPr lang="sv-SE" smtClean="0"/>
              <a:t>4</a:t>
            </a:fld>
            <a:endParaRPr lang="sv-SE"/>
          </a:p>
        </p:txBody>
      </p:sp>
    </p:spTree>
    <p:extLst>
      <p:ext uri="{BB962C8B-B14F-4D97-AF65-F5344CB8AC3E}">
        <p14:creationId xmlns:p14="http://schemas.microsoft.com/office/powerpoint/2010/main" val="409812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6</a:t>
            </a:fld>
            <a:endParaRPr lang="sv-SE"/>
          </a:p>
        </p:txBody>
      </p:sp>
    </p:spTree>
    <p:extLst>
      <p:ext uri="{BB962C8B-B14F-4D97-AF65-F5344CB8AC3E}">
        <p14:creationId xmlns:p14="http://schemas.microsoft.com/office/powerpoint/2010/main" val="308596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7.png"/><Relationship Id="rId10" Type="http://schemas.openxmlformats.org/officeDocument/2006/relationships/image" Target="../media/image13.emf"/><Relationship Id="rId4" Type="http://schemas.openxmlformats.org/officeDocument/2006/relationships/image" Target="../media/image6.png"/><Relationship Id="rId9" Type="http://schemas.openxmlformats.org/officeDocument/2006/relationships/image" Target="../media/image1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6.emf"/><Relationship Id="rId4" Type="http://schemas.openxmlformats.org/officeDocument/2006/relationships/image" Target="../media/image9.emf"/><Relationship Id="rId9"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6B0BB92-BF64-EA40-9431-431E583756BC}"/>
              </a:ext>
            </a:extLst>
          </p:cNvPr>
          <p:cNvSpPr/>
          <p:nvPr userDrawn="1"/>
        </p:nvSpPr>
        <p:spPr>
          <a:xfrm>
            <a:off x="6239435" y="6066454"/>
            <a:ext cx="5782236" cy="645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cxnSp>
        <p:nvCxnSpPr>
          <p:cNvPr id="13" name="Rak 12">
            <a:extLst>
              <a:ext uri="{FF2B5EF4-FFF2-40B4-BE49-F238E27FC236}">
                <a16:creationId xmlns:a16="http://schemas.microsoft.com/office/drawing/2014/main" id="{DE01E3FD-D40F-6442-A07D-6D3620166B7F}"/>
              </a:ext>
            </a:extLst>
          </p:cNvPr>
          <p:cNvCxnSpPr/>
          <p:nvPr userDrawn="1"/>
        </p:nvCxnSpPr>
        <p:spPr>
          <a:xfrm>
            <a:off x="10187189" y="6206705"/>
            <a:ext cx="0" cy="50565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76101342-B34F-3942-9C6B-969CD095A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7384" y="6245225"/>
            <a:ext cx="1364167" cy="394814"/>
          </a:xfrm>
          <a:prstGeom prst="rect">
            <a:avLst/>
          </a:prstGeom>
        </p:spPr>
      </p:pic>
      <p:pic>
        <p:nvPicPr>
          <p:cNvPr id="14" name="Bildobjekt 13">
            <a:extLst>
              <a:ext uri="{FF2B5EF4-FFF2-40B4-BE49-F238E27FC236}">
                <a16:creationId xmlns:a16="http://schemas.microsoft.com/office/drawing/2014/main" id="{D5D6B3AA-8347-F946-8A59-D2EFE154D4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8277" y="6205132"/>
            <a:ext cx="1508902" cy="534351"/>
          </a:xfrm>
          <a:prstGeom prst="rect">
            <a:avLst/>
          </a:prstGeom>
        </p:spPr>
      </p:pic>
      <p:pic>
        <p:nvPicPr>
          <p:cNvPr id="8" name="Bildobjekt 7">
            <a:extLst>
              <a:ext uri="{FF2B5EF4-FFF2-40B4-BE49-F238E27FC236}">
                <a16:creationId xmlns:a16="http://schemas.microsoft.com/office/drawing/2014/main" id="{F3776D19-3B48-4C43-865D-2C8A4737E7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95642" y="6295512"/>
            <a:ext cx="1340758" cy="381710"/>
          </a:xfrm>
          <a:prstGeom prst="rect">
            <a:avLst/>
          </a:prstGeom>
        </p:spPr>
      </p:pic>
      <p:cxnSp>
        <p:nvCxnSpPr>
          <p:cNvPr id="16" name="Rak 15">
            <a:extLst>
              <a:ext uri="{FF2B5EF4-FFF2-40B4-BE49-F238E27FC236}">
                <a16:creationId xmlns:a16="http://schemas.microsoft.com/office/drawing/2014/main" id="{DB944EA9-D209-5C40-9BC6-5571C874868B}"/>
              </a:ext>
            </a:extLst>
          </p:cNvPr>
          <p:cNvCxnSpPr>
            <a:cxnSpLocks/>
          </p:cNvCxnSpPr>
          <p:nvPr userDrawn="1"/>
        </p:nvCxnSpPr>
        <p:spPr>
          <a:xfrm>
            <a:off x="10274166" y="6245225"/>
            <a:ext cx="0" cy="4295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svart/vitt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062457"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0860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0590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
        <p:nvSpPr>
          <p:cNvPr id="12" name="Rektangel 11">
            <a:extLst>
              <a:ext uri="{FF2B5EF4-FFF2-40B4-BE49-F238E27FC236}">
                <a16:creationId xmlns:a16="http://schemas.microsoft.com/office/drawing/2014/main" id="{1696AB1E-9D21-E54C-A93E-EB25F51C91AC}"/>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FB13B876-829A-4846-9E62-DE2C7EFDAF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6684016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28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73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7799712" cy="1325563"/>
          </a:xfrm>
        </p:spPr>
        <p:txBody>
          <a:bodyPr anchor="b" anchorCtr="0">
            <a:noAutofit/>
          </a:bodyPr>
          <a:lstStyle>
            <a:lvl1pPr>
              <a:defRPr sz="28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420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331506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a:t>
            </a:r>
            <a:br>
              <a:rPr lang="sv-SE"/>
            </a:br>
            <a:r>
              <a:rPr lang="sv-SE"/>
              <a:t>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7815060" cy="710252"/>
          </a:xfrm>
        </p:spPr>
        <p:txBody>
          <a:bodyPr anchor="b" anchorCtr="0">
            <a:noAutofit/>
          </a:bodyPr>
          <a:lstStyle>
            <a:lvl1pPr>
              <a:defRPr sz="28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1091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1754155"/>
            <a:ext cx="4140000" cy="543408"/>
          </a:xfrm>
        </p:spPr>
        <p:txBody>
          <a:bodyPr anchor="b" anchorCtr="0">
            <a:noAutofit/>
          </a:bodyPr>
          <a:lstStyle>
            <a:lvl1pPr>
              <a:defRPr sz="2800"/>
            </a:lvl1pPr>
          </a:lstStyle>
          <a:p>
            <a:r>
              <a:rPr lang="sv-SE"/>
              <a:t>Rubrik på en rad</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657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3674A3A-B495-F246-86CD-F43B554823AF}"/>
              </a:ext>
            </a:extLst>
          </p:cNvPr>
          <p:cNvSpPr/>
          <p:nvPr userDrawn="1"/>
        </p:nvSpPr>
        <p:spPr>
          <a:xfrm>
            <a:off x="0" y="5357812"/>
            <a:ext cx="12192000" cy="150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3CBCBCD-6CCF-604E-8CE8-78B830B36516}"/>
              </a:ext>
            </a:extLst>
          </p:cNvPr>
          <p:cNvSpPr/>
          <p:nvPr userDrawn="1"/>
        </p:nvSpPr>
        <p:spPr>
          <a:xfrm>
            <a:off x="0" y="0"/>
            <a:ext cx="12192000" cy="5802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4952AE61-6AF7-0042-A4CC-663AC2CBA747}"/>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4" name="Rubrik 1">
            <a:extLst>
              <a:ext uri="{FF2B5EF4-FFF2-40B4-BE49-F238E27FC236}">
                <a16:creationId xmlns:a16="http://schemas.microsoft.com/office/drawing/2014/main" id="{4EAA79FF-0632-B84D-9D7A-6EF298F2B064}"/>
              </a:ext>
            </a:extLst>
          </p:cNvPr>
          <p:cNvSpPr>
            <a:spLocks noGrp="1"/>
          </p:cNvSpPr>
          <p:nvPr>
            <p:ph type="ctrTitle" hasCustomPrompt="1"/>
          </p:nvPr>
        </p:nvSpPr>
        <p:spPr>
          <a:xfrm>
            <a:off x="4255644" y="229359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25" name="Underrubrik 2">
            <a:extLst>
              <a:ext uri="{FF2B5EF4-FFF2-40B4-BE49-F238E27FC236}">
                <a16:creationId xmlns:a16="http://schemas.microsoft.com/office/drawing/2014/main" id="{52D5C130-9A05-764D-ADD6-735B40F68504}"/>
              </a:ext>
            </a:extLst>
          </p:cNvPr>
          <p:cNvSpPr>
            <a:spLocks noGrp="1"/>
          </p:cNvSpPr>
          <p:nvPr>
            <p:ph type="subTitle" idx="1" hasCustomPrompt="1"/>
          </p:nvPr>
        </p:nvSpPr>
        <p:spPr>
          <a:xfrm>
            <a:off x="4255645" y="360472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18" name="Rektangel 17">
            <a:extLst>
              <a:ext uri="{FF2B5EF4-FFF2-40B4-BE49-F238E27FC236}">
                <a16:creationId xmlns:a16="http://schemas.microsoft.com/office/drawing/2014/main" id="{4B6205B8-1027-A44F-9534-6CBA1A7A68C8}"/>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77DF7CA0-744F-0643-BD8F-275417BD68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pic>
        <p:nvPicPr>
          <p:cNvPr id="28" name="Bildobjekt 27">
            <a:extLst>
              <a:ext uri="{FF2B5EF4-FFF2-40B4-BE49-F238E27FC236}">
                <a16:creationId xmlns:a16="http://schemas.microsoft.com/office/drawing/2014/main" id="{33B01264-9EAA-9F47-B457-613ED5154F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76746" y="5087452"/>
            <a:ext cx="1586648" cy="459204"/>
          </a:xfrm>
          <a:prstGeom prst="rect">
            <a:avLst/>
          </a:prstGeom>
        </p:spPr>
      </p:pic>
      <p:pic>
        <p:nvPicPr>
          <p:cNvPr id="29" name="Bildobjekt 28">
            <a:extLst>
              <a:ext uri="{FF2B5EF4-FFF2-40B4-BE49-F238E27FC236}">
                <a16:creationId xmlns:a16="http://schemas.microsoft.com/office/drawing/2014/main" id="{CC13EE7B-FB15-EA4C-9834-3E0AE3C5D62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4765" y="5087452"/>
            <a:ext cx="1508902" cy="534351"/>
          </a:xfrm>
          <a:prstGeom prst="rect">
            <a:avLst/>
          </a:prstGeom>
        </p:spPr>
      </p:pic>
      <p:pic>
        <p:nvPicPr>
          <p:cNvPr id="22" name="Bildobjekt 21">
            <a:extLst>
              <a:ext uri="{FF2B5EF4-FFF2-40B4-BE49-F238E27FC236}">
                <a16:creationId xmlns:a16="http://schemas.microsoft.com/office/drawing/2014/main" id="{00BC268E-39A3-934D-98B3-19FF03B8877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071" y="6219902"/>
            <a:ext cx="1159338" cy="291591"/>
          </a:xfrm>
          <a:prstGeom prst="rect">
            <a:avLst/>
          </a:prstGeom>
        </p:spPr>
      </p:pic>
      <p:pic>
        <p:nvPicPr>
          <p:cNvPr id="23" name="Bildobjekt 22">
            <a:extLst>
              <a:ext uri="{FF2B5EF4-FFF2-40B4-BE49-F238E27FC236}">
                <a16:creationId xmlns:a16="http://schemas.microsoft.com/office/drawing/2014/main" id="{17AB8826-0157-0D47-917A-6BEB6CBAF5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1426" y="6211295"/>
            <a:ext cx="1025313" cy="294505"/>
          </a:xfrm>
          <a:prstGeom prst="rect">
            <a:avLst/>
          </a:prstGeom>
        </p:spPr>
      </p:pic>
      <p:pic>
        <p:nvPicPr>
          <p:cNvPr id="26" name="Bildobjekt 25">
            <a:extLst>
              <a:ext uri="{FF2B5EF4-FFF2-40B4-BE49-F238E27FC236}">
                <a16:creationId xmlns:a16="http://schemas.microsoft.com/office/drawing/2014/main" id="{D8D39B7D-A12E-CB4D-A810-56EAC10C74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17127" y="6203460"/>
            <a:ext cx="1833154" cy="281067"/>
          </a:xfrm>
          <a:prstGeom prst="rect">
            <a:avLst/>
          </a:prstGeom>
        </p:spPr>
      </p:pic>
      <p:pic>
        <p:nvPicPr>
          <p:cNvPr id="27" name="Bildobjekt 26">
            <a:extLst>
              <a:ext uri="{FF2B5EF4-FFF2-40B4-BE49-F238E27FC236}">
                <a16:creationId xmlns:a16="http://schemas.microsoft.com/office/drawing/2014/main" id="{5C3C04C0-FF5E-4542-8363-892F66F5882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22429" y="6053943"/>
            <a:ext cx="937667" cy="509564"/>
          </a:xfrm>
          <a:prstGeom prst="rect">
            <a:avLst/>
          </a:prstGeom>
        </p:spPr>
      </p:pic>
      <p:pic>
        <p:nvPicPr>
          <p:cNvPr id="30" name="Bildobjekt 29">
            <a:extLst>
              <a:ext uri="{FF2B5EF4-FFF2-40B4-BE49-F238E27FC236}">
                <a16:creationId xmlns:a16="http://schemas.microsoft.com/office/drawing/2014/main" id="{1673EF09-0603-3541-91E8-01C2037677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60630" y="6162064"/>
            <a:ext cx="1143979" cy="371422"/>
          </a:xfrm>
          <a:prstGeom prst="rect">
            <a:avLst/>
          </a:prstGeom>
        </p:spPr>
      </p:pic>
      <p:pic>
        <p:nvPicPr>
          <p:cNvPr id="31" name="Bildobjekt 30">
            <a:extLst>
              <a:ext uri="{FF2B5EF4-FFF2-40B4-BE49-F238E27FC236}">
                <a16:creationId xmlns:a16="http://schemas.microsoft.com/office/drawing/2014/main" id="{E85476C7-8DF6-E347-A882-36FEFEA37E2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93182" y="6211539"/>
            <a:ext cx="937667" cy="339627"/>
          </a:xfrm>
          <a:prstGeom prst="rect">
            <a:avLst/>
          </a:prstGeom>
        </p:spPr>
      </p:pic>
      <p:pic>
        <p:nvPicPr>
          <p:cNvPr id="32" name="Bildobjekt 31">
            <a:extLst>
              <a:ext uri="{FF2B5EF4-FFF2-40B4-BE49-F238E27FC236}">
                <a16:creationId xmlns:a16="http://schemas.microsoft.com/office/drawing/2014/main" id="{58A45038-29A9-AC49-A2D0-37E58491511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387045" y="6244707"/>
            <a:ext cx="1898890" cy="162000"/>
          </a:xfrm>
          <a:prstGeom prst="rect">
            <a:avLst/>
          </a:prstGeom>
        </p:spPr>
      </p:pic>
    </p:spTree>
    <p:extLst>
      <p:ext uri="{BB962C8B-B14F-4D97-AF65-F5344CB8AC3E}">
        <p14:creationId xmlns:p14="http://schemas.microsoft.com/office/powerpoint/2010/main" val="325204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svart/vitt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43087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6597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F249C7A1-1445-DD4E-B3AE-DA896E02A521}"/>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6" name="Rektangel 15">
            <a:extLst>
              <a:ext uri="{FF2B5EF4-FFF2-40B4-BE49-F238E27FC236}">
                <a16:creationId xmlns:a16="http://schemas.microsoft.com/office/drawing/2014/main" id="{E106C8FB-2DFC-A341-81EE-C9CEAC5346FD}"/>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1745B951-E7CE-BB48-915D-3573271DF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
        <p:nvSpPr>
          <p:cNvPr id="11" name="Platshållare för datum 3">
            <a:extLst>
              <a:ext uri="{FF2B5EF4-FFF2-40B4-BE49-F238E27FC236}">
                <a16:creationId xmlns:a16="http://schemas.microsoft.com/office/drawing/2014/main" id="{AE4019A2-9583-264A-8FE1-A2F6FF25AA52}"/>
              </a:ext>
            </a:extLst>
          </p:cNvPr>
          <p:cNvSpPr>
            <a:spLocks noGrp="1"/>
          </p:cNvSpPr>
          <p:nvPr>
            <p:ph type="dt" sz="half" idx="10"/>
          </p:nvPr>
        </p:nvSpPr>
        <p:spPr>
          <a:xfrm>
            <a:off x="674838" y="6384966"/>
            <a:ext cx="1021520" cy="152845"/>
          </a:xfrm>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12" name="Platshållare för sidfot 4">
            <a:extLst>
              <a:ext uri="{FF2B5EF4-FFF2-40B4-BE49-F238E27FC236}">
                <a16:creationId xmlns:a16="http://schemas.microsoft.com/office/drawing/2014/main" id="{2E93620E-569B-EC46-833D-CDFB0C0A787F}"/>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18" name="Platshållare för bildnummer 5">
            <a:extLst>
              <a:ext uri="{FF2B5EF4-FFF2-40B4-BE49-F238E27FC236}">
                <a16:creationId xmlns:a16="http://schemas.microsoft.com/office/drawing/2014/main" id="{C558F6EC-98CB-BE4E-B332-7F32F2F2491D}"/>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pic>
        <p:nvPicPr>
          <p:cNvPr id="19" name="Bildobjekt 18">
            <a:extLst>
              <a:ext uri="{FF2B5EF4-FFF2-40B4-BE49-F238E27FC236}">
                <a16:creationId xmlns:a16="http://schemas.microsoft.com/office/drawing/2014/main" id="{AEED3447-F02E-D14C-815F-B4D1C7C259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223" y="6183944"/>
            <a:ext cx="1586648" cy="459204"/>
          </a:xfrm>
          <a:prstGeom prst="rect">
            <a:avLst/>
          </a:prstGeom>
        </p:spPr>
      </p:pic>
      <p:pic>
        <p:nvPicPr>
          <p:cNvPr id="20" name="Bildobjekt 19">
            <a:extLst>
              <a:ext uri="{FF2B5EF4-FFF2-40B4-BE49-F238E27FC236}">
                <a16:creationId xmlns:a16="http://schemas.microsoft.com/office/drawing/2014/main" id="{1F96BE51-5ED8-DC4B-AF33-5858690402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75003" y="6183944"/>
            <a:ext cx="1508902" cy="534351"/>
          </a:xfrm>
          <a:prstGeom prst="rect">
            <a:avLst/>
          </a:prstGeom>
        </p:spPr>
      </p:pic>
      <p:pic>
        <p:nvPicPr>
          <p:cNvPr id="21" name="Bildobjekt 20">
            <a:extLst>
              <a:ext uri="{FF2B5EF4-FFF2-40B4-BE49-F238E27FC236}">
                <a16:creationId xmlns:a16="http://schemas.microsoft.com/office/drawing/2014/main" id="{04EBB300-6A91-CE46-9D32-A29CCBFA7E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0100" y="6255091"/>
            <a:ext cx="1299962" cy="370096"/>
          </a:xfrm>
          <a:prstGeom prst="rect">
            <a:avLst/>
          </a:prstGeom>
        </p:spPr>
      </p:pic>
      <p:cxnSp>
        <p:nvCxnSpPr>
          <p:cNvPr id="22" name="Rak 21">
            <a:extLst>
              <a:ext uri="{FF2B5EF4-FFF2-40B4-BE49-F238E27FC236}">
                <a16:creationId xmlns:a16="http://schemas.microsoft.com/office/drawing/2014/main" id="{09FF6B9D-3FF7-F546-9F38-FBCC20BD9573}"/>
              </a:ext>
            </a:extLst>
          </p:cNvPr>
          <p:cNvCxnSpPr>
            <a:cxnSpLocks/>
          </p:cNvCxnSpPr>
          <p:nvPr userDrawn="1"/>
        </p:nvCxnSpPr>
        <p:spPr>
          <a:xfrm>
            <a:off x="10277341" y="6206705"/>
            <a:ext cx="0" cy="42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öd">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A295CC0-02CA-3747-9AE5-A10C4454F5F0}"/>
              </a:ext>
            </a:extLst>
          </p:cNvPr>
          <p:cNvSpPr/>
          <p:nvPr userDrawn="1"/>
        </p:nvSpPr>
        <p:spPr>
          <a:xfrm>
            <a:off x="0" y="0"/>
            <a:ext cx="12192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B44A1334-338C-5C42-A719-71157E07F27D}"/>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2" name="Rektangel 11">
            <a:extLst>
              <a:ext uri="{FF2B5EF4-FFF2-40B4-BE49-F238E27FC236}">
                <a16:creationId xmlns:a16="http://schemas.microsoft.com/office/drawing/2014/main" id="{DB6DD332-0D4E-E740-A392-E81BBD87B514}"/>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824E06BC-8C0E-064D-A3E3-02EE354A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
        <p:nvSpPr>
          <p:cNvPr id="11" name="Platshållare för datum 3">
            <a:extLst>
              <a:ext uri="{FF2B5EF4-FFF2-40B4-BE49-F238E27FC236}">
                <a16:creationId xmlns:a16="http://schemas.microsoft.com/office/drawing/2014/main" id="{9E4AB7F9-1170-574F-A3DE-A290FF288CB2}"/>
              </a:ext>
            </a:extLst>
          </p:cNvPr>
          <p:cNvSpPr>
            <a:spLocks noGrp="1"/>
          </p:cNvSpPr>
          <p:nvPr>
            <p:ph type="dt" sz="half" idx="10"/>
          </p:nvPr>
        </p:nvSpPr>
        <p:spPr>
          <a:xfrm>
            <a:off x="674838" y="6384966"/>
            <a:ext cx="1021520" cy="152845"/>
          </a:xfrm>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14" name="Platshållare för sidfot 4">
            <a:extLst>
              <a:ext uri="{FF2B5EF4-FFF2-40B4-BE49-F238E27FC236}">
                <a16:creationId xmlns:a16="http://schemas.microsoft.com/office/drawing/2014/main" id="{2AA885D2-AD2C-BF4A-AC44-782383A6C234}"/>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15" name="Platshållare för bildnummer 5">
            <a:extLst>
              <a:ext uri="{FF2B5EF4-FFF2-40B4-BE49-F238E27FC236}">
                <a16:creationId xmlns:a16="http://schemas.microsoft.com/office/drawing/2014/main" id="{E3C164E8-AB86-2B41-91D4-7B0C790F9824}"/>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pic>
        <p:nvPicPr>
          <p:cNvPr id="17" name="Bildobjekt 16">
            <a:extLst>
              <a:ext uri="{FF2B5EF4-FFF2-40B4-BE49-F238E27FC236}">
                <a16:creationId xmlns:a16="http://schemas.microsoft.com/office/drawing/2014/main" id="{D358813B-10C3-8C43-B456-B28C6A529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223" y="6183944"/>
            <a:ext cx="1586648" cy="459204"/>
          </a:xfrm>
          <a:prstGeom prst="rect">
            <a:avLst/>
          </a:prstGeom>
        </p:spPr>
      </p:pic>
      <p:pic>
        <p:nvPicPr>
          <p:cNvPr id="20" name="Bildobjekt 19">
            <a:extLst>
              <a:ext uri="{FF2B5EF4-FFF2-40B4-BE49-F238E27FC236}">
                <a16:creationId xmlns:a16="http://schemas.microsoft.com/office/drawing/2014/main" id="{8B441F83-067F-1641-ACAA-6320047D55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75003" y="6183944"/>
            <a:ext cx="1508902" cy="534351"/>
          </a:xfrm>
          <a:prstGeom prst="rect">
            <a:avLst/>
          </a:prstGeom>
        </p:spPr>
      </p:pic>
      <p:pic>
        <p:nvPicPr>
          <p:cNvPr id="21" name="Bildobjekt 20">
            <a:extLst>
              <a:ext uri="{FF2B5EF4-FFF2-40B4-BE49-F238E27FC236}">
                <a16:creationId xmlns:a16="http://schemas.microsoft.com/office/drawing/2014/main" id="{D5B52414-D004-1C46-BD45-13BC15402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0100" y="6255091"/>
            <a:ext cx="1299962" cy="370096"/>
          </a:xfrm>
          <a:prstGeom prst="rect">
            <a:avLst/>
          </a:prstGeom>
        </p:spPr>
      </p:pic>
      <p:cxnSp>
        <p:nvCxnSpPr>
          <p:cNvPr id="22" name="Rak 21">
            <a:extLst>
              <a:ext uri="{FF2B5EF4-FFF2-40B4-BE49-F238E27FC236}">
                <a16:creationId xmlns:a16="http://schemas.microsoft.com/office/drawing/2014/main" id="{2CE10F4D-DFBA-004F-A0F0-6127C78C8D6F}"/>
              </a:ext>
            </a:extLst>
          </p:cNvPr>
          <p:cNvCxnSpPr>
            <a:cxnSpLocks/>
          </p:cNvCxnSpPr>
          <p:nvPr userDrawn="1"/>
        </p:nvCxnSpPr>
        <p:spPr>
          <a:xfrm>
            <a:off x="10277341" y="6206705"/>
            <a:ext cx="0" cy="42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BE207868-7FD1-884B-BF82-196C5C190A52}"/>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6" name="Rektangel 15">
            <a:extLst>
              <a:ext uri="{FF2B5EF4-FFF2-40B4-BE49-F238E27FC236}">
                <a16:creationId xmlns:a16="http://schemas.microsoft.com/office/drawing/2014/main" id="{5CD17479-DF40-EC47-AB36-543FB1FE1A24}"/>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6C06AE82-F9D5-6E4C-A0D2-4D62FE17C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
        <p:nvSpPr>
          <p:cNvPr id="11" name="Platshållare för datum 3">
            <a:extLst>
              <a:ext uri="{FF2B5EF4-FFF2-40B4-BE49-F238E27FC236}">
                <a16:creationId xmlns:a16="http://schemas.microsoft.com/office/drawing/2014/main" id="{5AF848D6-1FD9-5D4F-883E-0C0B1357686E}"/>
              </a:ext>
            </a:extLst>
          </p:cNvPr>
          <p:cNvSpPr>
            <a:spLocks noGrp="1"/>
          </p:cNvSpPr>
          <p:nvPr>
            <p:ph type="dt" sz="half" idx="10"/>
          </p:nvPr>
        </p:nvSpPr>
        <p:spPr>
          <a:xfrm>
            <a:off x="674838" y="6384966"/>
            <a:ext cx="1021520" cy="152845"/>
          </a:xfrm>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12" name="Platshållare för sidfot 4">
            <a:extLst>
              <a:ext uri="{FF2B5EF4-FFF2-40B4-BE49-F238E27FC236}">
                <a16:creationId xmlns:a16="http://schemas.microsoft.com/office/drawing/2014/main" id="{589EFBC1-0B50-B545-9326-5B8041347874}"/>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14" name="Platshållare för bildnummer 5">
            <a:extLst>
              <a:ext uri="{FF2B5EF4-FFF2-40B4-BE49-F238E27FC236}">
                <a16:creationId xmlns:a16="http://schemas.microsoft.com/office/drawing/2014/main" id="{4A31F5FF-9CC3-8E46-8149-699ED8608B48}"/>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pic>
        <p:nvPicPr>
          <p:cNvPr id="15" name="Bildobjekt 14">
            <a:extLst>
              <a:ext uri="{FF2B5EF4-FFF2-40B4-BE49-F238E27FC236}">
                <a16:creationId xmlns:a16="http://schemas.microsoft.com/office/drawing/2014/main" id="{BF3EE63F-D03B-5D45-966E-7761F4C64E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223" y="6183944"/>
            <a:ext cx="1586648" cy="459204"/>
          </a:xfrm>
          <a:prstGeom prst="rect">
            <a:avLst/>
          </a:prstGeom>
        </p:spPr>
      </p:pic>
      <p:pic>
        <p:nvPicPr>
          <p:cNvPr id="20" name="Bildobjekt 19">
            <a:extLst>
              <a:ext uri="{FF2B5EF4-FFF2-40B4-BE49-F238E27FC236}">
                <a16:creationId xmlns:a16="http://schemas.microsoft.com/office/drawing/2014/main" id="{F2482359-E9EC-384F-988B-482117A943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75003" y="6183944"/>
            <a:ext cx="1508902" cy="534351"/>
          </a:xfrm>
          <a:prstGeom prst="rect">
            <a:avLst/>
          </a:prstGeom>
        </p:spPr>
      </p:pic>
      <p:pic>
        <p:nvPicPr>
          <p:cNvPr id="21" name="Bildobjekt 20">
            <a:extLst>
              <a:ext uri="{FF2B5EF4-FFF2-40B4-BE49-F238E27FC236}">
                <a16:creationId xmlns:a16="http://schemas.microsoft.com/office/drawing/2014/main" id="{A4FE0D07-4FD7-C24A-8E56-537CCF392C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0100" y="6255091"/>
            <a:ext cx="1299962" cy="370096"/>
          </a:xfrm>
          <a:prstGeom prst="rect">
            <a:avLst/>
          </a:prstGeom>
        </p:spPr>
      </p:pic>
      <p:cxnSp>
        <p:nvCxnSpPr>
          <p:cNvPr id="22" name="Rak 21">
            <a:extLst>
              <a:ext uri="{FF2B5EF4-FFF2-40B4-BE49-F238E27FC236}">
                <a16:creationId xmlns:a16="http://schemas.microsoft.com/office/drawing/2014/main" id="{83A4C4D1-B2C9-4B48-9456-CBCFEB674D37}"/>
              </a:ext>
            </a:extLst>
          </p:cNvPr>
          <p:cNvCxnSpPr>
            <a:cxnSpLocks/>
          </p:cNvCxnSpPr>
          <p:nvPr userDrawn="1"/>
        </p:nvCxnSpPr>
        <p:spPr>
          <a:xfrm>
            <a:off x="10277341" y="6206705"/>
            <a:ext cx="0" cy="42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06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3674A3A-B495-F246-86CD-F43B554823AF}"/>
              </a:ext>
            </a:extLst>
          </p:cNvPr>
          <p:cNvSpPr/>
          <p:nvPr userDrawn="1"/>
        </p:nvSpPr>
        <p:spPr>
          <a:xfrm>
            <a:off x="0" y="-22996"/>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F2311C0E-0E5F-8744-BD85-85DA48378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9177" y="1440404"/>
            <a:ext cx="1287956" cy="1088389"/>
          </a:xfrm>
          <a:prstGeom prst="rect">
            <a:avLst/>
          </a:prstGeom>
        </p:spPr>
      </p:pic>
      <p:pic>
        <p:nvPicPr>
          <p:cNvPr id="14" name="Bildobjekt 13">
            <a:extLst>
              <a:ext uri="{FF2B5EF4-FFF2-40B4-BE49-F238E27FC236}">
                <a16:creationId xmlns:a16="http://schemas.microsoft.com/office/drawing/2014/main" id="{AF48867D-8AAC-C34E-A21A-05AC66762E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8754" y="1586186"/>
            <a:ext cx="2749818" cy="796823"/>
          </a:xfrm>
          <a:prstGeom prst="rect">
            <a:avLst/>
          </a:prstGeom>
        </p:spPr>
      </p:pic>
      <p:pic>
        <p:nvPicPr>
          <p:cNvPr id="16" name="Bildobjekt 15">
            <a:extLst>
              <a:ext uri="{FF2B5EF4-FFF2-40B4-BE49-F238E27FC236}">
                <a16:creationId xmlns:a16="http://schemas.microsoft.com/office/drawing/2014/main" id="{9440E517-B048-4945-ADC5-F50376D80A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0182" y="3471622"/>
            <a:ext cx="2004437" cy="504146"/>
          </a:xfrm>
          <a:prstGeom prst="rect">
            <a:avLst/>
          </a:prstGeom>
        </p:spPr>
      </p:pic>
      <p:pic>
        <p:nvPicPr>
          <p:cNvPr id="18" name="Bildobjekt 17">
            <a:extLst>
              <a:ext uri="{FF2B5EF4-FFF2-40B4-BE49-F238E27FC236}">
                <a16:creationId xmlns:a16="http://schemas.microsoft.com/office/drawing/2014/main" id="{00F305DF-D31A-3248-97B9-E568607398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14499" y="3488475"/>
            <a:ext cx="1755175" cy="504146"/>
          </a:xfrm>
          <a:prstGeom prst="rect">
            <a:avLst/>
          </a:prstGeom>
        </p:spPr>
      </p:pic>
      <p:pic>
        <p:nvPicPr>
          <p:cNvPr id="20" name="Bildobjekt 19">
            <a:extLst>
              <a:ext uri="{FF2B5EF4-FFF2-40B4-BE49-F238E27FC236}">
                <a16:creationId xmlns:a16="http://schemas.microsoft.com/office/drawing/2014/main" id="{BC0E49C4-6EBD-5C4E-8CBF-E7B394AC50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91006" y="4881306"/>
            <a:ext cx="2823613" cy="432929"/>
          </a:xfrm>
          <a:prstGeom prst="rect">
            <a:avLst/>
          </a:prstGeom>
        </p:spPr>
      </p:pic>
      <p:pic>
        <p:nvPicPr>
          <p:cNvPr id="22" name="Bildobjekt 21">
            <a:extLst>
              <a:ext uri="{FF2B5EF4-FFF2-40B4-BE49-F238E27FC236}">
                <a16:creationId xmlns:a16="http://schemas.microsoft.com/office/drawing/2014/main" id="{31002EED-2A77-D846-8301-A4A500260DC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90749" y="4671868"/>
            <a:ext cx="1448510" cy="787175"/>
          </a:xfrm>
          <a:prstGeom prst="rect">
            <a:avLst/>
          </a:prstGeom>
        </p:spPr>
      </p:pic>
      <p:pic>
        <p:nvPicPr>
          <p:cNvPr id="23" name="Bildobjekt 22">
            <a:extLst>
              <a:ext uri="{FF2B5EF4-FFF2-40B4-BE49-F238E27FC236}">
                <a16:creationId xmlns:a16="http://schemas.microsoft.com/office/drawing/2014/main" id="{67E6678E-4007-EE43-8828-8292151C4E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62889" y="4787149"/>
            <a:ext cx="1913432" cy="621244"/>
          </a:xfrm>
          <a:prstGeom prst="rect">
            <a:avLst/>
          </a:prstGeom>
        </p:spPr>
      </p:pic>
      <p:pic>
        <p:nvPicPr>
          <p:cNvPr id="24" name="Bildobjekt 23">
            <a:extLst>
              <a:ext uri="{FF2B5EF4-FFF2-40B4-BE49-F238E27FC236}">
                <a16:creationId xmlns:a16="http://schemas.microsoft.com/office/drawing/2014/main" id="{6B697CD6-5268-FA47-A5F7-36E93B6520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76201" y="4832465"/>
            <a:ext cx="1464952" cy="530612"/>
          </a:xfrm>
          <a:prstGeom prst="rect">
            <a:avLst/>
          </a:prstGeom>
        </p:spPr>
      </p:pic>
      <p:pic>
        <p:nvPicPr>
          <p:cNvPr id="25" name="Bildobjekt 24">
            <a:extLst>
              <a:ext uri="{FF2B5EF4-FFF2-40B4-BE49-F238E27FC236}">
                <a16:creationId xmlns:a16="http://schemas.microsoft.com/office/drawing/2014/main" id="{ECA03ECE-4554-9949-895C-209D41DE798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69555" y="3520990"/>
            <a:ext cx="3200561" cy="273050"/>
          </a:xfrm>
          <a:prstGeom prst="rect">
            <a:avLst/>
          </a:prstGeom>
        </p:spPr>
      </p:pic>
    </p:spTree>
    <p:extLst>
      <p:ext uri="{BB962C8B-B14F-4D97-AF65-F5344CB8AC3E}">
        <p14:creationId xmlns:p14="http://schemas.microsoft.com/office/powerpoint/2010/main" val="136600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28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7799712" cy="1325563"/>
          </a:xfrm>
        </p:spPr>
        <p:txBody>
          <a:bodyPr anchor="b" anchorCtr="0">
            <a:noAutofit/>
          </a:bodyPr>
          <a:lstStyle>
            <a:lvl1pPr>
              <a:defRPr sz="28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331506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a:t>
            </a:r>
            <a:br>
              <a:rPr lang="sv-SE"/>
            </a:br>
            <a:r>
              <a:rPr lang="sv-SE"/>
              <a:t>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2022-02-24</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7815060" cy="710252"/>
          </a:xfrm>
        </p:spPr>
        <p:txBody>
          <a:bodyPr anchor="b" anchorCtr="0">
            <a:noAutofit/>
          </a:bodyPr>
          <a:lstStyle>
            <a:lvl1pPr>
              <a:defRPr sz="28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1754155"/>
            <a:ext cx="4140000" cy="543408"/>
          </a:xfrm>
        </p:spPr>
        <p:txBody>
          <a:bodyPr anchor="b" anchorCtr="0">
            <a:noAutofit/>
          </a:bodyPr>
          <a:lstStyle>
            <a:lvl1pPr>
              <a:defRPr sz="2800"/>
            </a:lvl1pPr>
          </a:lstStyle>
          <a:p>
            <a:r>
              <a:rPr lang="sv-SE"/>
              <a:t>Rubrik på en rad</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2022-02-24</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7950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
        <p:nvSpPr>
          <p:cNvPr id="12" name="Rektangel 11">
            <a:extLst>
              <a:ext uri="{FF2B5EF4-FFF2-40B4-BE49-F238E27FC236}">
                <a16:creationId xmlns:a16="http://schemas.microsoft.com/office/drawing/2014/main" id="{318CA856-E0BC-FF40-9190-BDC71AB0850F}"/>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1316B03-E6B0-B146-AF0B-FCC8E054C86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81650" y="6296797"/>
            <a:ext cx="1185371" cy="343488"/>
          </a:xfrm>
          <a:prstGeom prst="rect">
            <a:avLst/>
          </a:prstGeom>
        </p:spPr>
      </p:pic>
      <p:pic>
        <p:nvPicPr>
          <p:cNvPr id="9" name="Bildobjekt 8">
            <a:extLst>
              <a:ext uri="{FF2B5EF4-FFF2-40B4-BE49-F238E27FC236}">
                <a16:creationId xmlns:a16="http://schemas.microsoft.com/office/drawing/2014/main" id="{EF98CA06-6339-E347-A2D4-212F3D772CF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787493" y="6283133"/>
            <a:ext cx="1288589" cy="456330"/>
          </a:xfrm>
          <a:prstGeom prst="rect">
            <a:avLst/>
          </a:prstGeom>
        </p:spPr>
      </p:pic>
      <p:cxnSp>
        <p:nvCxnSpPr>
          <p:cNvPr id="10" name="Rak 9">
            <a:extLst>
              <a:ext uri="{FF2B5EF4-FFF2-40B4-BE49-F238E27FC236}">
                <a16:creationId xmlns:a16="http://schemas.microsoft.com/office/drawing/2014/main" id="{029E697B-3D98-0B4F-A858-BDE5BA502B3C}"/>
              </a:ext>
            </a:extLst>
          </p:cNvPr>
          <p:cNvCxnSpPr>
            <a:cxnSpLocks/>
          </p:cNvCxnSpPr>
          <p:nvPr userDrawn="1"/>
        </p:nvCxnSpPr>
        <p:spPr>
          <a:xfrm>
            <a:off x="10518732" y="6344152"/>
            <a:ext cx="0" cy="30618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DDB01273-D862-6041-AEBB-B5E7D068060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67047" y="6347929"/>
            <a:ext cx="1132579" cy="325315"/>
          </a:xfrm>
          <a:prstGeom prst="rect">
            <a:avLst/>
          </a:prstGeom>
        </p:spPr>
      </p:pic>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9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708" r:id="rId13"/>
    <p:sldLayoutId id="2147483671" r:id="rId14"/>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7950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2022-02-24</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
        <p:nvSpPr>
          <p:cNvPr id="15" name="Rektangel 14">
            <a:extLst>
              <a:ext uri="{FF2B5EF4-FFF2-40B4-BE49-F238E27FC236}">
                <a16:creationId xmlns:a16="http://schemas.microsoft.com/office/drawing/2014/main" id="{F30E7AF2-AD9E-CA4E-A522-4278A36B86D8}"/>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0D470A0E-D620-3A49-905F-74F1C4A675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pic>
        <p:nvPicPr>
          <p:cNvPr id="11" name="Bildobjekt 10">
            <a:extLst>
              <a:ext uri="{FF2B5EF4-FFF2-40B4-BE49-F238E27FC236}">
                <a16:creationId xmlns:a16="http://schemas.microsoft.com/office/drawing/2014/main" id="{082F9224-A96C-0E41-89F7-55F371088E8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81650" y="6296797"/>
            <a:ext cx="1185371" cy="343488"/>
          </a:xfrm>
          <a:prstGeom prst="rect">
            <a:avLst/>
          </a:prstGeom>
        </p:spPr>
      </p:pic>
      <p:pic>
        <p:nvPicPr>
          <p:cNvPr id="12" name="Bildobjekt 11">
            <a:extLst>
              <a:ext uri="{FF2B5EF4-FFF2-40B4-BE49-F238E27FC236}">
                <a16:creationId xmlns:a16="http://schemas.microsoft.com/office/drawing/2014/main" id="{561FBC2E-2596-2946-8529-3727B0769B9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87493" y="6283133"/>
            <a:ext cx="1288589" cy="456330"/>
          </a:xfrm>
          <a:prstGeom prst="rect">
            <a:avLst/>
          </a:prstGeom>
        </p:spPr>
      </p:pic>
      <p:cxnSp>
        <p:nvCxnSpPr>
          <p:cNvPr id="17" name="Rak 16">
            <a:extLst>
              <a:ext uri="{FF2B5EF4-FFF2-40B4-BE49-F238E27FC236}">
                <a16:creationId xmlns:a16="http://schemas.microsoft.com/office/drawing/2014/main" id="{4A567597-D30A-6F46-B90C-52B676229B52}"/>
              </a:ext>
            </a:extLst>
          </p:cNvPr>
          <p:cNvCxnSpPr>
            <a:cxnSpLocks/>
          </p:cNvCxnSpPr>
          <p:nvPr userDrawn="1"/>
        </p:nvCxnSpPr>
        <p:spPr>
          <a:xfrm>
            <a:off x="10518732" y="6344152"/>
            <a:ext cx="0" cy="30618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C9238AB8-B70F-B74B-9AD6-75F721A36FE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67047" y="6347929"/>
            <a:ext cx="1132579" cy="325315"/>
          </a:xfrm>
          <a:prstGeom prst="rect">
            <a:avLst/>
          </a:prstGeom>
        </p:spPr>
      </p:pic>
    </p:spTree>
    <p:extLst>
      <p:ext uri="{BB962C8B-B14F-4D97-AF65-F5344CB8AC3E}">
        <p14:creationId xmlns:p14="http://schemas.microsoft.com/office/powerpoint/2010/main" val="19952720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2022-02-24</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91" r:id="rId3"/>
    <p:sldLayoutId id="2147483710" r:id="rId4"/>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18/10/relationships/comments" Target="../comments/modernComment_114C_CE1872D9.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54D4DE-82A0-2F44-BA09-DC9D79842BA1}"/>
              </a:ext>
            </a:extLst>
          </p:cNvPr>
          <p:cNvSpPr>
            <a:spLocks noGrp="1"/>
          </p:cNvSpPr>
          <p:nvPr>
            <p:ph type="ctrTitle"/>
          </p:nvPr>
        </p:nvSpPr>
        <p:spPr/>
        <p:txBody>
          <a:bodyPr/>
          <a:lstStyle/>
          <a:p>
            <a:r>
              <a:rPr lang="sv-SE"/>
              <a:t>Persona del 2</a:t>
            </a:r>
          </a:p>
        </p:txBody>
      </p:sp>
      <p:sp>
        <p:nvSpPr>
          <p:cNvPr id="3" name="Underrubrik 2">
            <a:extLst>
              <a:ext uri="{FF2B5EF4-FFF2-40B4-BE49-F238E27FC236}">
                <a16:creationId xmlns:a16="http://schemas.microsoft.com/office/drawing/2014/main" id="{676DFF84-1BB5-1344-B0F1-096D8F862DF1}"/>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22975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23817DE-A32F-6F49-9207-AE9CD3B72F20}"/>
              </a:ext>
            </a:extLst>
          </p:cNvPr>
          <p:cNvSpPr txBox="1"/>
          <p:nvPr/>
        </p:nvSpPr>
        <p:spPr>
          <a:xfrm>
            <a:off x="-235303" y="2384198"/>
            <a:ext cx="12192000" cy="1569660"/>
          </a:xfrm>
          <a:prstGeom prst="rect">
            <a:avLst/>
          </a:prstGeom>
          <a:noFill/>
        </p:spPr>
        <p:txBody>
          <a:bodyPr wrap="square" rtlCol="0">
            <a:spAutoFit/>
          </a:bodyPr>
          <a:lstStyle/>
          <a:p>
            <a:pPr marL="0" marR="0" lvl="0" indent="0" algn="ctr" defTabSz="914344" rtl="0" eaLnBrk="1" fontAlgn="auto" latinLnBrk="0" hangingPunct="1">
              <a:lnSpc>
                <a:spcPct val="100000"/>
              </a:lnSpc>
              <a:spcBef>
                <a:spcPts val="0"/>
              </a:spcBef>
              <a:spcAft>
                <a:spcPts val="0"/>
              </a:spcAft>
              <a:buClrTx/>
              <a:buSzTx/>
              <a:buFontTx/>
              <a:buNone/>
              <a:tabLst/>
              <a:defRPr/>
            </a:pPr>
            <a:r>
              <a:rPr kumimoji="0" lang="sv-SE" sz="9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		M	A		R		R  </a:t>
            </a:r>
          </a:p>
        </p:txBody>
      </p:sp>
      <p:cxnSp>
        <p:nvCxnSpPr>
          <p:cNvPr id="5" name="Rak koppling 6">
            <a:extLst>
              <a:ext uri="{FF2B5EF4-FFF2-40B4-BE49-F238E27FC236}">
                <a16:creationId xmlns:a16="http://schemas.microsoft.com/office/drawing/2014/main" id="{5645607B-0178-454B-8569-B4DD1116FE29}"/>
              </a:ext>
            </a:extLst>
          </p:cNvPr>
          <p:cNvCxnSpPr>
            <a:cxnSpLocks/>
          </p:cNvCxnSpPr>
          <p:nvPr/>
        </p:nvCxnSpPr>
        <p:spPr>
          <a:xfrm>
            <a:off x="5860697" y="3780146"/>
            <a:ext cx="0" cy="5162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D0FD2AAF-1639-CB45-ABB8-D2BE0D33ACC5}"/>
              </a:ext>
            </a:extLst>
          </p:cNvPr>
          <p:cNvSpPr txBox="1"/>
          <p:nvPr/>
        </p:nvSpPr>
        <p:spPr>
          <a:xfrm>
            <a:off x="1103007" y="4453619"/>
            <a:ext cx="2100752"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Syfte</a:t>
            </a:r>
          </a:p>
        </p:txBody>
      </p:sp>
      <p:sp>
        <p:nvSpPr>
          <p:cNvPr id="7" name="textruta 6">
            <a:extLst>
              <a:ext uri="{FF2B5EF4-FFF2-40B4-BE49-F238E27FC236}">
                <a16:creationId xmlns:a16="http://schemas.microsoft.com/office/drawing/2014/main" id="{36D05A40-F9A1-9142-8837-0661B65DCF98}"/>
              </a:ext>
            </a:extLst>
          </p:cNvPr>
          <p:cNvSpPr txBox="1"/>
          <p:nvPr/>
        </p:nvSpPr>
        <p:spPr>
          <a:xfrm>
            <a:off x="3087628" y="561568"/>
            <a:ext cx="2064067"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Mål</a:t>
            </a:r>
          </a:p>
        </p:txBody>
      </p:sp>
      <p:sp>
        <p:nvSpPr>
          <p:cNvPr id="8" name="textruta 7">
            <a:extLst>
              <a:ext uri="{FF2B5EF4-FFF2-40B4-BE49-F238E27FC236}">
                <a16:creationId xmlns:a16="http://schemas.microsoft.com/office/drawing/2014/main" id="{A26786B2-6ABF-4C44-BFAD-E5BD82731163}"/>
              </a:ext>
            </a:extLst>
          </p:cNvPr>
          <p:cNvSpPr txBox="1"/>
          <p:nvPr/>
        </p:nvSpPr>
        <p:spPr>
          <a:xfrm>
            <a:off x="4810321" y="4453619"/>
            <a:ext cx="2100752"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Agenda</a:t>
            </a:r>
          </a:p>
        </p:txBody>
      </p:sp>
      <p:sp>
        <p:nvSpPr>
          <p:cNvPr id="9" name="textruta 8">
            <a:extLst>
              <a:ext uri="{FF2B5EF4-FFF2-40B4-BE49-F238E27FC236}">
                <a16:creationId xmlns:a16="http://schemas.microsoft.com/office/drawing/2014/main" id="{8EDBDCEF-7183-0D49-9801-4E48F4145234}"/>
              </a:ext>
            </a:extLst>
          </p:cNvPr>
          <p:cNvSpPr txBox="1"/>
          <p:nvPr/>
        </p:nvSpPr>
        <p:spPr>
          <a:xfrm>
            <a:off x="5889435" y="582746"/>
            <a:ext cx="3393111"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Roller</a:t>
            </a:r>
          </a:p>
        </p:txBody>
      </p:sp>
      <p:sp>
        <p:nvSpPr>
          <p:cNvPr id="10" name="textruta 9">
            <a:extLst>
              <a:ext uri="{FF2B5EF4-FFF2-40B4-BE49-F238E27FC236}">
                <a16:creationId xmlns:a16="http://schemas.microsoft.com/office/drawing/2014/main" id="{7DAE3948-F142-964E-BBBB-B3FA6C94D204}"/>
              </a:ext>
            </a:extLst>
          </p:cNvPr>
          <p:cNvSpPr txBox="1"/>
          <p:nvPr/>
        </p:nvSpPr>
        <p:spPr>
          <a:xfrm>
            <a:off x="8411293" y="4453619"/>
            <a:ext cx="2298434"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Regler</a:t>
            </a:r>
          </a:p>
        </p:txBody>
      </p:sp>
      <p:cxnSp>
        <p:nvCxnSpPr>
          <p:cNvPr id="11" name="Rak koppling 6">
            <a:extLst>
              <a:ext uri="{FF2B5EF4-FFF2-40B4-BE49-F238E27FC236}">
                <a16:creationId xmlns:a16="http://schemas.microsoft.com/office/drawing/2014/main" id="{AF2AA52E-3E51-9E49-8993-AC64465EBD60}"/>
              </a:ext>
            </a:extLst>
          </p:cNvPr>
          <p:cNvCxnSpPr>
            <a:cxnSpLocks/>
          </p:cNvCxnSpPr>
          <p:nvPr/>
        </p:nvCxnSpPr>
        <p:spPr>
          <a:xfrm>
            <a:off x="2153383" y="3780146"/>
            <a:ext cx="0" cy="5162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ak koppling 6">
            <a:extLst>
              <a:ext uri="{FF2B5EF4-FFF2-40B4-BE49-F238E27FC236}">
                <a16:creationId xmlns:a16="http://schemas.microsoft.com/office/drawing/2014/main" id="{31752D74-5DE6-0649-9052-236F24382070}"/>
              </a:ext>
            </a:extLst>
          </p:cNvPr>
          <p:cNvCxnSpPr>
            <a:cxnSpLocks/>
          </p:cNvCxnSpPr>
          <p:nvPr/>
        </p:nvCxnSpPr>
        <p:spPr>
          <a:xfrm>
            <a:off x="9560510" y="3780146"/>
            <a:ext cx="0" cy="5162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ak koppling 6">
            <a:extLst>
              <a:ext uri="{FF2B5EF4-FFF2-40B4-BE49-F238E27FC236}">
                <a16:creationId xmlns:a16="http://schemas.microsoft.com/office/drawing/2014/main" id="{B1524BAB-D6FB-254E-9115-E8141FA8CCB1}"/>
              </a:ext>
            </a:extLst>
          </p:cNvPr>
          <p:cNvCxnSpPr>
            <a:cxnSpLocks/>
          </p:cNvCxnSpPr>
          <p:nvPr/>
        </p:nvCxnSpPr>
        <p:spPr>
          <a:xfrm>
            <a:off x="7635245" y="1989136"/>
            <a:ext cx="0" cy="6109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3BA286DA-498A-A545-A4F8-70DCCC10B16A}"/>
              </a:ext>
            </a:extLst>
          </p:cNvPr>
          <p:cNvSpPr txBox="1"/>
          <p:nvPr/>
        </p:nvSpPr>
        <p:spPr>
          <a:xfrm>
            <a:off x="944566" y="4879396"/>
            <a:ext cx="2944682" cy="738664"/>
          </a:xfrm>
          <a:prstGeom prst="rect">
            <a:avLst/>
          </a:prstGeom>
          <a:noFill/>
        </p:spPr>
        <p:txBody>
          <a:bodyPr wrap="square" lIns="91440" tIns="45720" rIns="91440" bIns="45720" rtlCol="0" anchor="t">
            <a:spAutoFit/>
          </a:bodyPr>
          <a:lstStyle/>
          <a:p>
            <a:r>
              <a:rPr lang="sv-SE" sz="1400"/>
              <a:t>Fortsätta använda oss av </a:t>
            </a:r>
            <a:r>
              <a:rPr lang="sv-SE" sz="1400" err="1"/>
              <a:t>personan</a:t>
            </a:r>
            <a:r>
              <a:rPr lang="sv-SE" sz="1400"/>
              <a:t> för att prata om </a:t>
            </a:r>
            <a:br>
              <a:rPr lang="sv-SE" sz="1400" dirty="0"/>
            </a:br>
            <a:r>
              <a:rPr lang="sv-SE" sz="1400"/>
              <a:t>vår arbetsmiljö.</a:t>
            </a:r>
            <a:endParaRPr lang="sv-SE" sz="1400">
              <a:cs typeface="Arial"/>
            </a:endParaRPr>
          </a:p>
        </p:txBody>
      </p:sp>
      <p:sp>
        <p:nvSpPr>
          <p:cNvPr id="15" name="Rektangel 14">
            <a:extLst>
              <a:ext uri="{FF2B5EF4-FFF2-40B4-BE49-F238E27FC236}">
                <a16:creationId xmlns:a16="http://schemas.microsoft.com/office/drawing/2014/main" id="{42FC26EC-6332-8144-ACCA-35240B4D5789}"/>
              </a:ext>
            </a:extLst>
          </p:cNvPr>
          <p:cNvSpPr/>
          <p:nvPr/>
        </p:nvSpPr>
        <p:spPr>
          <a:xfrm>
            <a:off x="4177717" y="4879396"/>
            <a:ext cx="3523377" cy="95410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v-SE" sz="1400"/>
              <a:t>Intro</a:t>
            </a:r>
            <a:endParaRPr lang="sv-SE" sz="1400">
              <a:cs typeface="Arial"/>
            </a:endParaRPr>
          </a:p>
          <a:p>
            <a:pPr marL="285750" indent="-285750">
              <a:buFont typeface="Arial" panose="020B0604020202020204" pitchFamily="34" charset="0"/>
              <a:buChar char="•"/>
            </a:pPr>
            <a:r>
              <a:rPr lang="sv-SE" sz="1400">
                <a:cs typeface="Arial"/>
              </a:rPr>
              <a:t>Insikt persona</a:t>
            </a:r>
          </a:p>
          <a:p>
            <a:pPr marL="285750" indent="-285750">
              <a:buFont typeface="Arial" panose="020B0604020202020204" pitchFamily="34" charset="0"/>
              <a:buChar char="•"/>
            </a:pPr>
            <a:r>
              <a:rPr lang="sv-SE" sz="1400">
                <a:cs typeface="Arial"/>
              </a:rPr>
              <a:t>Övning: Tre uppgifter </a:t>
            </a:r>
            <a:endParaRPr lang="sv-SE" sz="1400"/>
          </a:p>
          <a:p>
            <a:pPr marL="285750" indent="-285750">
              <a:buFont typeface="Arial" panose="020B0604020202020204" pitchFamily="34" charset="0"/>
              <a:buChar char="•"/>
            </a:pPr>
            <a:r>
              <a:rPr lang="sv-SE" sz="1400"/>
              <a:t>Reflektera</a:t>
            </a:r>
          </a:p>
        </p:txBody>
      </p:sp>
      <p:sp>
        <p:nvSpPr>
          <p:cNvPr id="16" name="Rektangel 15">
            <a:extLst>
              <a:ext uri="{FF2B5EF4-FFF2-40B4-BE49-F238E27FC236}">
                <a16:creationId xmlns:a16="http://schemas.microsoft.com/office/drawing/2014/main" id="{7FAD9093-BC6D-8045-A6CE-FF046D52E021}"/>
              </a:ext>
            </a:extLst>
          </p:cNvPr>
          <p:cNvSpPr/>
          <p:nvPr/>
        </p:nvSpPr>
        <p:spPr>
          <a:xfrm>
            <a:off x="7635245" y="4879396"/>
            <a:ext cx="3937487" cy="5232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v-SE" sz="1400"/>
              <a:t>Det kommer inte letas syndabockar!</a:t>
            </a:r>
          </a:p>
          <a:p>
            <a:pPr marL="285750" indent="-285750">
              <a:buFont typeface="Arial" panose="020B0604020202020204" pitchFamily="34" charset="0"/>
              <a:buChar char="•"/>
            </a:pPr>
            <a:r>
              <a:rPr lang="sv-SE" sz="1400"/>
              <a:t>Det finns inga rätt eller fel.</a:t>
            </a:r>
          </a:p>
        </p:txBody>
      </p:sp>
      <p:cxnSp>
        <p:nvCxnSpPr>
          <p:cNvPr id="17" name="Rak koppling 6">
            <a:extLst>
              <a:ext uri="{FF2B5EF4-FFF2-40B4-BE49-F238E27FC236}">
                <a16:creationId xmlns:a16="http://schemas.microsoft.com/office/drawing/2014/main" id="{32DB2AB7-AC2E-4F4E-908F-13E6459ACBDF}"/>
              </a:ext>
            </a:extLst>
          </p:cNvPr>
          <p:cNvCxnSpPr>
            <a:cxnSpLocks/>
          </p:cNvCxnSpPr>
          <p:nvPr/>
        </p:nvCxnSpPr>
        <p:spPr>
          <a:xfrm>
            <a:off x="4096653" y="1937921"/>
            <a:ext cx="1" cy="662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8CAD4950-B974-F845-A42B-11F563623337}"/>
              </a:ext>
            </a:extLst>
          </p:cNvPr>
          <p:cNvSpPr txBox="1"/>
          <p:nvPr/>
        </p:nvSpPr>
        <p:spPr>
          <a:xfrm>
            <a:off x="6192881" y="983814"/>
            <a:ext cx="3393111"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sz="1400" b="1"/>
              <a:t>Deltagare: </a:t>
            </a:r>
            <a:r>
              <a:rPr lang="sv-SE" sz="1400"/>
              <a:t>Delar sina tankar och erfarenheter. Var öppen och ärlig.</a:t>
            </a:r>
          </a:p>
          <a:p>
            <a:pPr marL="285750" indent="-285750">
              <a:buFont typeface="Arial" panose="020B0604020202020204" pitchFamily="34" charset="0"/>
              <a:buChar char="•"/>
            </a:pPr>
            <a:r>
              <a:rPr lang="sv-SE" sz="1400" b="1"/>
              <a:t>Metodledare: </a:t>
            </a:r>
            <a:r>
              <a:rPr lang="sv-SE" sz="1400"/>
              <a:t>Leder övningarna med ett öppet sinne. </a:t>
            </a:r>
          </a:p>
          <a:p>
            <a:pPr marL="285750" indent="-285750">
              <a:buFont typeface="Arial" panose="020B0604020202020204" pitchFamily="34" charset="0"/>
              <a:buChar char="•"/>
            </a:pPr>
            <a:endParaRPr lang="sv-SE" sz="1400"/>
          </a:p>
          <a:p>
            <a:endParaRPr lang="sv-SE" sz="1400"/>
          </a:p>
        </p:txBody>
      </p:sp>
      <p:sp>
        <p:nvSpPr>
          <p:cNvPr id="19" name="textruta 18">
            <a:extLst>
              <a:ext uri="{FF2B5EF4-FFF2-40B4-BE49-F238E27FC236}">
                <a16:creationId xmlns:a16="http://schemas.microsoft.com/office/drawing/2014/main" id="{FFE79B3D-5007-D84B-BFAE-F5FC90F41E4D}"/>
              </a:ext>
            </a:extLst>
          </p:cNvPr>
          <p:cNvSpPr txBox="1"/>
          <p:nvPr/>
        </p:nvSpPr>
        <p:spPr>
          <a:xfrm>
            <a:off x="2606008" y="1003075"/>
            <a:ext cx="3175096" cy="738664"/>
          </a:xfrm>
          <a:prstGeom prst="rect">
            <a:avLst/>
          </a:prstGeom>
          <a:noFill/>
        </p:spPr>
        <p:txBody>
          <a:bodyPr wrap="square" rtlCol="0">
            <a:spAutoFit/>
          </a:bodyPr>
          <a:lstStyle/>
          <a:p>
            <a:r>
              <a:rPr lang="sv-SE" sz="1400"/>
              <a:t>Målet är att identifiera några uppgifter</a:t>
            </a:r>
            <a:br>
              <a:rPr lang="sv-SE" sz="1400"/>
            </a:br>
            <a:r>
              <a:rPr lang="sv-SE" sz="1400"/>
              <a:t>att arbeta vidare med för att förbättra arbetsmiljön.</a:t>
            </a:r>
            <a:endParaRPr lang="sv-SE" sz="1400">
              <a:cs typeface="Arial"/>
            </a:endParaRPr>
          </a:p>
        </p:txBody>
      </p:sp>
    </p:spTree>
    <p:extLst>
      <p:ext uri="{BB962C8B-B14F-4D97-AF65-F5344CB8AC3E}">
        <p14:creationId xmlns:p14="http://schemas.microsoft.com/office/powerpoint/2010/main" val="426717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7" descr="En bild som visar text, visitkort, skärmbild&#10;&#10;Automatiskt genererad beskrivning">
            <a:extLst>
              <a:ext uri="{FF2B5EF4-FFF2-40B4-BE49-F238E27FC236}">
                <a16:creationId xmlns:a16="http://schemas.microsoft.com/office/drawing/2014/main" id="{C4B4DD56-2FB6-0B4E-8C94-7EBFA0D128A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4307" t="11841" r="3771" b="5409"/>
          <a:stretch/>
        </p:blipFill>
        <p:spPr>
          <a:xfrm>
            <a:off x="3079532" y="1259119"/>
            <a:ext cx="2806261" cy="4589935"/>
          </a:xfrm>
          <a:prstGeom prst="rect">
            <a:avLst/>
          </a:prstGeom>
        </p:spPr>
      </p:pic>
      <p:sp>
        <p:nvSpPr>
          <p:cNvPr id="2" name="Rubrik 1">
            <a:extLst>
              <a:ext uri="{FF2B5EF4-FFF2-40B4-BE49-F238E27FC236}">
                <a16:creationId xmlns:a16="http://schemas.microsoft.com/office/drawing/2014/main" id="{723F7B2F-6800-2143-B8B3-67E840E88956}"/>
              </a:ext>
            </a:extLst>
          </p:cNvPr>
          <p:cNvSpPr>
            <a:spLocks noGrp="1"/>
          </p:cNvSpPr>
          <p:nvPr>
            <p:ph type="title"/>
          </p:nvPr>
        </p:nvSpPr>
        <p:spPr/>
        <p:txBody>
          <a:bodyPr/>
          <a:lstStyle/>
          <a:p>
            <a:r>
              <a:rPr lang="sv-SE"/>
              <a:t>Mönsteranalys av </a:t>
            </a:r>
            <a:br>
              <a:rPr lang="sv-SE"/>
            </a:br>
            <a:r>
              <a:rPr lang="sv-SE"/>
              <a:t>tvärtom-metoden?</a:t>
            </a:r>
          </a:p>
        </p:txBody>
      </p:sp>
      <p:sp>
        <p:nvSpPr>
          <p:cNvPr id="7" name="Platshållare för innehåll 6">
            <a:extLst>
              <a:ext uri="{FF2B5EF4-FFF2-40B4-BE49-F238E27FC236}">
                <a16:creationId xmlns:a16="http://schemas.microsoft.com/office/drawing/2014/main" id="{7ECDC200-F9D2-DE43-8292-71E9775745B6}"/>
              </a:ext>
            </a:extLst>
          </p:cNvPr>
          <p:cNvSpPr>
            <a:spLocks noGrp="1"/>
          </p:cNvSpPr>
          <p:nvPr>
            <p:ph sz="half" idx="2"/>
          </p:nvPr>
        </p:nvSpPr>
        <p:spPr/>
        <p:txBody>
          <a:bodyPr/>
          <a:lstStyle/>
          <a:p>
            <a:pPr>
              <a:spcAft>
                <a:spcPts val="600"/>
              </a:spcAft>
            </a:pPr>
            <a:r>
              <a:rPr lang="sv-SE"/>
              <a:t>Materialet har analyserats genom en mönsteranalys</a:t>
            </a:r>
          </a:p>
          <a:p>
            <a:pPr>
              <a:spcAft>
                <a:spcPts val="600"/>
              </a:spcAft>
            </a:pPr>
            <a:r>
              <a:rPr lang="sv-SE"/>
              <a:t>Identifierat mönster </a:t>
            </a:r>
            <a:br>
              <a:rPr lang="sv-SE"/>
            </a:br>
            <a:r>
              <a:rPr lang="sv-SE"/>
              <a:t>och teman</a:t>
            </a:r>
          </a:p>
          <a:p>
            <a:pPr>
              <a:spcAft>
                <a:spcPts val="600"/>
              </a:spcAft>
            </a:pPr>
            <a:r>
              <a:rPr lang="sv-SE"/>
              <a:t>Materialet sammanställts </a:t>
            </a:r>
            <a:br>
              <a:rPr lang="sv-SE"/>
            </a:br>
            <a:r>
              <a:rPr lang="sv-SE"/>
              <a:t>till en insikt</a:t>
            </a:r>
            <a:br>
              <a:rPr lang="sv-SE"/>
            </a:br>
            <a:endParaRPr lang="sv-SE"/>
          </a:p>
          <a:p>
            <a:endParaRPr lang="sv-SE"/>
          </a:p>
        </p:txBody>
      </p:sp>
      <p:pic>
        <p:nvPicPr>
          <p:cNvPr id="8" name="Platshållare för innehåll 7" descr="En bild som visar text, visitkort, skärmbild&#10;&#10;Automatiskt genererad beskrivning">
            <a:extLst>
              <a:ext uri="{FF2B5EF4-FFF2-40B4-BE49-F238E27FC236}">
                <a16:creationId xmlns:a16="http://schemas.microsoft.com/office/drawing/2014/main" id="{CBA8EF3B-AF4E-D64A-9E36-8CD18F8CA8D3}"/>
              </a:ext>
            </a:extLst>
          </p:cNvPr>
          <p:cNvPicPr>
            <a:picLocks noGrp="1" noChangeAspect="1"/>
          </p:cNvPicPr>
          <p:nvPr>
            <p:ph type="pic" sz="quarter" idx="13"/>
          </p:nvPr>
        </p:nvPicPr>
        <p:blipFill rotWithShape="1">
          <a:blip r:embed="rId5">
            <a:extLst>
              <a:ext uri="{BEBA8EAE-BF5A-486C-A8C5-ECC9F3942E4B}">
                <a14:imgProps xmlns:a14="http://schemas.microsoft.com/office/drawing/2010/main">
                  <a14:imgLayer r:embed="rId6">
                    <a14:imgEffect>
                      <a14:backgroundRemoval t="14286" b="86303" l="4248" r="43663">
                        <a14:foregroundMark x1="4596" y1="40840" x2="4596" y2="40840"/>
                        <a14:foregroundMark x1="4248" y1="28992" x2="4248" y2="28992"/>
                        <a14:foregroundMark x1="33148" y1="23782" x2="33148" y2="23782"/>
                        <a14:foregroundMark x1="22145" y1="16555" x2="37883" y2="23782"/>
                        <a14:foregroundMark x1="40529" y1="27311" x2="29944" y2="19664"/>
                        <a14:foregroundMark x1="29944" y1="19664" x2="34401" y2="25042"/>
                        <a14:foregroundMark x1="30014" y1="14622" x2="21100" y2="15798"/>
                        <a14:foregroundMark x1="21100" y1="15798" x2="25070" y2="24286"/>
                        <a14:foregroundMark x1="25070" y1="24286" x2="33426" y2="28487"/>
                        <a14:foregroundMark x1="33426" y1="28487" x2="42549" y2="29160"/>
                        <a14:foregroundMark x1="42549" y1="29160" x2="39067" y2="18824"/>
                        <a14:foregroundMark x1="39067" y1="18824" x2="30571" y2="14286"/>
                        <a14:foregroundMark x1="30571" y1="14286" x2="28064" y2="14454"/>
                        <a14:foregroundMark x1="43663" y1="29244" x2="43454" y2="23529"/>
                      </a14:backgroundRemoval>
                    </a14:imgEffect>
                    <a14:imgEffect>
                      <a14:saturation sat="66000"/>
                    </a14:imgEffect>
                  </a14:imgLayer>
                </a14:imgProps>
              </a:ext>
              <a:ext uri="{28A0092B-C50C-407E-A947-70E740481C1C}">
                <a14:useLocalDpi xmlns:a14="http://schemas.microsoft.com/office/drawing/2010/main" val="0"/>
              </a:ext>
            </a:extLst>
          </a:blip>
          <a:srcRect l="2128" t="11841" r="52522" b="5409"/>
          <a:stretch/>
        </p:blipFill>
        <p:spPr>
          <a:xfrm>
            <a:off x="672664" y="777718"/>
            <a:ext cx="2806261" cy="4243049"/>
          </a:xfrm>
          <a:prstGeom prst="rect">
            <a:avLst/>
          </a:prstGeom>
        </p:spPr>
      </p:pic>
    </p:spTree>
    <p:extLst>
      <p:ext uri="{BB962C8B-B14F-4D97-AF65-F5344CB8AC3E}">
        <p14:creationId xmlns:p14="http://schemas.microsoft.com/office/powerpoint/2010/main" val="398100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07BEBA4-D96C-4C87-8F32-82FAE6F2E5DE}"/>
              </a:ext>
            </a:extLst>
          </p:cNvPr>
          <p:cNvSpPr txBox="1"/>
          <p:nvPr/>
        </p:nvSpPr>
        <p:spPr>
          <a:xfrm>
            <a:off x="4583111" y="1483501"/>
            <a:ext cx="5012833" cy="4970591"/>
          </a:xfrm>
          <a:prstGeom prst="rect">
            <a:avLst/>
          </a:prstGeom>
          <a:noFill/>
        </p:spPr>
        <p:txBody>
          <a:bodyPr wrap="square" lIns="91440" tIns="45720" rIns="91440" bIns="45720" rtlCol="0" anchor="t">
            <a:spAutoFit/>
          </a:bodyPr>
          <a:lstStyle/>
          <a:p>
            <a:pPr fontAlgn="base"/>
            <a:r>
              <a:rPr lang="sv-SE" sz="1600" i="1"/>
              <a:t>Här skriver du sammanställningen du gjort av mönsteranalysen från tvärtom-metoden i en löpande text. Detta kan vara något som din persona vill förmedla till sina kollegor. Exempelvis: Så här tycker </a:t>
            </a:r>
            <a:r>
              <a:rPr lang="sv-SE" sz="1600" i="1" dirty="0">
                <a:solidFill>
                  <a:srgbClr val="FF0000"/>
                </a:solidFill>
              </a:rPr>
              <a:t>Maria </a:t>
            </a:r>
            <a:r>
              <a:rPr lang="sv-SE" sz="1600" i="1"/>
              <a:t>att en god kollega ska bete sig. </a:t>
            </a:r>
          </a:p>
          <a:p>
            <a:pPr fontAlgn="base"/>
            <a:endParaRPr lang="sv-SE" sz="1600" i="1"/>
          </a:p>
          <a:p>
            <a:pPr fontAlgn="base"/>
            <a:r>
              <a:rPr lang="sv-SE" sz="1600" i="1"/>
              <a:t>Du som ledare väljer vad som ska förmedlas ifrån mönsteranalysen. Exemplet nedan är baserat på lapparna från föregående </a:t>
            </a:r>
            <a:r>
              <a:rPr lang="sv-SE" sz="1600" i="1" dirty="0"/>
              <a:t>bild</a:t>
            </a:r>
            <a:r>
              <a:rPr lang="sv-SE" sz="1600" i="1"/>
              <a:t>.</a:t>
            </a:r>
            <a:br>
              <a:rPr lang="sv-SE" sz="1600" i="1"/>
            </a:br>
            <a:br>
              <a:rPr lang="sv-SE" sz="1600" i="1"/>
            </a:br>
            <a:r>
              <a:rPr lang="sv-SE" sz="1600" i="1">
                <a:solidFill>
                  <a:srgbClr val="FF0000"/>
                </a:solidFill>
              </a:rPr>
              <a:t>Exempel: </a:t>
            </a:r>
            <a:r>
              <a:rPr lang="sv-SE" sz="1600" i="1" dirty="0">
                <a:solidFill>
                  <a:srgbClr val="FF0000"/>
                </a:solidFill>
              </a:rPr>
              <a:t>[</a:t>
            </a:r>
            <a:r>
              <a:rPr lang="sv-SE" sz="1600" i="1">
                <a:solidFill>
                  <a:srgbClr val="FF0000"/>
                </a:solidFill>
              </a:rPr>
              <a:t>Maria</a:t>
            </a:r>
            <a:r>
              <a:rPr lang="sv-SE" sz="1600" i="1" dirty="0">
                <a:solidFill>
                  <a:srgbClr val="FF0000"/>
                </a:solidFill>
              </a:rPr>
              <a:t>]</a:t>
            </a:r>
            <a:r>
              <a:rPr lang="sv-SE" sz="1600" i="1">
                <a:solidFill>
                  <a:srgbClr val="FF0000"/>
                </a:solidFill>
              </a:rPr>
              <a:t> tycker att friskvård är positivt för arbetsmiljön. Förslagsvis är träning tillsammans med kollegorna eller en lunchpromenad något som hon tror skulle stärka arbetsmiljön. Förutom träning så värdesätter Maria när kollegorna frågor hur hon mår. En så enkel sak som att säga hej när man kommer till jobbet kan göra mycket för trivseln tycker hon.</a:t>
            </a:r>
            <a:endParaRPr lang="sv-SE" sz="1600" i="1" dirty="0">
              <a:solidFill>
                <a:srgbClr val="FF0000"/>
              </a:solidFill>
              <a:cs typeface="Arial"/>
            </a:endParaRPr>
          </a:p>
          <a:p>
            <a:pPr fontAlgn="base"/>
            <a:endParaRPr lang="sv-SE" sz="1500">
              <a:solidFill>
                <a:srgbClr val="000000"/>
              </a:solidFill>
              <a:cs typeface="Arial"/>
            </a:endParaRPr>
          </a:p>
          <a:p>
            <a:endParaRPr lang="sv-SE" sz="1500">
              <a:cs typeface="Arial"/>
            </a:endParaRPr>
          </a:p>
          <a:p>
            <a:endParaRPr lang="sv-SE" sz="1500"/>
          </a:p>
        </p:txBody>
      </p:sp>
      <p:sp>
        <p:nvSpPr>
          <p:cNvPr id="7" name="textruta 6">
            <a:extLst>
              <a:ext uri="{FF2B5EF4-FFF2-40B4-BE49-F238E27FC236}">
                <a16:creationId xmlns:a16="http://schemas.microsoft.com/office/drawing/2014/main" id="{CE90CD7B-2990-4A0C-B0FE-6E216608119C}"/>
              </a:ext>
            </a:extLst>
          </p:cNvPr>
          <p:cNvSpPr txBox="1"/>
          <p:nvPr/>
        </p:nvSpPr>
        <p:spPr>
          <a:xfrm>
            <a:off x="4583112" y="676947"/>
            <a:ext cx="58548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800" b="1" dirty="0">
                <a:solidFill>
                  <a:srgbClr val="FF0000"/>
                </a:solidFill>
                <a:ea typeface="+mn-lt"/>
                <a:cs typeface="+mn-lt"/>
              </a:rPr>
              <a:t>[</a:t>
            </a:r>
            <a:r>
              <a:rPr lang="sv-SE" sz="2800" b="1" dirty="0" err="1">
                <a:solidFill>
                  <a:srgbClr val="FF0000"/>
                </a:solidFill>
                <a:ea typeface="+mn-lt"/>
                <a:cs typeface="+mn-lt"/>
              </a:rPr>
              <a:t>Personas</a:t>
            </a:r>
            <a:r>
              <a:rPr lang="sv-SE" sz="2800" b="1" dirty="0">
                <a:solidFill>
                  <a:srgbClr val="FF0000"/>
                </a:solidFill>
                <a:ea typeface="+mn-lt"/>
                <a:cs typeface="+mn-lt"/>
              </a:rPr>
              <a:t>]</a:t>
            </a:r>
            <a:r>
              <a:rPr lang="sv-SE" sz="2800" b="1" dirty="0">
                <a:ea typeface="+mn-lt"/>
                <a:cs typeface="+mn-lt"/>
              </a:rPr>
              <a:t> </a:t>
            </a:r>
            <a:r>
              <a:rPr lang="sv-SE" sz="2800" b="1">
                <a:ea typeface="+mn-lt"/>
                <a:cs typeface="+mn-lt"/>
              </a:rPr>
              <a:t>insikt </a:t>
            </a:r>
          </a:p>
        </p:txBody>
      </p:sp>
      <p:pic>
        <p:nvPicPr>
          <p:cNvPr id="8" name="Bildobjekt 7" descr="En bild som visar text, leksak, vektorgrafik&#10;&#10;Automatiskt genererad beskrivning">
            <a:extLst>
              <a:ext uri="{FF2B5EF4-FFF2-40B4-BE49-F238E27FC236}">
                <a16:creationId xmlns:a16="http://schemas.microsoft.com/office/drawing/2014/main" id="{312CED88-8A30-FE44-B598-AB6B8976748D}"/>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5108" r="15019" b="29527"/>
          <a:stretch/>
        </p:blipFill>
        <p:spPr>
          <a:xfrm>
            <a:off x="977462" y="771268"/>
            <a:ext cx="2175642" cy="2657732"/>
          </a:xfrm>
          <a:prstGeom prst="rect">
            <a:avLst/>
          </a:prstGeom>
          <a:ln>
            <a:solidFill>
              <a:schemeClr val="accent1"/>
            </a:solidFill>
          </a:ln>
        </p:spPr>
      </p:pic>
    </p:spTree>
    <p:extLst>
      <p:ext uri="{BB962C8B-B14F-4D97-AF65-F5344CB8AC3E}">
        <p14:creationId xmlns:p14="http://schemas.microsoft.com/office/powerpoint/2010/main" val="345770876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5FF3D2-704F-0646-8E4E-6E5D4C3E74F8}"/>
              </a:ext>
            </a:extLst>
          </p:cNvPr>
          <p:cNvSpPr>
            <a:spLocks noGrp="1"/>
          </p:cNvSpPr>
          <p:nvPr>
            <p:ph type="title"/>
          </p:nvPr>
        </p:nvSpPr>
        <p:spPr>
          <a:xfrm>
            <a:off x="2496000" y="337000"/>
            <a:ext cx="7200000" cy="1325563"/>
          </a:xfrm>
        </p:spPr>
        <p:txBody>
          <a:bodyPr/>
          <a:lstStyle/>
          <a:p>
            <a:r>
              <a:rPr lang="sv-SE"/>
              <a:t>Övning: 3 uppgifter</a:t>
            </a:r>
          </a:p>
        </p:txBody>
      </p:sp>
      <p:sp>
        <p:nvSpPr>
          <p:cNvPr id="3" name="Platshållare för text 2">
            <a:extLst>
              <a:ext uri="{FF2B5EF4-FFF2-40B4-BE49-F238E27FC236}">
                <a16:creationId xmlns:a16="http://schemas.microsoft.com/office/drawing/2014/main" id="{FC0B7BD9-B532-CF49-B55A-B7CC44379807}"/>
              </a:ext>
            </a:extLst>
          </p:cNvPr>
          <p:cNvSpPr>
            <a:spLocks noGrp="1"/>
          </p:cNvSpPr>
          <p:nvPr>
            <p:ph type="body" sz="quarter" idx="13"/>
          </p:nvPr>
        </p:nvSpPr>
        <p:spPr>
          <a:xfrm>
            <a:off x="2496000" y="1847850"/>
            <a:ext cx="7200000" cy="3240000"/>
          </a:xfrm>
        </p:spPr>
        <p:txBody>
          <a:bodyPr vert="horz" lIns="91440" tIns="45720" rIns="91440" bIns="45720" rtlCol="0" anchor="t">
            <a:noAutofit/>
          </a:bodyPr>
          <a:lstStyle/>
          <a:p>
            <a:pPr marL="251460" indent="-251460"/>
            <a:r>
              <a:rPr lang="sv-SE"/>
              <a:t>Övningen görs i grupper om 2-3 personer</a:t>
            </a:r>
            <a:endParaRPr lang="sv-SE" dirty="0"/>
          </a:p>
          <a:p>
            <a:pPr marL="251460" indent="-251460"/>
            <a:r>
              <a:rPr lang="sv-SE"/>
              <a:t>Diskutera i gruppen och skriv ner 3 uppgifter </a:t>
            </a:r>
            <a:br>
              <a:rPr lang="sv-SE"/>
            </a:br>
            <a:r>
              <a:rPr lang="sv-SE"/>
              <a:t>ni kan göra fram tills nästa APT. </a:t>
            </a:r>
            <a:endParaRPr lang="sv-SE" dirty="0">
              <a:cs typeface="Arial"/>
            </a:endParaRPr>
          </a:p>
          <a:p>
            <a:pPr marL="251460" indent="-251460"/>
            <a:r>
              <a:rPr lang="sv-SE"/>
              <a:t>Tidsåtgång: 10 minuter </a:t>
            </a:r>
            <a:endParaRPr lang="sv-SE" dirty="0">
              <a:cs typeface="Arial"/>
            </a:endParaRPr>
          </a:p>
          <a:p>
            <a:pPr marL="251460" indent="-251460"/>
            <a:r>
              <a:rPr lang="sv-SE"/>
              <a:t>Vi ska arbeta med temat: </a:t>
            </a:r>
            <a:br>
              <a:rPr lang="sv-SE"/>
            </a:br>
            <a:r>
              <a:rPr lang="sv-SE" i="1" dirty="0">
                <a:solidFill>
                  <a:srgbClr val="FF0000"/>
                </a:solidFill>
              </a:rPr>
              <a:t>[Fyll i </a:t>
            </a:r>
            <a:r>
              <a:rPr lang="sv-SE" i="1">
                <a:solidFill>
                  <a:srgbClr val="FF0000"/>
                </a:solidFill>
              </a:rPr>
              <a:t>tema</a:t>
            </a:r>
            <a:r>
              <a:rPr lang="sv-SE" i="1" dirty="0">
                <a:solidFill>
                  <a:srgbClr val="FF0000"/>
                </a:solidFill>
              </a:rPr>
              <a:t>]</a:t>
            </a:r>
            <a:endParaRPr lang="sv-SE" i="1" dirty="0">
              <a:solidFill>
                <a:srgbClr val="FF0000"/>
              </a:solidFill>
              <a:cs typeface="Arial"/>
            </a:endParaRPr>
          </a:p>
          <a:p>
            <a:pPr marL="251460" indent="-251460"/>
            <a:endParaRPr lang="sv-SE" i="1">
              <a:solidFill>
                <a:srgbClr val="FF0000"/>
              </a:solidFill>
              <a:cs typeface="Arial"/>
            </a:endParaRPr>
          </a:p>
          <a:p>
            <a:pPr marL="251460" indent="-251460"/>
            <a:endParaRPr lang="sv-SE">
              <a:cs typeface="Arial"/>
            </a:endParaRPr>
          </a:p>
          <a:p>
            <a:pPr marL="251460" indent="-251460"/>
            <a:endParaRPr lang="sv-SE">
              <a:cs typeface="Arial"/>
            </a:endParaRPr>
          </a:p>
        </p:txBody>
      </p:sp>
    </p:spTree>
    <p:extLst>
      <p:ext uri="{BB962C8B-B14F-4D97-AF65-F5344CB8AC3E}">
        <p14:creationId xmlns:p14="http://schemas.microsoft.com/office/powerpoint/2010/main" val="423590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B936D1-1FCF-48A6-BFB8-9532F1C24D32}"/>
              </a:ext>
            </a:extLst>
          </p:cNvPr>
          <p:cNvSpPr>
            <a:spLocks noGrp="1"/>
          </p:cNvSpPr>
          <p:nvPr>
            <p:ph type="title"/>
          </p:nvPr>
        </p:nvSpPr>
        <p:spPr/>
        <p:txBody>
          <a:bodyPr/>
          <a:lstStyle/>
          <a:p>
            <a:r>
              <a:rPr lang="en-US"/>
              <a:t>Dela med </a:t>
            </a:r>
            <a:r>
              <a:rPr lang="en-US" err="1"/>
              <a:t>gruppen</a:t>
            </a:r>
            <a:endParaRPr lang="en-US"/>
          </a:p>
        </p:txBody>
      </p:sp>
      <p:sp>
        <p:nvSpPr>
          <p:cNvPr id="14" name="Content Placeholder 2">
            <a:extLst>
              <a:ext uri="{FF2B5EF4-FFF2-40B4-BE49-F238E27FC236}">
                <a16:creationId xmlns:a16="http://schemas.microsoft.com/office/drawing/2014/main" id="{63CB012D-A0B8-48CF-B0FE-5623D4CFD7EF}"/>
              </a:ext>
            </a:extLst>
          </p:cNvPr>
          <p:cNvSpPr>
            <a:spLocks noGrp="1"/>
          </p:cNvSpPr>
          <p:nvPr>
            <p:ph type="body" sz="quarter" idx="13"/>
          </p:nvPr>
        </p:nvSpPr>
        <p:spPr/>
        <p:txBody>
          <a:bodyPr/>
          <a:lstStyle/>
          <a:p>
            <a:r>
              <a:rPr lang="en-US" sz="2400"/>
              <a:t>Dela era </a:t>
            </a:r>
            <a:r>
              <a:rPr lang="en-US" sz="2400" err="1"/>
              <a:t>tre</a:t>
            </a:r>
            <a:r>
              <a:rPr lang="en-US" sz="2400"/>
              <a:t> </a:t>
            </a:r>
            <a:r>
              <a:rPr lang="en-US" sz="2400" err="1"/>
              <a:t>uppgifter</a:t>
            </a:r>
            <a:r>
              <a:rPr lang="en-US" sz="2400"/>
              <a:t> med </a:t>
            </a:r>
            <a:r>
              <a:rPr lang="en-US" sz="2400" err="1"/>
              <a:t>hela</a:t>
            </a:r>
            <a:r>
              <a:rPr lang="en-US" sz="2400"/>
              <a:t> </a:t>
            </a:r>
            <a:r>
              <a:rPr lang="en-US" sz="2400" err="1"/>
              <a:t>arbetsgruppen</a:t>
            </a:r>
            <a:r>
              <a:rPr lang="en-US" sz="2400"/>
              <a:t>. </a:t>
            </a:r>
            <a:endParaRPr lang="en-US"/>
          </a:p>
          <a:p>
            <a:r>
              <a:rPr lang="en-US" sz="2400" err="1"/>
              <a:t>Välj</a:t>
            </a:r>
            <a:r>
              <a:rPr lang="en-US" sz="2400"/>
              <a:t> </a:t>
            </a:r>
            <a:r>
              <a:rPr lang="en-US" sz="2400" err="1"/>
              <a:t>tillsammans</a:t>
            </a:r>
            <a:r>
              <a:rPr lang="en-US" sz="2400"/>
              <a:t> i </a:t>
            </a:r>
            <a:r>
              <a:rPr lang="en-US" sz="2400" err="1"/>
              <a:t>stor</a:t>
            </a:r>
            <a:r>
              <a:rPr lang="en-US" sz="2400"/>
              <a:t> </a:t>
            </a:r>
            <a:r>
              <a:rPr lang="en-US" sz="2400" err="1"/>
              <a:t>grupp</a:t>
            </a:r>
            <a:r>
              <a:rPr lang="en-US" sz="2400"/>
              <a:t> </a:t>
            </a:r>
            <a:r>
              <a:rPr lang="en-US" sz="2400" err="1"/>
              <a:t>ut</a:t>
            </a:r>
            <a:r>
              <a:rPr lang="en-US" sz="2400"/>
              <a:t> </a:t>
            </a:r>
            <a:r>
              <a:rPr lang="en-US" sz="2400" err="1"/>
              <a:t>vilka</a:t>
            </a:r>
            <a:r>
              <a:rPr lang="en-US" sz="2400"/>
              <a:t> </a:t>
            </a:r>
            <a:r>
              <a:rPr lang="en-US" sz="2400" err="1"/>
              <a:t>uppgifter</a:t>
            </a:r>
            <a:r>
              <a:rPr lang="en-US" sz="2400"/>
              <a:t> </a:t>
            </a:r>
            <a:r>
              <a:rPr lang="en-US" sz="2400" err="1"/>
              <a:t>ni</a:t>
            </a:r>
            <a:r>
              <a:rPr lang="en-US" sz="2400"/>
              <a:t> ska </a:t>
            </a:r>
            <a:r>
              <a:rPr lang="en-US" sz="2400" err="1"/>
              <a:t>arbeta</a:t>
            </a:r>
            <a:r>
              <a:rPr lang="en-US" sz="2400"/>
              <a:t> med </a:t>
            </a:r>
            <a:r>
              <a:rPr lang="en-US" sz="2400" err="1"/>
              <a:t>fram</a:t>
            </a:r>
            <a:r>
              <a:rPr lang="en-US" sz="2400"/>
              <a:t> till </a:t>
            </a:r>
            <a:r>
              <a:rPr lang="en-US" sz="2400" err="1"/>
              <a:t>nästa</a:t>
            </a:r>
            <a:r>
              <a:rPr lang="en-US" sz="2400"/>
              <a:t> APT. </a:t>
            </a:r>
            <a:br>
              <a:rPr lang="en-US" sz="2400"/>
            </a:br>
            <a:endParaRPr lang="en-US" sz="2400"/>
          </a:p>
          <a:p>
            <a:endParaRPr lang="en-US" sz="2400"/>
          </a:p>
        </p:txBody>
      </p:sp>
    </p:spTree>
    <p:extLst>
      <p:ext uri="{BB962C8B-B14F-4D97-AF65-F5344CB8AC3E}">
        <p14:creationId xmlns:p14="http://schemas.microsoft.com/office/powerpoint/2010/main" val="117486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64C980-53B8-F347-9FE2-284D8C1AC6A1}"/>
              </a:ext>
            </a:extLst>
          </p:cNvPr>
          <p:cNvSpPr>
            <a:spLocks noGrp="1"/>
          </p:cNvSpPr>
          <p:nvPr>
            <p:ph type="title"/>
          </p:nvPr>
        </p:nvSpPr>
        <p:spPr/>
        <p:txBody>
          <a:bodyPr/>
          <a:lstStyle/>
          <a:p>
            <a:r>
              <a:rPr lang="sv-SE"/>
              <a:t>Reflektion</a:t>
            </a:r>
          </a:p>
        </p:txBody>
      </p:sp>
      <p:sp>
        <p:nvSpPr>
          <p:cNvPr id="3" name="Platshållare för text 2">
            <a:extLst>
              <a:ext uri="{FF2B5EF4-FFF2-40B4-BE49-F238E27FC236}">
                <a16:creationId xmlns:a16="http://schemas.microsoft.com/office/drawing/2014/main" id="{C721E903-6CBF-584C-BB96-8A37E39A1BE2}"/>
              </a:ext>
            </a:extLst>
          </p:cNvPr>
          <p:cNvSpPr>
            <a:spLocks noGrp="1"/>
          </p:cNvSpPr>
          <p:nvPr>
            <p:ph type="body" sz="quarter" idx="13"/>
          </p:nvPr>
        </p:nvSpPr>
        <p:spPr/>
        <p:txBody>
          <a:bodyPr/>
          <a:lstStyle/>
          <a:p>
            <a:r>
              <a:rPr lang="sv-SE"/>
              <a:t>Hur kändes det att göra övningen?</a:t>
            </a:r>
          </a:p>
        </p:txBody>
      </p:sp>
    </p:spTree>
    <p:extLst>
      <p:ext uri="{BB962C8B-B14F-4D97-AF65-F5344CB8AC3E}">
        <p14:creationId xmlns:p14="http://schemas.microsoft.com/office/powerpoint/2010/main" val="18236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91745"/>
      </p:ext>
    </p:extLst>
  </p:cSld>
  <p:clrMapOvr>
    <a:masterClrMapping/>
  </p:clrMapOvr>
</p:sld>
</file>

<file path=ppt/theme/theme1.xml><?xml version="1.0" encoding="utf-8"?>
<a:theme xmlns:a="http://schemas.openxmlformats.org/drawingml/2006/main" name="Experio WorkLab">
  <a:themeElements>
    <a:clrScheme name="WorkLab">
      <a:dk1>
        <a:srgbClr val="000000"/>
      </a:dk1>
      <a:lt1>
        <a:srgbClr val="FFFFFF"/>
      </a:lt1>
      <a:dk2>
        <a:srgbClr val="6F6E68"/>
      </a:dk2>
      <a:lt2>
        <a:srgbClr val="E7E6E6"/>
      </a:lt2>
      <a:accent1>
        <a:srgbClr val="003A70"/>
      </a:accent1>
      <a:accent2>
        <a:srgbClr val="A3224C"/>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C6009F73-233A-F641-BF09-10C3ADA2B7D7}" vid="{14887D05-87D8-5D48-84DA-BC359C2FEC30}"/>
    </a:ext>
  </a:extLst>
</a:theme>
</file>

<file path=ppt/theme/theme2.xml><?xml version="1.0" encoding="utf-8"?>
<a:theme xmlns:a="http://schemas.openxmlformats.org/drawingml/2006/main" name="Experio WorkLab rosa">
  <a:themeElements>
    <a:clrScheme name="WorkLab">
      <a:dk1>
        <a:srgbClr val="000000"/>
      </a:dk1>
      <a:lt1>
        <a:srgbClr val="FFFFFF"/>
      </a:lt1>
      <a:dk2>
        <a:srgbClr val="6F6E68"/>
      </a:dk2>
      <a:lt2>
        <a:srgbClr val="E7E6E6"/>
      </a:lt2>
      <a:accent1>
        <a:srgbClr val="003A70"/>
      </a:accent1>
      <a:accent2>
        <a:srgbClr val="A3224C"/>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C6009F73-233A-F641-BF09-10C3ADA2B7D7}" vid="{EB785B27-89BA-E846-8F44-87DB03835CFC}"/>
    </a:ext>
  </a:extLst>
</a:theme>
</file>

<file path=ppt/theme/theme3.xml><?xml version="1.0" encoding="utf-8"?>
<a:theme xmlns:a="http://schemas.openxmlformats.org/drawingml/2006/main" name="Stor rubrik">
  <a:themeElements>
    <a:clrScheme name="WorkLab">
      <a:dk1>
        <a:srgbClr val="000000"/>
      </a:dk1>
      <a:lt1>
        <a:srgbClr val="FFFFFF"/>
      </a:lt1>
      <a:dk2>
        <a:srgbClr val="6F6E68"/>
      </a:dk2>
      <a:lt2>
        <a:srgbClr val="E7E6E6"/>
      </a:lt2>
      <a:accent1>
        <a:srgbClr val="003A70"/>
      </a:accent1>
      <a:accent2>
        <a:srgbClr val="A3224C"/>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C6009F73-233A-F641-BF09-10C3ADA2B7D7}" vid="{850CCEF6-A786-9C44-8708-F12DF1809AE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601E5381732DB4F929A481C5DAE024A" ma:contentTypeVersion="12" ma:contentTypeDescription="Skapa ett nytt dokument." ma:contentTypeScope="" ma:versionID="51689326c600a0dd24b556a394f20b30">
  <xsd:schema xmlns:xsd="http://www.w3.org/2001/XMLSchema" xmlns:xs="http://www.w3.org/2001/XMLSchema" xmlns:p="http://schemas.microsoft.com/office/2006/metadata/properties" xmlns:ns2="23e6ee55-ec2c-4220-b5f1-aaeb9aba1ed0" xmlns:ns3="f2f178b9-3f81-47a7-bff5-91ac61b688c0" targetNamespace="http://schemas.microsoft.com/office/2006/metadata/properties" ma:root="true" ma:fieldsID="70c3484d8160fb667988756b5cc5c0a1" ns2:_="" ns3:_="">
    <xsd:import namespace="23e6ee55-ec2c-4220-b5f1-aaeb9aba1ed0"/>
    <xsd:import namespace="f2f178b9-3f81-47a7-bff5-91ac61b688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6ee55-ec2c-4220-b5f1-aaeb9aba1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f178b9-3f81-47a7-bff5-91ac61b688c0"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E6337-309C-4F55-BE78-687B8B8FBF56}">
  <ds:schemaRefs>
    <ds:schemaRef ds:uri="http://schemas.microsoft.com/sharepoint/v3/contenttype/forms"/>
  </ds:schemaRefs>
</ds:datastoreItem>
</file>

<file path=customXml/itemProps2.xml><?xml version="1.0" encoding="utf-8"?>
<ds:datastoreItem xmlns:ds="http://schemas.openxmlformats.org/officeDocument/2006/customXml" ds:itemID="{6ECB5061-18A2-4BF6-AA73-726434653D2F}"/>
</file>

<file path=customXml/itemProps3.xml><?xml version="1.0" encoding="utf-8"?>
<ds:datastoreItem xmlns:ds="http://schemas.openxmlformats.org/officeDocument/2006/customXml" ds:itemID="{4A3EA67F-AE2C-48DB-9A86-4D057480D1B0}">
  <ds:schemaRefs>
    <ds:schemaRef ds:uri="23e6ee55-ec2c-4220-b5f1-aaeb9aba1ed0"/>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f2f178b9-3f81-47a7-bff5-91ac61b688c0"/>
  </ds:schemaRefs>
</ds:datastoreItem>
</file>

<file path=docProps/app.xml><?xml version="1.0" encoding="utf-8"?>
<Properties xmlns="http://schemas.openxmlformats.org/officeDocument/2006/extended-properties" xmlns:vt="http://schemas.openxmlformats.org/officeDocument/2006/docPropsVTypes">
  <Template>Experio WorkLab</Template>
  <TotalTime>2</TotalTime>
  <Words>453</Words>
  <Application>Microsoft Macintosh PowerPoint</Application>
  <PresentationFormat>Bredbild</PresentationFormat>
  <Paragraphs>49</Paragraphs>
  <Slides>8</Slides>
  <Notes>4</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8</vt:i4>
      </vt:variant>
    </vt:vector>
  </HeadingPairs>
  <TitlesOfParts>
    <vt:vector size="14" baseType="lpstr">
      <vt:lpstr>Arial</vt:lpstr>
      <vt:lpstr>Calibri</vt:lpstr>
      <vt:lpstr>Courier New</vt:lpstr>
      <vt:lpstr>Experio WorkLab</vt:lpstr>
      <vt:lpstr>Experio WorkLab rosa</vt:lpstr>
      <vt:lpstr>Stor rubrik</vt:lpstr>
      <vt:lpstr>Persona del 2</vt:lpstr>
      <vt:lpstr>PowerPoint-presentation</vt:lpstr>
      <vt:lpstr>Mönsteranalys av  tvärtom-metoden?</vt:lpstr>
      <vt:lpstr>PowerPoint-presentation</vt:lpstr>
      <vt:lpstr>Övning: 3 uppgifter</vt:lpstr>
      <vt:lpstr>Dela med gruppen</vt:lpstr>
      <vt:lpstr>Reflektion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Båten</dc:title>
  <dc:creator>Cajza Stålheim</dc:creator>
  <cp:lastModifiedBy>Nicklas Rask</cp:lastModifiedBy>
  <cp:revision>1</cp:revision>
  <dcterms:created xsi:type="dcterms:W3CDTF">2021-10-15T09:08:40Z</dcterms:created>
  <dcterms:modified xsi:type="dcterms:W3CDTF">2022-02-24T08:19:31Z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0x010100B601E5381732DB4F929A481C5DAE024A</vt:lpwstr>
  </property>
  <property fmtid="{D5CDD505-2E9C-101B-9397-08002B2CF9AE}" pid="3" name="Order">
    <vt:r8>7800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