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modernComment_1162_74AB3BA5.xml" ContentType="application/vnd.ms-powerpoint.comments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4" r:id="rId5"/>
    <p:sldMasterId id="2147483684" r:id="rId6"/>
  </p:sldMasterIdLst>
  <p:notesMasterIdLst>
    <p:notesMasterId r:id="rId27"/>
  </p:notesMasterIdLst>
  <p:sldIdLst>
    <p:sldId id="256" r:id="rId7"/>
    <p:sldId id="4448" r:id="rId8"/>
    <p:sldId id="863" r:id="rId9"/>
    <p:sldId id="822" r:id="rId10"/>
    <p:sldId id="823" r:id="rId11"/>
    <p:sldId id="861" r:id="rId12"/>
    <p:sldId id="827" r:id="rId13"/>
    <p:sldId id="837" r:id="rId14"/>
    <p:sldId id="829" r:id="rId15"/>
    <p:sldId id="838" r:id="rId16"/>
    <p:sldId id="839" r:id="rId17"/>
    <p:sldId id="840" r:id="rId18"/>
    <p:sldId id="841" r:id="rId19"/>
    <p:sldId id="842" r:id="rId20"/>
    <p:sldId id="843" r:id="rId21"/>
    <p:sldId id="844" r:id="rId22"/>
    <p:sldId id="846" r:id="rId23"/>
    <p:sldId id="4451" r:id="rId24"/>
    <p:sldId id="4450" r:id="rId25"/>
    <p:sldId id="856" r:id="rId2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28A411-1324-3359-A7A1-3CADA89F0A17}" name="Cajza Stålheim" initials="CS" userId="S::cajza.stalheim@regionvarmland.se::adfab067-5c80-4663-b07b-8d8f7325b683" providerId="AD"/>
  <p188:author id="{5E6B1C8F-5A6F-7A20-9F2C-1C070A9CC793}" name="Nicklas Rask" initials="NR" userId="S::nicklas.rask@regionvarmland.se::e72ecd55-3767-4720-83c2-fcf25ee7395e" providerId="AD"/>
  <p188:author id="{CE6450F7-9D77-150D-7E95-B07314FF3C68}" name="Roy Persson" initials="RP" userId="S::roy.persson@regionvarmland.se::a075b4b3-2f90-4d0a-b08d-a62211155e4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6E68"/>
    <a:srgbClr val="BAD4BD"/>
    <a:srgbClr val="E8986D"/>
    <a:srgbClr val="F9F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17845D-38ED-4810-8BBC-86C060C7C496}" v="129" dt="2022-02-21T12:53:18.806"/>
    <p1510:client id="{78755B8E-93C9-4F31-A510-1F7605DF2E73}" v="60" dt="2022-02-21T13:40:35.248"/>
    <p1510:client id="{9B117B67-23F2-6E40-B400-74231A78AB3C}" v="181" dt="2022-02-18T14:05:33.941"/>
    <p1510:client id="{BF35E32A-853E-4FBB-801F-EE2F120D2E9D}" v="6" dt="2022-02-21T12:25:40.102"/>
    <p1510:client id="{C6519C5C-F9C2-9B43-86B0-EB91C485CD38}" v="16" dt="2022-02-21T12:28:48.525"/>
    <p1510:client id="{D24076DB-310C-903F-3087-A41408DB47B3}" v="1" dt="2022-02-21T13:52:51.708"/>
    <p1510:client id="{EC9A38F4-40E8-3B13-CDAF-3CFB51D406C8}" v="8" dt="2022-02-21T13:26:46.4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a Ling" userId="S::kristina.ling_filipstad.se#ext#@liv.onmicrosoft.com::64611e7b-2952-4633-8392-10d1a2fd5795" providerId="AD" clId="Web-{29C7D1BA-AC45-4463-B78E-A3E5B3A9ABBD}"/>
    <pc:docChg chg="addSld modSld">
      <pc:chgData name="Kristina Ling" userId="S::kristina.ling_filipstad.se#ext#@liv.onmicrosoft.com::64611e7b-2952-4633-8392-10d1a2fd5795" providerId="AD" clId="Web-{29C7D1BA-AC45-4463-B78E-A3E5B3A9ABBD}" dt="2021-11-17T13:14:08.091" v="5" actId="14100"/>
      <pc:docMkLst>
        <pc:docMk/>
      </pc:docMkLst>
      <pc:sldChg chg="addSp delSp modSp">
        <pc:chgData name="Kristina Ling" userId="S::kristina.ling_filipstad.se#ext#@liv.onmicrosoft.com::64611e7b-2952-4633-8392-10d1a2fd5795" providerId="AD" clId="Web-{29C7D1BA-AC45-4463-B78E-A3E5B3A9ABBD}" dt="2021-11-17T13:13:08.087" v="1"/>
        <pc:sldMkLst>
          <pc:docMk/>
          <pc:sldMk cId="2153341604" sldId="851"/>
        </pc:sldMkLst>
        <pc:picChg chg="add del mod">
          <ac:chgData name="Kristina Ling" userId="S::kristina.ling_filipstad.se#ext#@liv.onmicrosoft.com::64611e7b-2952-4633-8392-10d1a2fd5795" providerId="AD" clId="Web-{29C7D1BA-AC45-4463-B78E-A3E5B3A9ABBD}" dt="2021-11-17T13:13:08.087" v="1"/>
          <ac:picMkLst>
            <pc:docMk/>
            <pc:sldMk cId="2153341604" sldId="851"/>
            <ac:picMk id="2" creationId="{8525B927-0975-4448-AAAA-6CD1CCE06B96}"/>
          </ac:picMkLst>
        </pc:picChg>
      </pc:sldChg>
      <pc:sldChg chg="addSp modSp new">
        <pc:chgData name="Kristina Ling" userId="S::kristina.ling_filipstad.se#ext#@liv.onmicrosoft.com::64611e7b-2952-4633-8392-10d1a2fd5795" providerId="AD" clId="Web-{29C7D1BA-AC45-4463-B78E-A3E5B3A9ABBD}" dt="2021-11-17T13:14:08.091" v="5" actId="14100"/>
        <pc:sldMkLst>
          <pc:docMk/>
          <pc:sldMk cId="2775383689" sldId="4429"/>
        </pc:sldMkLst>
        <pc:picChg chg="add mod">
          <ac:chgData name="Kristina Ling" userId="S::kristina.ling_filipstad.se#ext#@liv.onmicrosoft.com::64611e7b-2952-4633-8392-10d1a2fd5795" providerId="AD" clId="Web-{29C7D1BA-AC45-4463-B78E-A3E5B3A9ABBD}" dt="2021-11-17T13:14:08.091" v="5" actId="14100"/>
          <ac:picMkLst>
            <pc:docMk/>
            <pc:sldMk cId="2775383689" sldId="4429"/>
            <ac:picMk id="4" creationId="{DD575C82-E2BF-4837-86B3-D27B9080C10B}"/>
          </ac:picMkLst>
        </pc:picChg>
      </pc:sldChg>
    </pc:docChg>
  </pc:docChgLst>
  <pc:docChgLst>
    <pc:chgData name="Kristina Ling" userId="S::kristina.ling_filipstad.se#ext#@liv.onmicrosoft.com::64611e7b-2952-4633-8392-10d1a2fd5795" providerId="AD" clId="Web-{0CDB3762-C7CC-4DAB-8701-8C9AD707B8C4}"/>
    <pc:docChg chg="addSld delSld modSld sldOrd">
      <pc:chgData name="Kristina Ling" userId="S::kristina.ling_filipstad.se#ext#@liv.onmicrosoft.com::64611e7b-2952-4633-8392-10d1a2fd5795" providerId="AD" clId="Web-{0CDB3762-C7CC-4DAB-8701-8C9AD707B8C4}" dt="2021-10-21T11:35:21.155" v="135" actId="20577"/>
      <pc:docMkLst>
        <pc:docMk/>
      </pc:docMkLst>
      <pc:sldChg chg="ord">
        <pc:chgData name="Kristina Ling" userId="S::kristina.ling_filipstad.se#ext#@liv.onmicrosoft.com::64611e7b-2952-4633-8392-10d1a2fd5795" providerId="AD" clId="Web-{0CDB3762-C7CC-4DAB-8701-8C9AD707B8C4}" dt="2021-10-21T11:22:30.952" v="6"/>
        <pc:sldMkLst>
          <pc:docMk/>
          <pc:sldMk cId="1503394507" sldId="822"/>
        </pc:sldMkLst>
      </pc:sldChg>
      <pc:sldChg chg="add">
        <pc:chgData name="Kristina Ling" userId="S::kristina.ling_filipstad.se#ext#@liv.onmicrosoft.com::64611e7b-2952-4633-8392-10d1a2fd5795" providerId="AD" clId="Web-{0CDB3762-C7CC-4DAB-8701-8C9AD707B8C4}" dt="2021-10-21T11:22:08.608" v="0"/>
        <pc:sldMkLst>
          <pc:docMk/>
          <pc:sldMk cId="2275858972" sldId="850"/>
        </pc:sldMkLst>
      </pc:sldChg>
      <pc:sldChg chg="add">
        <pc:chgData name="Kristina Ling" userId="S::kristina.ling_filipstad.se#ext#@liv.onmicrosoft.com::64611e7b-2952-4633-8392-10d1a2fd5795" providerId="AD" clId="Web-{0CDB3762-C7CC-4DAB-8701-8C9AD707B8C4}" dt="2021-10-21T11:22:08.717" v="1"/>
        <pc:sldMkLst>
          <pc:docMk/>
          <pc:sldMk cId="2153341604" sldId="851"/>
        </pc:sldMkLst>
      </pc:sldChg>
      <pc:sldChg chg="add">
        <pc:chgData name="Kristina Ling" userId="S::kristina.ling_filipstad.se#ext#@liv.onmicrosoft.com::64611e7b-2952-4633-8392-10d1a2fd5795" providerId="AD" clId="Web-{0CDB3762-C7CC-4DAB-8701-8C9AD707B8C4}" dt="2021-10-21T11:22:08.780" v="2"/>
        <pc:sldMkLst>
          <pc:docMk/>
          <pc:sldMk cId="338183228" sldId="852"/>
        </pc:sldMkLst>
      </pc:sldChg>
      <pc:sldChg chg="add">
        <pc:chgData name="Kristina Ling" userId="S::kristina.ling_filipstad.se#ext#@liv.onmicrosoft.com::64611e7b-2952-4633-8392-10d1a2fd5795" providerId="AD" clId="Web-{0CDB3762-C7CC-4DAB-8701-8C9AD707B8C4}" dt="2021-10-21T11:22:08.858" v="3"/>
        <pc:sldMkLst>
          <pc:docMk/>
          <pc:sldMk cId="3746131804" sldId="853"/>
        </pc:sldMkLst>
      </pc:sldChg>
      <pc:sldChg chg="modSp add">
        <pc:chgData name="Kristina Ling" userId="S::kristina.ling_filipstad.se#ext#@liv.onmicrosoft.com::64611e7b-2952-4633-8392-10d1a2fd5795" providerId="AD" clId="Web-{0CDB3762-C7CC-4DAB-8701-8C9AD707B8C4}" dt="2021-10-21T11:35:21.155" v="135" actId="20577"/>
        <pc:sldMkLst>
          <pc:docMk/>
          <pc:sldMk cId="3551219711" sldId="854"/>
        </pc:sldMkLst>
        <pc:spChg chg="mod">
          <ac:chgData name="Kristina Ling" userId="S::kristina.ling_filipstad.se#ext#@liv.onmicrosoft.com::64611e7b-2952-4633-8392-10d1a2fd5795" providerId="AD" clId="Web-{0CDB3762-C7CC-4DAB-8701-8C9AD707B8C4}" dt="2021-10-21T11:35:21.155" v="135" actId="20577"/>
          <ac:spMkLst>
            <pc:docMk/>
            <pc:sldMk cId="3551219711" sldId="854"/>
            <ac:spMk id="2" creationId="{7976730B-83A6-4B54-96F1-3B5C95B2ED00}"/>
          </ac:spMkLst>
        </pc:spChg>
      </pc:sldChg>
      <pc:sldChg chg="add del">
        <pc:chgData name="Kristina Ling" userId="S::kristina.ling_filipstad.se#ext#@liv.onmicrosoft.com::64611e7b-2952-4633-8392-10d1a2fd5795" providerId="AD" clId="Web-{0CDB3762-C7CC-4DAB-8701-8C9AD707B8C4}" dt="2021-10-21T11:23:29.438" v="7"/>
        <pc:sldMkLst>
          <pc:docMk/>
          <pc:sldMk cId="2608755552" sldId="855"/>
        </pc:sldMkLst>
      </pc:sldChg>
    </pc:docChg>
  </pc:docChgLst>
  <pc:docChgLst>
    <pc:chgData name="Cajza Stålheim" userId="adfab067-5c80-4663-b07b-8d8f7325b683" providerId="ADAL" clId="{9F97EAD2-E1E8-6A4F-A7CD-41DC93413F2E}"/>
    <pc:docChg chg="undo custSel addSld delSld modSld">
      <pc:chgData name="Cajza Stålheim" userId="adfab067-5c80-4663-b07b-8d8f7325b683" providerId="ADAL" clId="{9F97EAD2-E1E8-6A4F-A7CD-41DC93413F2E}" dt="2022-02-03T10:28:26.563" v="97" actId="2696"/>
      <pc:docMkLst>
        <pc:docMk/>
      </pc:docMkLst>
      <pc:sldChg chg="modSp mod">
        <pc:chgData name="Cajza Stålheim" userId="adfab067-5c80-4663-b07b-8d8f7325b683" providerId="ADAL" clId="{9F97EAD2-E1E8-6A4F-A7CD-41DC93413F2E}" dt="2022-02-03T10:06:34.986" v="19" actId="20577"/>
        <pc:sldMkLst>
          <pc:docMk/>
          <pc:sldMk cId="4207606329" sldId="823"/>
        </pc:sldMkLst>
        <pc:spChg chg="mod">
          <ac:chgData name="Cajza Stålheim" userId="adfab067-5c80-4663-b07b-8d8f7325b683" providerId="ADAL" clId="{9F97EAD2-E1E8-6A4F-A7CD-41DC93413F2E}" dt="2022-02-03T10:06:34.986" v="19" actId="20577"/>
          <ac:spMkLst>
            <pc:docMk/>
            <pc:sldMk cId="4207606329" sldId="823"/>
            <ac:spMk id="14" creationId="{BBEBA5DE-6B77-F646-8C2E-91CB76D01C69}"/>
          </ac:spMkLst>
        </pc:spChg>
      </pc:sldChg>
      <pc:sldChg chg="modSp mod">
        <pc:chgData name="Cajza Stålheim" userId="adfab067-5c80-4663-b07b-8d8f7325b683" providerId="ADAL" clId="{9F97EAD2-E1E8-6A4F-A7CD-41DC93413F2E}" dt="2022-02-03T10:06:39.711" v="21" actId="20577"/>
        <pc:sldMkLst>
          <pc:docMk/>
          <pc:sldMk cId="3748716846" sldId="837"/>
        </pc:sldMkLst>
        <pc:spChg chg="mod">
          <ac:chgData name="Cajza Stålheim" userId="adfab067-5c80-4663-b07b-8d8f7325b683" providerId="ADAL" clId="{9F97EAD2-E1E8-6A4F-A7CD-41DC93413F2E}" dt="2022-02-03T10:06:39.711" v="21" actId="20577"/>
          <ac:spMkLst>
            <pc:docMk/>
            <pc:sldMk cId="3748716846" sldId="837"/>
            <ac:spMk id="14" creationId="{BBEBA5DE-6B77-F646-8C2E-91CB76D01C69}"/>
          </ac:spMkLst>
        </pc:spChg>
      </pc:sldChg>
      <pc:sldChg chg="modSp mod">
        <pc:chgData name="Cajza Stålheim" userId="adfab067-5c80-4663-b07b-8d8f7325b683" providerId="ADAL" clId="{9F97EAD2-E1E8-6A4F-A7CD-41DC93413F2E}" dt="2022-02-03T10:06:49.162" v="24" actId="20577"/>
        <pc:sldMkLst>
          <pc:docMk/>
          <pc:sldMk cId="1821351181" sldId="839"/>
        </pc:sldMkLst>
        <pc:spChg chg="mod">
          <ac:chgData name="Cajza Stålheim" userId="adfab067-5c80-4663-b07b-8d8f7325b683" providerId="ADAL" clId="{9F97EAD2-E1E8-6A4F-A7CD-41DC93413F2E}" dt="2022-02-03T10:06:49.162" v="24" actId="20577"/>
          <ac:spMkLst>
            <pc:docMk/>
            <pc:sldMk cId="1821351181" sldId="839"/>
            <ac:spMk id="14" creationId="{BBEBA5DE-6B77-F646-8C2E-91CB76D01C69}"/>
          </ac:spMkLst>
        </pc:spChg>
      </pc:sldChg>
      <pc:sldChg chg="modSp mod">
        <pc:chgData name="Cajza Stålheim" userId="adfab067-5c80-4663-b07b-8d8f7325b683" providerId="ADAL" clId="{9F97EAD2-E1E8-6A4F-A7CD-41DC93413F2E}" dt="2022-02-03T10:07:01.188" v="27" actId="20577"/>
        <pc:sldMkLst>
          <pc:docMk/>
          <pc:sldMk cId="3968378690" sldId="842"/>
        </pc:sldMkLst>
        <pc:spChg chg="mod">
          <ac:chgData name="Cajza Stålheim" userId="adfab067-5c80-4663-b07b-8d8f7325b683" providerId="ADAL" clId="{9F97EAD2-E1E8-6A4F-A7CD-41DC93413F2E}" dt="2022-02-03T10:07:01.188" v="27" actId="20577"/>
          <ac:spMkLst>
            <pc:docMk/>
            <pc:sldMk cId="3968378690" sldId="842"/>
            <ac:spMk id="14" creationId="{BBEBA5DE-6B77-F646-8C2E-91CB76D01C69}"/>
          </ac:spMkLst>
        </pc:spChg>
      </pc:sldChg>
      <pc:sldChg chg="addSp delSp modSp mod">
        <pc:chgData name="Cajza Stålheim" userId="adfab067-5c80-4663-b07b-8d8f7325b683" providerId="ADAL" clId="{9F97EAD2-E1E8-6A4F-A7CD-41DC93413F2E}" dt="2022-02-03T10:08:33.861" v="48" actId="6549"/>
        <pc:sldMkLst>
          <pc:docMk/>
          <pc:sldMk cId="348888942" sldId="846"/>
        </pc:sldMkLst>
        <pc:spChg chg="del mod">
          <ac:chgData name="Cajza Stålheim" userId="adfab067-5c80-4663-b07b-8d8f7325b683" providerId="ADAL" clId="{9F97EAD2-E1E8-6A4F-A7CD-41DC93413F2E}" dt="2022-02-03T10:07:58.781" v="37" actId="478"/>
          <ac:spMkLst>
            <pc:docMk/>
            <pc:sldMk cId="348888942" sldId="846"/>
            <ac:spMk id="33" creationId="{84D91A6E-88D6-DF41-AA35-510DEC92B32B}"/>
          </ac:spMkLst>
        </pc:spChg>
        <pc:spChg chg="add mod">
          <ac:chgData name="Cajza Stålheim" userId="adfab067-5c80-4663-b07b-8d8f7325b683" providerId="ADAL" clId="{9F97EAD2-E1E8-6A4F-A7CD-41DC93413F2E}" dt="2022-02-03T10:07:59.149" v="38"/>
          <ac:spMkLst>
            <pc:docMk/>
            <pc:sldMk cId="348888942" sldId="846"/>
            <ac:spMk id="34" creationId="{5EECE025-4CC0-CE4D-8E74-864B584DE23A}"/>
          </ac:spMkLst>
        </pc:spChg>
        <pc:spChg chg="mod">
          <ac:chgData name="Cajza Stålheim" userId="adfab067-5c80-4663-b07b-8d8f7325b683" providerId="ADAL" clId="{9F97EAD2-E1E8-6A4F-A7CD-41DC93413F2E}" dt="2022-02-03T10:08:33.861" v="48" actId="6549"/>
          <ac:spMkLst>
            <pc:docMk/>
            <pc:sldMk cId="348888942" sldId="846"/>
            <ac:spMk id="38" creationId="{1EF1ED01-6631-BB40-AAA0-EAA4A34B7835}"/>
          </ac:spMkLst>
        </pc:spChg>
      </pc:sldChg>
      <pc:sldChg chg="del">
        <pc:chgData name="Cajza Stålheim" userId="adfab067-5c80-4663-b07b-8d8f7325b683" providerId="ADAL" clId="{9F97EAD2-E1E8-6A4F-A7CD-41DC93413F2E}" dt="2022-02-03T10:28:26.563" v="97" actId="2696"/>
        <pc:sldMkLst>
          <pc:docMk/>
          <pc:sldMk cId="3506788314" sldId="849"/>
        </pc:sldMkLst>
      </pc:sldChg>
      <pc:sldChg chg="del">
        <pc:chgData name="Cajza Stålheim" userId="adfab067-5c80-4663-b07b-8d8f7325b683" providerId="ADAL" clId="{9F97EAD2-E1E8-6A4F-A7CD-41DC93413F2E}" dt="2022-02-03T10:27:41.704" v="96" actId="2696"/>
        <pc:sldMkLst>
          <pc:docMk/>
          <pc:sldMk cId="2153341604" sldId="851"/>
        </pc:sldMkLst>
      </pc:sldChg>
      <pc:sldChg chg="modSp mod">
        <pc:chgData name="Cajza Stålheim" userId="adfab067-5c80-4663-b07b-8d8f7325b683" providerId="ADAL" clId="{9F97EAD2-E1E8-6A4F-A7CD-41DC93413F2E}" dt="2022-02-03T10:04:23.749" v="0" actId="14100"/>
        <pc:sldMkLst>
          <pc:docMk/>
          <pc:sldMk cId="3551219711" sldId="854"/>
        </pc:sldMkLst>
        <pc:picChg chg="mod">
          <ac:chgData name="Cajza Stålheim" userId="adfab067-5c80-4663-b07b-8d8f7325b683" providerId="ADAL" clId="{9F97EAD2-E1E8-6A4F-A7CD-41DC93413F2E}" dt="2022-02-03T10:04:23.749" v="0" actId="14100"/>
          <ac:picMkLst>
            <pc:docMk/>
            <pc:sldMk cId="3551219711" sldId="854"/>
            <ac:picMk id="5" creationId="{25D16B37-F543-4E91-8B1D-D4D77F5487D4}"/>
          </ac:picMkLst>
        </pc:picChg>
      </pc:sldChg>
      <pc:sldChg chg="addSp delSp modSp mod">
        <pc:chgData name="Cajza Stålheim" userId="adfab067-5c80-4663-b07b-8d8f7325b683" providerId="ADAL" clId="{9F97EAD2-E1E8-6A4F-A7CD-41DC93413F2E}" dt="2022-02-03T10:08:07.813" v="44" actId="478"/>
        <pc:sldMkLst>
          <pc:docMk/>
          <pc:sldMk cId="1936092065" sldId="857"/>
        </pc:sldMkLst>
        <pc:spChg chg="add del">
          <ac:chgData name="Cajza Stålheim" userId="adfab067-5c80-4663-b07b-8d8f7325b683" providerId="ADAL" clId="{9F97EAD2-E1E8-6A4F-A7CD-41DC93413F2E}" dt="2022-02-03T10:08:07.813" v="44" actId="478"/>
          <ac:spMkLst>
            <pc:docMk/>
            <pc:sldMk cId="1936092065" sldId="857"/>
            <ac:spMk id="6" creationId="{7C45A12F-BAED-4C2E-A1D1-369C329EB08D}"/>
          </ac:spMkLst>
        </pc:spChg>
        <pc:spChg chg="add del mod">
          <ac:chgData name="Cajza Stålheim" userId="adfab067-5c80-4663-b07b-8d8f7325b683" providerId="ADAL" clId="{9F97EAD2-E1E8-6A4F-A7CD-41DC93413F2E}" dt="2022-02-03T10:08:07.093" v="43"/>
          <ac:spMkLst>
            <pc:docMk/>
            <pc:sldMk cId="1936092065" sldId="857"/>
            <ac:spMk id="7" creationId="{C0909DED-CA2C-C64F-9359-1F2545CCD988}"/>
          </ac:spMkLst>
        </pc:spChg>
      </pc:sldChg>
      <pc:sldChg chg="addSp delSp modSp mod">
        <pc:chgData name="Cajza Stålheim" userId="adfab067-5c80-4663-b07b-8d8f7325b683" providerId="ADAL" clId="{9F97EAD2-E1E8-6A4F-A7CD-41DC93413F2E}" dt="2022-02-03T10:09:11.734" v="54" actId="1076"/>
        <pc:sldMkLst>
          <pc:docMk/>
          <pc:sldMk cId="1863564182" sldId="859"/>
        </pc:sldMkLst>
        <pc:spChg chg="del">
          <ac:chgData name="Cajza Stålheim" userId="adfab067-5c80-4663-b07b-8d8f7325b683" providerId="ADAL" clId="{9F97EAD2-E1E8-6A4F-A7CD-41DC93413F2E}" dt="2022-02-03T10:07:49.189" v="32" actId="478"/>
          <ac:spMkLst>
            <pc:docMk/>
            <pc:sldMk cId="1863564182" sldId="859"/>
            <ac:spMk id="33" creationId="{84D91A6E-88D6-DF41-AA35-510DEC92B32B}"/>
          </ac:spMkLst>
        </pc:spChg>
        <pc:spChg chg="mod">
          <ac:chgData name="Cajza Stålheim" userId="adfab067-5c80-4663-b07b-8d8f7325b683" providerId="ADAL" clId="{9F97EAD2-E1E8-6A4F-A7CD-41DC93413F2E}" dt="2022-02-03T10:08:46.495" v="50" actId="20577"/>
          <ac:spMkLst>
            <pc:docMk/>
            <pc:sldMk cId="1863564182" sldId="859"/>
            <ac:spMk id="38" creationId="{1EF1ED01-6631-BB40-AAA0-EAA4A34B7835}"/>
          </ac:spMkLst>
        </pc:spChg>
        <pc:spChg chg="add mod">
          <ac:chgData name="Cajza Stålheim" userId="adfab067-5c80-4663-b07b-8d8f7325b683" providerId="ADAL" clId="{9F97EAD2-E1E8-6A4F-A7CD-41DC93413F2E}" dt="2022-02-03T10:07:55.383" v="36" actId="20577"/>
          <ac:spMkLst>
            <pc:docMk/>
            <pc:sldMk cId="1863564182" sldId="859"/>
            <ac:spMk id="100" creationId="{A258B5A8-D67D-F34F-A35E-47461E8BFFE2}"/>
          </ac:spMkLst>
        </pc:spChg>
        <pc:grpChg chg="mod">
          <ac:chgData name="Cajza Stålheim" userId="adfab067-5c80-4663-b07b-8d8f7325b683" providerId="ADAL" clId="{9F97EAD2-E1E8-6A4F-A7CD-41DC93413F2E}" dt="2022-02-03T10:09:06.533" v="53" actId="1076"/>
          <ac:grpSpMkLst>
            <pc:docMk/>
            <pc:sldMk cId="1863564182" sldId="859"/>
            <ac:grpSpMk id="14" creationId="{246D77BA-EC06-A641-85E8-E0D0095C303F}"/>
          </ac:grpSpMkLst>
        </pc:grpChg>
        <pc:grpChg chg="mod">
          <ac:chgData name="Cajza Stålheim" userId="adfab067-5c80-4663-b07b-8d8f7325b683" providerId="ADAL" clId="{9F97EAD2-E1E8-6A4F-A7CD-41DC93413F2E}" dt="2022-02-03T10:09:06.533" v="53" actId="1076"/>
          <ac:grpSpMkLst>
            <pc:docMk/>
            <pc:sldMk cId="1863564182" sldId="859"/>
            <ac:grpSpMk id="17" creationId="{32DAFD2B-7CD9-4047-8265-BFC26DA4701F}"/>
          </ac:grpSpMkLst>
        </pc:grpChg>
        <pc:grpChg chg="mod">
          <ac:chgData name="Cajza Stålheim" userId="adfab067-5c80-4663-b07b-8d8f7325b683" providerId="ADAL" clId="{9F97EAD2-E1E8-6A4F-A7CD-41DC93413F2E}" dt="2022-02-03T10:09:06.533" v="53" actId="1076"/>
          <ac:grpSpMkLst>
            <pc:docMk/>
            <pc:sldMk cId="1863564182" sldId="859"/>
            <ac:grpSpMk id="20" creationId="{8FB86DE6-11CA-D642-9AB8-E41B7BF2F67C}"/>
          </ac:grpSpMkLst>
        </pc:grpChg>
        <pc:grpChg chg="mod">
          <ac:chgData name="Cajza Stålheim" userId="adfab067-5c80-4663-b07b-8d8f7325b683" providerId="ADAL" clId="{9F97EAD2-E1E8-6A4F-A7CD-41DC93413F2E}" dt="2022-02-03T10:09:06.533" v="53" actId="1076"/>
          <ac:grpSpMkLst>
            <pc:docMk/>
            <pc:sldMk cId="1863564182" sldId="859"/>
            <ac:grpSpMk id="23" creationId="{2F48A3C4-D581-0144-B7BE-DB4781F59383}"/>
          </ac:grpSpMkLst>
        </pc:grpChg>
        <pc:grpChg chg="mod">
          <ac:chgData name="Cajza Stålheim" userId="adfab067-5c80-4663-b07b-8d8f7325b683" providerId="ADAL" clId="{9F97EAD2-E1E8-6A4F-A7CD-41DC93413F2E}" dt="2022-02-03T10:09:06.533" v="53" actId="1076"/>
          <ac:grpSpMkLst>
            <pc:docMk/>
            <pc:sldMk cId="1863564182" sldId="859"/>
            <ac:grpSpMk id="94" creationId="{F9440D76-D341-47D2-BDDA-C44982A115E1}"/>
          </ac:grpSpMkLst>
        </pc:grpChg>
        <pc:grpChg chg="mod">
          <ac:chgData name="Cajza Stålheim" userId="adfab067-5c80-4663-b07b-8d8f7325b683" providerId="ADAL" clId="{9F97EAD2-E1E8-6A4F-A7CD-41DC93413F2E}" dt="2022-02-03T10:09:11.734" v="54" actId="1076"/>
          <ac:grpSpMkLst>
            <pc:docMk/>
            <pc:sldMk cId="1863564182" sldId="859"/>
            <ac:grpSpMk id="97" creationId="{1EDCF9A5-D0A2-473A-8A87-5C1DFF0C32B4}"/>
          </ac:grpSpMkLst>
        </pc:grpChg>
      </pc:sldChg>
      <pc:sldChg chg="modSp mod">
        <pc:chgData name="Cajza Stålheim" userId="adfab067-5c80-4663-b07b-8d8f7325b683" providerId="ADAL" clId="{9F97EAD2-E1E8-6A4F-A7CD-41DC93413F2E}" dt="2022-02-03T10:05:45.638" v="15" actId="1076"/>
        <pc:sldMkLst>
          <pc:docMk/>
          <pc:sldMk cId="3409037851" sldId="861"/>
        </pc:sldMkLst>
        <pc:grpChg chg="mod">
          <ac:chgData name="Cajza Stålheim" userId="adfab067-5c80-4663-b07b-8d8f7325b683" providerId="ADAL" clId="{9F97EAD2-E1E8-6A4F-A7CD-41DC93413F2E}" dt="2022-02-03T10:05:45.638" v="15" actId="1076"/>
          <ac:grpSpMkLst>
            <pc:docMk/>
            <pc:sldMk cId="3409037851" sldId="861"/>
            <ac:grpSpMk id="41" creationId="{D3CBA894-DF8F-AB46-BED5-0F96C82F0903}"/>
          </ac:grpSpMkLst>
        </pc:grpChg>
        <pc:grpChg chg="mod">
          <ac:chgData name="Cajza Stålheim" userId="adfab067-5c80-4663-b07b-8d8f7325b683" providerId="ADAL" clId="{9F97EAD2-E1E8-6A4F-A7CD-41DC93413F2E}" dt="2022-02-03T10:04:58.317" v="7" actId="1076"/>
          <ac:grpSpMkLst>
            <pc:docMk/>
            <pc:sldMk cId="3409037851" sldId="861"/>
            <ac:grpSpMk id="49" creationId="{D7124F41-D098-5C43-9F91-6050E54416AC}"/>
          </ac:grpSpMkLst>
        </pc:grpChg>
      </pc:sldChg>
      <pc:sldChg chg="addSp delSp modSp mod">
        <pc:chgData name="Cajza Stålheim" userId="adfab067-5c80-4663-b07b-8d8f7325b683" providerId="ADAL" clId="{9F97EAD2-E1E8-6A4F-A7CD-41DC93413F2E}" dt="2022-02-03T10:05:22.527" v="14" actId="14100"/>
        <pc:sldMkLst>
          <pc:docMk/>
          <pc:sldMk cId="4125670864" sldId="863"/>
        </pc:sldMkLst>
        <pc:spChg chg="mod">
          <ac:chgData name="Cajza Stålheim" userId="adfab067-5c80-4663-b07b-8d8f7325b683" providerId="ADAL" clId="{9F97EAD2-E1E8-6A4F-A7CD-41DC93413F2E}" dt="2022-02-03T10:05:15.676" v="12" actId="1076"/>
          <ac:spMkLst>
            <pc:docMk/>
            <pc:sldMk cId="4125670864" sldId="863"/>
            <ac:spMk id="3" creationId="{89A0F6F8-3480-5B40-9179-918E26236B22}"/>
          </ac:spMkLst>
        </pc:spChg>
        <pc:spChg chg="mod">
          <ac:chgData name="Cajza Stålheim" userId="adfab067-5c80-4663-b07b-8d8f7325b683" providerId="ADAL" clId="{9F97EAD2-E1E8-6A4F-A7CD-41DC93413F2E}" dt="2022-02-03T10:05:14.109" v="11" actId="1076"/>
          <ac:spMkLst>
            <pc:docMk/>
            <pc:sldMk cId="4125670864" sldId="863"/>
            <ac:spMk id="7" creationId="{779B8755-FA50-448A-B846-5F1CF3B76DD5}"/>
          </ac:spMkLst>
        </pc:spChg>
        <pc:spChg chg="mod">
          <ac:chgData name="Cajza Stålheim" userId="adfab067-5c80-4663-b07b-8d8f7325b683" providerId="ADAL" clId="{9F97EAD2-E1E8-6A4F-A7CD-41DC93413F2E}" dt="2022-02-03T10:05:01.340" v="8"/>
          <ac:spMkLst>
            <pc:docMk/>
            <pc:sldMk cId="4125670864" sldId="863"/>
            <ac:spMk id="10" creationId="{39D2AEFF-B54A-4048-918B-5A59C53D93C6}"/>
          </ac:spMkLst>
        </pc:spChg>
        <pc:grpChg chg="add del mod">
          <ac:chgData name="Cajza Stålheim" userId="adfab067-5c80-4663-b07b-8d8f7325b683" providerId="ADAL" clId="{9F97EAD2-E1E8-6A4F-A7CD-41DC93413F2E}" dt="2022-02-03T10:05:07.470" v="10" actId="478"/>
          <ac:grpSpMkLst>
            <pc:docMk/>
            <pc:sldMk cId="4125670864" sldId="863"/>
            <ac:grpSpMk id="5" creationId="{600DCA30-02D6-6145-8547-7D685663C06D}"/>
          </ac:grpSpMkLst>
        </pc:grpChg>
        <pc:picChg chg="mod">
          <ac:chgData name="Cajza Stålheim" userId="adfab067-5c80-4663-b07b-8d8f7325b683" providerId="ADAL" clId="{9F97EAD2-E1E8-6A4F-A7CD-41DC93413F2E}" dt="2022-02-03T10:05:22.527" v="14" actId="14100"/>
          <ac:picMkLst>
            <pc:docMk/>
            <pc:sldMk cId="4125670864" sldId="863"/>
            <ac:picMk id="2" creationId="{FC0710A1-E6E7-4B05-AFF5-40F787739602}"/>
          </ac:picMkLst>
        </pc:picChg>
        <pc:picChg chg="mod">
          <ac:chgData name="Cajza Stålheim" userId="adfab067-5c80-4663-b07b-8d8f7325b683" providerId="ADAL" clId="{9F97EAD2-E1E8-6A4F-A7CD-41DC93413F2E}" dt="2022-02-03T10:05:01.340" v="8"/>
          <ac:picMkLst>
            <pc:docMk/>
            <pc:sldMk cId="4125670864" sldId="863"/>
            <ac:picMk id="6" creationId="{C743FA92-B1E4-2745-B4A8-FB6A0C72EB47}"/>
          </ac:picMkLst>
        </pc:picChg>
        <pc:picChg chg="mod">
          <ac:chgData name="Cajza Stålheim" userId="adfab067-5c80-4663-b07b-8d8f7325b683" providerId="ADAL" clId="{9F97EAD2-E1E8-6A4F-A7CD-41DC93413F2E}" dt="2022-02-03T10:05:01.340" v="8"/>
          <ac:picMkLst>
            <pc:docMk/>
            <pc:sldMk cId="4125670864" sldId="863"/>
            <ac:picMk id="8" creationId="{29954AE6-5AA0-E24B-BCA2-24B3F01CEC8E}"/>
          </ac:picMkLst>
        </pc:picChg>
        <pc:cxnChg chg="mod">
          <ac:chgData name="Cajza Stålheim" userId="adfab067-5c80-4663-b07b-8d8f7325b683" providerId="ADAL" clId="{9F97EAD2-E1E8-6A4F-A7CD-41DC93413F2E}" dt="2022-02-03T10:05:01.340" v="8"/>
          <ac:cxnSpMkLst>
            <pc:docMk/>
            <pc:sldMk cId="4125670864" sldId="863"/>
            <ac:cxnSpMk id="9" creationId="{51A610FB-9A61-C645-BA53-7130F662AE8F}"/>
          </ac:cxnSpMkLst>
        </pc:cxnChg>
      </pc:sldChg>
      <pc:sldChg chg="modSp add mod delCm">
        <pc:chgData name="Cajza Stålheim" userId="adfab067-5c80-4663-b07b-8d8f7325b683" providerId="ADAL" clId="{9F97EAD2-E1E8-6A4F-A7CD-41DC93413F2E}" dt="2022-02-03T10:27:21.581" v="95" actId="6549"/>
        <pc:sldMkLst>
          <pc:docMk/>
          <pc:sldMk cId="1601268583" sldId="4448"/>
        </pc:sldMkLst>
        <pc:spChg chg="mod">
          <ac:chgData name="Cajza Stålheim" userId="adfab067-5c80-4663-b07b-8d8f7325b683" providerId="ADAL" clId="{9F97EAD2-E1E8-6A4F-A7CD-41DC93413F2E}" dt="2022-02-03T10:27:21.581" v="95" actId="6549"/>
          <ac:spMkLst>
            <pc:docMk/>
            <pc:sldMk cId="1601268583" sldId="4448"/>
            <ac:spMk id="15" creationId="{42FC26EC-6332-8144-ACCA-35240B4D5789}"/>
          </ac:spMkLst>
        </pc:spChg>
        <pc:spChg chg="mod">
          <ac:chgData name="Cajza Stålheim" userId="adfab067-5c80-4663-b07b-8d8f7325b683" providerId="ADAL" clId="{9F97EAD2-E1E8-6A4F-A7CD-41DC93413F2E}" dt="2022-02-03T10:26:42.235" v="78" actId="20577"/>
          <ac:spMkLst>
            <pc:docMk/>
            <pc:sldMk cId="1601268583" sldId="4448"/>
            <ac:spMk id="19" creationId="{FFE79B3D-5007-D84B-BFAE-F5FC90F41E4D}"/>
          </ac:spMkLst>
        </pc:spChg>
      </pc:sldChg>
    </pc:docChg>
  </pc:docChgLst>
  <pc:docChgLst>
    <pc:chgData name="Cajza Stålheim" userId="S::cajza.stalheim@regionvarmland.se::adfab067-5c80-4663-b07b-8d8f7325b683" providerId="AD" clId="Web-{78755B8E-93C9-4F31-A510-1F7605DF2E73}"/>
    <pc:docChg chg="modSld">
      <pc:chgData name="Cajza Stålheim" userId="S::cajza.stalheim@regionvarmland.se::adfab067-5c80-4663-b07b-8d8f7325b683" providerId="AD" clId="Web-{78755B8E-93C9-4F31-A510-1F7605DF2E73}" dt="2022-02-21T13:40:35.248" v="51"/>
      <pc:docMkLst>
        <pc:docMk/>
      </pc:docMkLst>
      <pc:sldChg chg="delSp modSp modCm">
        <pc:chgData name="Cajza Stålheim" userId="S::cajza.stalheim@regionvarmland.se::adfab067-5c80-4663-b07b-8d8f7325b683" providerId="AD" clId="Web-{78755B8E-93C9-4F31-A510-1F7605DF2E73}" dt="2022-02-21T13:40:35.248" v="51"/>
        <pc:sldMkLst>
          <pc:docMk/>
          <pc:sldMk cId="1957378981" sldId="4450"/>
        </pc:sldMkLst>
        <pc:spChg chg="mod">
          <ac:chgData name="Cajza Stålheim" userId="S::cajza.stalheim@regionvarmland.se::adfab067-5c80-4663-b07b-8d8f7325b683" providerId="AD" clId="Web-{78755B8E-93C9-4F31-A510-1F7605DF2E73}" dt="2022-02-21T13:40:13.872" v="50" actId="14100"/>
          <ac:spMkLst>
            <pc:docMk/>
            <pc:sldMk cId="1957378981" sldId="4450"/>
            <ac:spMk id="3" creationId="{0E89F2AC-3023-654F-98BA-2DDAAD658616}"/>
          </ac:spMkLst>
        </pc:spChg>
        <pc:spChg chg="del topLvl">
          <ac:chgData name="Cajza Stålheim" userId="S::cajza.stalheim@regionvarmland.se::adfab067-5c80-4663-b07b-8d8f7325b683" providerId="AD" clId="Web-{78755B8E-93C9-4F31-A510-1F7605DF2E73}" dt="2022-02-21T13:38:42.773" v="40"/>
          <ac:spMkLst>
            <pc:docMk/>
            <pc:sldMk cId="1957378981" sldId="4450"/>
            <ac:spMk id="23" creationId="{FE631636-3F44-D240-9AA2-ABB9258A10B8}"/>
          </ac:spMkLst>
        </pc:spChg>
        <pc:spChg chg="del topLvl">
          <ac:chgData name="Cajza Stålheim" userId="S::cajza.stalheim@regionvarmland.se::adfab067-5c80-4663-b07b-8d8f7325b683" providerId="AD" clId="Web-{78755B8E-93C9-4F31-A510-1F7605DF2E73}" dt="2022-02-21T13:38:42.773" v="39"/>
          <ac:spMkLst>
            <pc:docMk/>
            <pc:sldMk cId="1957378981" sldId="4450"/>
            <ac:spMk id="24" creationId="{E35EED2F-718E-D844-BFDB-C28BC44EAEE1}"/>
          </ac:spMkLst>
        </pc:spChg>
        <pc:spChg chg="mod">
          <ac:chgData name="Cajza Stålheim" userId="S::cajza.stalheim@regionvarmland.se::adfab067-5c80-4663-b07b-8d8f7325b683" providerId="AD" clId="Web-{78755B8E-93C9-4F31-A510-1F7605DF2E73}" dt="2022-02-21T13:39:01.681" v="46" actId="1076"/>
          <ac:spMkLst>
            <pc:docMk/>
            <pc:sldMk cId="1957378981" sldId="4450"/>
            <ac:spMk id="31" creationId="{FD5F0C94-8360-2247-836D-1D15E7002048}"/>
          </ac:spMkLst>
        </pc:spChg>
        <pc:spChg chg="mod">
          <ac:chgData name="Cajza Stålheim" userId="S::cajza.stalheim@regionvarmland.se::adfab067-5c80-4663-b07b-8d8f7325b683" providerId="AD" clId="Web-{78755B8E-93C9-4F31-A510-1F7605DF2E73}" dt="2022-02-21T13:39:59.918" v="49" actId="1076"/>
          <ac:spMkLst>
            <pc:docMk/>
            <pc:sldMk cId="1957378981" sldId="4450"/>
            <ac:spMk id="42" creationId="{55B112C2-2313-994F-94B6-035182A6E08D}"/>
          </ac:spMkLst>
        </pc:spChg>
        <pc:spChg chg="mod">
          <ac:chgData name="Cajza Stålheim" userId="S::cajza.stalheim@regionvarmland.se::adfab067-5c80-4663-b07b-8d8f7325b683" providerId="AD" clId="Web-{78755B8E-93C9-4F31-A510-1F7605DF2E73}" dt="2022-02-21T13:39:41.261" v="48" actId="1076"/>
          <ac:spMkLst>
            <pc:docMk/>
            <pc:sldMk cId="1957378981" sldId="4450"/>
            <ac:spMk id="44" creationId="{0854AD22-E83A-4D49-8069-E36259A5787E}"/>
          </ac:spMkLst>
        </pc:spChg>
        <pc:spChg chg="mod">
          <ac:chgData name="Cajza Stålheim" userId="S::cajza.stalheim@regionvarmland.se::adfab067-5c80-4663-b07b-8d8f7325b683" providerId="AD" clId="Web-{78755B8E-93C9-4F31-A510-1F7605DF2E73}" dt="2022-02-21T13:38:07.490" v="19" actId="1076"/>
          <ac:spMkLst>
            <pc:docMk/>
            <pc:sldMk cId="1957378981" sldId="4450"/>
            <ac:spMk id="45" creationId="{8C9E125D-1589-4508-BDED-C1B6F2894134}"/>
          </ac:spMkLst>
        </pc:spChg>
        <pc:spChg chg="mod">
          <ac:chgData name="Cajza Stålheim" userId="S::cajza.stalheim@regionvarmland.se::adfab067-5c80-4663-b07b-8d8f7325b683" providerId="AD" clId="Web-{78755B8E-93C9-4F31-A510-1F7605DF2E73}" dt="2022-02-21T13:38:37.976" v="38" actId="1076"/>
          <ac:spMkLst>
            <pc:docMk/>
            <pc:sldMk cId="1957378981" sldId="4450"/>
            <ac:spMk id="46" creationId="{8F78371C-C9A8-4902-A233-FAA50479F36A}"/>
          </ac:spMkLst>
        </pc:spChg>
        <pc:grpChg chg="mod">
          <ac:chgData name="Cajza Stålheim" userId="S::cajza.stalheim@regionvarmland.se::adfab067-5c80-4663-b07b-8d8f7325b683" providerId="AD" clId="Web-{78755B8E-93C9-4F31-A510-1F7605DF2E73}" dt="2022-02-21T13:39:36.730" v="47" actId="1076"/>
          <ac:grpSpMkLst>
            <pc:docMk/>
            <pc:sldMk cId="1957378981" sldId="4450"/>
            <ac:grpSpMk id="4" creationId="{FC946DBF-348C-9E42-BB6E-2FEFD3422568}"/>
          </ac:grpSpMkLst>
        </pc:grpChg>
        <pc:grpChg chg="mod">
          <ac:chgData name="Cajza Stålheim" userId="S::cajza.stalheim@regionvarmland.se::adfab067-5c80-4663-b07b-8d8f7325b683" providerId="AD" clId="Web-{78755B8E-93C9-4F31-A510-1F7605DF2E73}" dt="2022-02-21T13:38:54.118" v="43" actId="1076"/>
          <ac:grpSpMkLst>
            <pc:docMk/>
            <pc:sldMk cId="1957378981" sldId="4450"/>
            <ac:grpSpMk id="16" creationId="{99F51C31-4877-C741-B996-5F57146236FF}"/>
          </ac:grpSpMkLst>
        </pc:grpChg>
        <pc:grpChg chg="mod">
          <ac:chgData name="Cajza Stålheim" userId="S::cajza.stalheim@regionvarmland.se::adfab067-5c80-4663-b07b-8d8f7325b683" providerId="AD" clId="Web-{78755B8E-93C9-4F31-A510-1F7605DF2E73}" dt="2022-02-21T13:38:52.446" v="42" actId="1076"/>
          <ac:grpSpMkLst>
            <pc:docMk/>
            <pc:sldMk cId="1957378981" sldId="4450"/>
            <ac:grpSpMk id="20" creationId="{A70458E7-A56F-3344-8A44-1FF645A7F44C}"/>
          </ac:grpSpMkLst>
        </pc:grpChg>
        <pc:grpChg chg="del">
          <ac:chgData name="Cajza Stålheim" userId="S::cajza.stalheim@regionvarmland.se::adfab067-5c80-4663-b07b-8d8f7325b683" providerId="AD" clId="Web-{78755B8E-93C9-4F31-A510-1F7605DF2E73}" dt="2022-02-21T13:38:42.773" v="39"/>
          <ac:grpSpMkLst>
            <pc:docMk/>
            <pc:sldMk cId="1957378981" sldId="4450"/>
            <ac:grpSpMk id="22" creationId="{B827757B-0B49-9143-A1E0-B493CA7C381B}"/>
          </ac:grpSpMkLst>
        </pc:grpChg>
        <pc:grpChg chg="mod">
          <ac:chgData name="Cajza Stålheim" userId="S::cajza.stalheim@regionvarmland.se::adfab067-5c80-4663-b07b-8d8f7325b683" providerId="AD" clId="Web-{78755B8E-93C9-4F31-A510-1F7605DF2E73}" dt="2022-02-21T13:38:50.243" v="41" actId="1076"/>
          <ac:grpSpMkLst>
            <pc:docMk/>
            <pc:sldMk cId="1957378981" sldId="4450"/>
            <ac:grpSpMk id="30" creationId="{6547945B-9B93-6C49-8254-EA1515EA57FA}"/>
          </ac:grpSpMkLst>
        </pc:grpChg>
        <pc:grpChg chg="mod">
          <ac:chgData name="Cajza Stålheim" userId="S::cajza.stalheim@regionvarmland.se::adfab067-5c80-4663-b07b-8d8f7325b683" providerId="AD" clId="Web-{78755B8E-93C9-4F31-A510-1F7605DF2E73}" dt="2022-02-21T13:38:57.009" v="44" actId="1076"/>
          <ac:grpSpMkLst>
            <pc:docMk/>
            <pc:sldMk cId="1957378981" sldId="4450"/>
            <ac:grpSpMk id="39" creationId="{0745CA44-9FD4-D54A-8FFC-9CB4DB1A2F7C}"/>
          </ac:grpSpMkLst>
        </pc:grpChg>
      </pc:sldChg>
    </pc:docChg>
  </pc:docChgLst>
  <pc:docChgLst>
    <pc:chgData name="Kristina Ling" userId="S::kristina.ling_filipstad.se#ext#@liv.onmicrosoft.com::64611e7b-2952-4633-8392-10d1a2fd5795" providerId="AD" clId="Web-{AE65EE8F-49AA-4C2F-BF9D-7B4272A38A3B}"/>
    <pc:docChg chg="modSld">
      <pc:chgData name="Kristina Ling" userId="S::kristina.ling_filipstad.se#ext#@liv.onmicrosoft.com::64611e7b-2952-4633-8392-10d1a2fd5795" providerId="AD" clId="Web-{AE65EE8F-49AA-4C2F-BF9D-7B4272A38A3B}" dt="2021-10-22T05:43:55.371" v="539" actId="20577"/>
      <pc:docMkLst>
        <pc:docMk/>
      </pc:docMkLst>
      <pc:sldChg chg="modSp">
        <pc:chgData name="Kristina Ling" userId="S::kristina.ling_filipstad.se#ext#@liv.onmicrosoft.com::64611e7b-2952-4633-8392-10d1a2fd5795" providerId="AD" clId="Web-{AE65EE8F-49AA-4C2F-BF9D-7B4272A38A3B}" dt="2021-10-22T05:43:55.371" v="539" actId="20577"/>
        <pc:sldMkLst>
          <pc:docMk/>
          <pc:sldMk cId="3551219711" sldId="854"/>
        </pc:sldMkLst>
        <pc:spChg chg="mod">
          <ac:chgData name="Kristina Ling" userId="S::kristina.ling_filipstad.se#ext#@liv.onmicrosoft.com::64611e7b-2952-4633-8392-10d1a2fd5795" providerId="AD" clId="Web-{AE65EE8F-49AA-4C2F-BF9D-7B4272A38A3B}" dt="2021-10-22T05:43:55.371" v="539" actId="20577"/>
          <ac:spMkLst>
            <pc:docMk/>
            <pc:sldMk cId="3551219711" sldId="854"/>
            <ac:spMk id="2" creationId="{7976730B-83A6-4B54-96F1-3B5C95B2ED00}"/>
          </ac:spMkLst>
        </pc:spChg>
      </pc:sldChg>
    </pc:docChg>
  </pc:docChgLst>
  <pc:docChgLst>
    <pc:chgData name="Roy Persson" userId="a075b4b3-2f90-4d0a-b08d-a62211155e4e" providerId="ADAL" clId="{E4B9FAF4-F65B-0144-8FC8-F29453FA9ED1}"/>
    <pc:docChg chg="undo custSel addSld delSld modSld">
      <pc:chgData name="Roy Persson" userId="a075b4b3-2f90-4d0a-b08d-a62211155e4e" providerId="ADAL" clId="{E4B9FAF4-F65B-0144-8FC8-F29453FA9ED1}" dt="2022-02-18T14:06:04.191" v="580" actId="14100"/>
      <pc:docMkLst>
        <pc:docMk/>
      </pc:docMkLst>
      <pc:sldChg chg="modNotesTx">
        <pc:chgData name="Roy Persson" userId="a075b4b3-2f90-4d0a-b08d-a62211155e4e" providerId="ADAL" clId="{E4B9FAF4-F65B-0144-8FC8-F29453FA9ED1}" dt="2022-02-18T13:27:03.955" v="478" actId="20577"/>
        <pc:sldMkLst>
          <pc:docMk/>
          <pc:sldMk cId="1821351181" sldId="839"/>
        </pc:sldMkLst>
      </pc:sldChg>
      <pc:sldChg chg="modNotesTx">
        <pc:chgData name="Roy Persson" userId="a075b4b3-2f90-4d0a-b08d-a62211155e4e" providerId="ADAL" clId="{E4B9FAF4-F65B-0144-8FC8-F29453FA9ED1}" dt="2022-02-18T13:27:09.350" v="479" actId="20577"/>
        <pc:sldMkLst>
          <pc:docMk/>
          <pc:sldMk cId="1079158982" sldId="840"/>
        </pc:sldMkLst>
      </pc:sldChg>
      <pc:sldChg chg="modSp mod modNotesTx">
        <pc:chgData name="Roy Persson" userId="a075b4b3-2f90-4d0a-b08d-a62211155e4e" providerId="ADAL" clId="{E4B9FAF4-F65B-0144-8FC8-F29453FA9ED1}" dt="2022-02-18T14:05:37.471" v="573" actId="20577"/>
        <pc:sldMkLst>
          <pc:docMk/>
          <pc:sldMk cId="348888942" sldId="846"/>
        </pc:sldMkLst>
        <pc:spChg chg="mod">
          <ac:chgData name="Roy Persson" userId="a075b4b3-2f90-4d0a-b08d-a62211155e4e" providerId="ADAL" clId="{E4B9FAF4-F65B-0144-8FC8-F29453FA9ED1}" dt="2022-02-18T14:05:37.471" v="573" actId="20577"/>
          <ac:spMkLst>
            <pc:docMk/>
            <pc:sldMk cId="348888942" sldId="846"/>
            <ac:spMk id="34" creationId="{5EECE025-4CC0-CE4D-8E74-864B584DE23A}"/>
          </ac:spMkLst>
        </pc:spChg>
      </pc:sldChg>
      <pc:sldChg chg="modSp del mod">
        <pc:chgData name="Roy Persson" userId="a075b4b3-2f90-4d0a-b08d-a62211155e4e" providerId="ADAL" clId="{E4B9FAF4-F65B-0144-8FC8-F29453FA9ED1}" dt="2022-02-18T13:22:19.435" v="184" actId="2696"/>
        <pc:sldMkLst>
          <pc:docMk/>
          <pc:sldMk cId="338183228" sldId="852"/>
        </pc:sldMkLst>
        <pc:spChg chg="mod">
          <ac:chgData name="Roy Persson" userId="a075b4b3-2f90-4d0a-b08d-a62211155e4e" providerId="ADAL" clId="{E4B9FAF4-F65B-0144-8FC8-F29453FA9ED1}" dt="2022-02-18T13:19:42.794" v="183" actId="20577"/>
          <ac:spMkLst>
            <pc:docMk/>
            <pc:sldMk cId="338183228" sldId="852"/>
            <ac:spMk id="3" creationId="{89A0F6F8-3480-5B40-9179-918E26236B22}"/>
          </ac:spMkLst>
        </pc:spChg>
      </pc:sldChg>
      <pc:sldChg chg="add">
        <pc:chgData name="Roy Persson" userId="a075b4b3-2f90-4d0a-b08d-a62211155e4e" providerId="ADAL" clId="{E4B9FAF4-F65B-0144-8FC8-F29453FA9ED1}" dt="2022-02-18T13:22:23.284" v="185"/>
        <pc:sldMkLst>
          <pc:docMk/>
          <pc:sldMk cId="3845727889" sldId="852"/>
        </pc:sldMkLst>
      </pc:sldChg>
      <pc:sldChg chg="add">
        <pc:chgData name="Roy Persson" userId="a075b4b3-2f90-4d0a-b08d-a62211155e4e" providerId="ADAL" clId="{E4B9FAF4-F65B-0144-8FC8-F29453FA9ED1}" dt="2022-02-18T13:22:23.284" v="185"/>
        <pc:sldMkLst>
          <pc:docMk/>
          <pc:sldMk cId="2079379653" sldId="854"/>
        </pc:sldMkLst>
      </pc:sldChg>
      <pc:sldChg chg="del">
        <pc:chgData name="Roy Persson" userId="a075b4b3-2f90-4d0a-b08d-a62211155e4e" providerId="ADAL" clId="{E4B9FAF4-F65B-0144-8FC8-F29453FA9ED1}" dt="2022-02-18T13:22:19.435" v="184" actId="2696"/>
        <pc:sldMkLst>
          <pc:docMk/>
          <pc:sldMk cId="3551219711" sldId="854"/>
        </pc:sldMkLst>
      </pc:sldChg>
      <pc:sldChg chg="del">
        <pc:chgData name="Roy Persson" userId="a075b4b3-2f90-4d0a-b08d-a62211155e4e" providerId="ADAL" clId="{E4B9FAF4-F65B-0144-8FC8-F29453FA9ED1}" dt="2022-02-18T14:03:07.805" v="560" actId="2696"/>
        <pc:sldMkLst>
          <pc:docMk/>
          <pc:sldMk cId="1936092065" sldId="857"/>
        </pc:sldMkLst>
      </pc:sldChg>
      <pc:sldChg chg="addSp modSp mod">
        <pc:chgData name="Roy Persson" userId="a075b4b3-2f90-4d0a-b08d-a62211155e4e" providerId="ADAL" clId="{E4B9FAF4-F65B-0144-8FC8-F29453FA9ED1}" dt="2022-02-18T13:55:54.949" v="507" actId="692"/>
        <pc:sldMkLst>
          <pc:docMk/>
          <pc:sldMk cId="1863564182" sldId="859"/>
        </pc:sldMkLst>
        <pc:spChg chg="add mod">
          <ac:chgData name="Roy Persson" userId="a075b4b3-2f90-4d0a-b08d-a62211155e4e" providerId="ADAL" clId="{E4B9FAF4-F65B-0144-8FC8-F29453FA9ED1}" dt="2022-02-18T13:55:54.949" v="507" actId="692"/>
          <ac:spMkLst>
            <pc:docMk/>
            <pc:sldMk cId="1863564182" sldId="859"/>
            <ac:spMk id="2" creationId="{54E2F917-79F2-734F-8C33-B1DADBB6ED46}"/>
          </ac:spMkLst>
        </pc:spChg>
      </pc:sldChg>
      <pc:sldChg chg="del">
        <pc:chgData name="Roy Persson" userId="a075b4b3-2f90-4d0a-b08d-a62211155e4e" providerId="ADAL" clId="{E4B9FAF4-F65B-0144-8FC8-F29453FA9ED1}" dt="2022-02-18T14:03:31.055" v="562" actId="2696"/>
        <pc:sldMkLst>
          <pc:docMk/>
          <pc:sldMk cId="1434420827" sldId="860"/>
        </pc:sldMkLst>
      </pc:sldChg>
      <pc:sldChg chg="modSp mod">
        <pc:chgData name="Roy Persson" userId="a075b4b3-2f90-4d0a-b08d-a62211155e4e" providerId="ADAL" clId="{E4B9FAF4-F65B-0144-8FC8-F29453FA9ED1}" dt="2022-02-18T13:25:44.675" v="477" actId="20577"/>
        <pc:sldMkLst>
          <pc:docMk/>
          <pc:sldMk cId="4125670864" sldId="863"/>
        </pc:sldMkLst>
        <pc:spChg chg="mod">
          <ac:chgData name="Roy Persson" userId="a075b4b3-2f90-4d0a-b08d-a62211155e4e" providerId="ADAL" clId="{E4B9FAF4-F65B-0144-8FC8-F29453FA9ED1}" dt="2022-02-18T13:25:44.675" v="477" actId="20577"/>
          <ac:spMkLst>
            <pc:docMk/>
            <pc:sldMk cId="4125670864" sldId="863"/>
            <ac:spMk id="7" creationId="{779B8755-FA50-448A-B846-5F1CF3B76DD5}"/>
          </ac:spMkLst>
        </pc:spChg>
      </pc:sldChg>
      <pc:sldChg chg="modSp add del mod">
        <pc:chgData name="Roy Persson" userId="a075b4b3-2f90-4d0a-b08d-a62211155e4e" providerId="ADAL" clId="{E4B9FAF4-F65B-0144-8FC8-F29453FA9ED1}" dt="2022-02-18T14:02:18.793" v="559" actId="2696"/>
        <pc:sldMkLst>
          <pc:docMk/>
          <pc:sldMk cId="3981007358" sldId="4419"/>
        </pc:sldMkLst>
        <pc:spChg chg="mod">
          <ac:chgData name="Roy Persson" userId="a075b4b3-2f90-4d0a-b08d-a62211155e4e" providerId="ADAL" clId="{E4B9FAF4-F65B-0144-8FC8-F29453FA9ED1}" dt="2022-02-18T13:58:11.497" v="527" actId="20577"/>
          <ac:spMkLst>
            <pc:docMk/>
            <pc:sldMk cId="3981007358" sldId="4419"/>
            <ac:spMk id="2" creationId="{723F7B2F-6800-2143-B8B3-67E840E88956}"/>
          </ac:spMkLst>
        </pc:spChg>
        <pc:spChg chg="mod">
          <ac:chgData name="Roy Persson" userId="a075b4b3-2f90-4d0a-b08d-a62211155e4e" providerId="ADAL" clId="{E4B9FAF4-F65B-0144-8FC8-F29453FA9ED1}" dt="2022-02-18T14:00:58.316" v="551" actId="20577"/>
          <ac:spMkLst>
            <pc:docMk/>
            <pc:sldMk cId="3981007358" sldId="4419"/>
            <ac:spMk id="7" creationId="{7ECDC200-F9D2-DE43-8292-71E9775745B6}"/>
          </ac:spMkLst>
        </pc:spChg>
      </pc:sldChg>
      <pc:sldChg chg="del">
        <pc:chgData name="Roy Persson" userId="a075b4b3-2f90-4d0a-b08d-a62211155e4e" providerId="ADAL" clId="{E4B9FAF4-F65B-0144-8FC8-F29453FA9ED1}" dt="2022-02-18T14:03:07.805" v="560" actId="2696"/>
        <pc:sldMkLst>
          <pc:docMk/>
          <pc:sldMk cId="1811255229" sldId="4423"/>
        </pc:sldMkLst>
      </pc:sldChg>
      <pc:sldChg chg="del">
        <pc:chgData name="Roy Persson" userId="a075b4b3-2f90-4d0a-b08d-a62211155e4e" providerId="ADAL" clId="{E4B9FAF4-F65B-0144-8FC8-F29453FA9ED1}" dt="2022-02-18T14:03:31.055" v="562" actId="2696"/>
        <pc:sldMkLst>
          <pc:docMk/>
          <pc:sldMk cId="552408553" sldId="4425"/>
        </pc:sldMkLst>
      </pc:sldChg>
      <pc:sldChg chg="del">
        <pc:chgData name="Roy Persson" userId="a075b4b3-2f90-4d0a-b08d-a62211155e4e" providerId="ADAL" clId="{E4B9FAF4-F65B-0144-8FC8-F29453FA9ED1}" dt="2022-02-18T14:03:12.071" v="561" actId="2696"/>
        <pc:sldMkLst>
          <pc:docMk/>
          <pc:sldMk cId="3410016317" sldId="4426"/>
        </pc:sldMkLst>
      </pc:sldChg>
      <pc:sldChg chg="modSp mod">
        <pc:chgData name="Roy Persson" userId="a075b4b3-2f90-4d0a-b08d-a62211155e4e" providerId="ADAL" clId="{E4B9FAF4-F65B-0144-8FC8-F29453FA9ED1}" dt="2022-02-18T13:18:22.862" v="155" actId="14100"/>
        <pc:sldMkLst>
          <pc:docMk/>
          <pc:sldMk cId="1601268583" sldId="4448"/>
        </pc:sldMkLst>
        <pc:spChg chg="mod">
          <ac:chgData name="Roy Persson" userId="a075b4b3-2f90-4d0a-b08d-a62211155e4e" providerId="ADAL" clId="{E4B9FAF4-F65B-0144-8FC8-F29453FA9ED1}" dt="2022-02-10T13:47:50.021" v="17" actId="20577"/>
          <ac:spMkLst>
            <pc:docMk/>
            <pc:sldMk cId="1601268583" sldId="4448"/>
            <ac:spMk id="14" creationId="{3BA286DA-498A-A545-A4F8-70DCCC10B16A}"/>
          </ac:spMkLst>
        </pc:spChg>
        <pc:spChg chg="mod">
          <ac:chgData name="Roy Persson" userId="a075b4b3-2f90-4d0a-b08d-a62211155e4e" providerId="ADAL" clId="{E4B9FAF4-F65B-0144-8FC8-F29453FA9ED1}" dt="2022-02-18T13:18:22.862" v="155" actId="14100"/>
          <ac:spMkLst>
            <pc:docMk/>
            <pc:sldMk cId="1601268583" sldId="4448"/>
            <ac:spMk id="16" creationId="{7FAD9093-BC6D-8045-A6CE-FF046D52E021}"/>
          </ac:spMkLst>
        </pc:spChg>
        <pc:spChg chg="mod">
          <ac:chgData name="Roy Persson" userId="a075b4b3-2f90-4d0a-b08d-a62211155e4e" providerId="ADAL" clId="{E4B9FAF4-F65B-0144-8FC8-F29453FA9ED1}" dt="2022-02-18T13:17:36.592" v="56" actId="20577"/>
          <ac:spMkLst>
            <pc:docMk/>
            <pc:sldMk cId="1601268583" sldId="4448"/>
            <ac:spMk id="18" creationId="{8CAD4950-B974-F845-A42B-11F563623337}"/>
          </ac:spMkLst>
        </pc:spChg>
        <pc:spChg chg="mod">
          <ac:chgData name="Roy Persson" userId="a075b4b3-2f90-4d0a-b08d-a62211155e4e" providerId="ADAL" clId="{E4B9FAF4-F65B-0144-8FC8-F29453FA9ED1}" dt="2022-02-10T13:27:08.272" v="10" actId="1076"/>
          <ac:spMkLst>
            <pc:docMk/>
            <pc:sldMk cId="1601268583" sldId="4448"/>
            <ac:spMk id="19" creationId="{FFE79B3D-5007-D84B-BFAE-F5FC90F41E4D}"/>
          </ac:spMkLst>
        </pc:spChg>
      </pc:sldChg>
      <pc:sldChg chg="modSp new mod">
        <pc:chgData name="Roy Persson" userId="a075b4b3-2f90-4d0a-b08d-a62211155e4e" providerId="ADAL" clId="{E4B9FAF4-F65B-0144-8FC8-F29453FA9ED1}" dt="2022-02-18T14:04:33.378" v="571" actId="20577"/>
        <pc:sldMkLst>
          <pc:docMk/>
          <pc:sldMk cId="2943456525" sldId="4449"/>
        </pc:sldMkLst>
        <pc:spChg chg="mod">
          <ac:chgData name="Roy Persson" userId="a075b4b3-2f90-4d0a-b08d-a62211155e4e" providerId="ADAL" clId="{E4B9FAF4-F65B-0144-8FC8-F29453FA9ED1}" dt="2022-02-18T14:04:33.378" v="571" actId="20577"/>
          <ac:spMkLst>
            <pc:docMk/>
            <pc:sldMk cId="2943456525" sldId="4449"/>
            <ac:spMk id="2" creationId="{F50BC0D3-AEF8-0F42-A996-3C9A7C0DFDD1}"/>
          </ac:spMkLst>
        </pc:spChg>
      </pc:sldChg>
      <pc:sldChg chg="addSp delSp modSp mod">
        <pc:chgData name="Roy Persson" userId="a075b4b3-2f90-4d0a-b08d-a62211155e4e" providerId="ADAL" clId="{E4B9FAF4-F65B-0144-8FC8-F29453FA9ED1}" dt="2022-02-18T14:06:04.191" v="580" actId="14100"/>
        <pc:sldMkLst>
          <pc:docMk/>
          <pc:sldMk cId="1957378981" sldId="4450"/>
        </pc:sldMkLst>
        <pc:spChg chg="mod">
          <ac:chgData name="Roy Persson" userId="a075b4b3-2f90-4d0a-b08d-a62211155e4e" providerId="ADAL" clId="{E4B9FAF4-F65B-0144-8FC8-F29453FA9ED1}" dt="2022-02-18T13:59:39.418" v="537" actId="1076"/>
          <ac:spMkLst>
            <pc:docMk/>
            <pc:sldMk cId="1957378981" sldId="4450"/>
            <ac:spMk id="2" creationId="{B8909155-167B-3D4F-A1F9-C4FB900C9A21}"/>
          </ac:spMkLst>
        </pc:spChg>
        <pc:spChg chg="mod">
          <ac:chgData name="Roy Persson" userId="a075b4b3-2f90-4d0a-b08d-a62211155e4e" providerId="ADAL" clId="{E4B9FAF4-F65B-0144-8FC8-F29453FA9ED1}" dt="2022-02-18T14:06:04.191" v="580" actId="14100"/>
          <ac:spMkLst>
            <pc:docMk/>
            <pc:sldMk cId="1957378981" sldId="4450"/>
            <ac:spMk id="3" creationId="{0E89F2AC-3023-654F-98BA-2DDAAD658616}"/>
          </ac:spMkLst>
        </pc:spChg>
        <pc:spChg chg="add del mod">
          <ac:chgData name="Roy Persson" userId="a075b4b3-2f90-4d0a-b08d-a62211155e4e" providerId="ADAL" clId="{E4B9FAF4-F65B-0144-8FC8-F29453FA9ED1}" dt="2022-02-18T13:59:43.013" v="538"/>
          <ac:spMkLst>
            <pc:docMk/>
            <pc:sldMk cId="1957378981" sldId="4450"/>
            <ac:spMk id="16" creationId="{5DB98D6D-0170-674E-B0CE-3A5BDD2D036B}"/>
          </ac:spMkLst>
        </pc:spChg>
        <pc:spChg chg="add del mod">
          <ac:chgData name="Roy Persson" userId="a075b4b3-2f90-4d0a-b08d-a62211155e4e" providerId="ADAL" clId="{E4B9FAF4-F65B-0144-8FC8-F29453FA9ED1}" dt="2022-02-18T13:59:43.013" v="538"/>
          <ac:spMkLst>
            <pc:docMk/>
            <pc:sldMk cId="1957378981" sldId="4450"/>
            <ac:spMk id="17" creationId="{B7FACC9B-7A36-6441-9FE8-A06BA0A30E6A}"/>
          </ac:spMkLst>
        </pc:spChg>
        <pc:spChg chg="add del mod">
          <ac:chgData name="Roy Persson" userId="a075b4b3-2f90-4d0a-b08d-a62211155e4e" providerId="ADAL" clId="{E4B9FAF4-F65B-0144-8FC8-F29453FA9ED1}" dt="2022-02-18T13:59:43.013" v="538"/>
          <ac:spMkLst>
            <pc:docMk/>
            <pc:sldMk cId="1957378981" sldId="4450"/>
            <ac:spMk id="18" creationId="{4630A872-A923-5045-84BF-A3F9F7870086}"/>
          </ac:spMkLst>
        </pc:spChg>
        <pc:spChg chg="add del mod">
          <ac:chgData name="Roy Persson" userId="a075b4b3-2f90-4d0a-b08d-a62211155e4e" providerId="ADAL" clId="{E4B9FAF4-F65B-0144-8FC8-F29453FA9ED1}" dt="2022-02-18T13:59:43.013" v="538"/>
          <ac:spMkLst>
            <pc:docMk/>
            <pc:sldMk cId="1957378981" sldId="4450"/>
            <ac:spMk id="19" creationId="{62601980-D1F3-7F4C-B378-BBEF20477FF2}"/>
          </ac:spMkLst>
        </pc:spChg>
        <pc:spChg chg="add del mod">
          <ac:chgData name="Roy Persson" userId="a075b4b3-2f90-4d0a-b08d-a62211155e4e" providerId="ADAL" clId="{E4B9FAF4-F65B-0144-8FC8-F29453FA9ED1}" dt="2022-02-18T13:59:43.013" v="538"/>
          <ac:spMkLst>
            <pc:docMk/>
            <pc:sldMk cId="1957378981" sldId="4450"/>
            <ac:spMk id="20" creationId="{6BFCF25E-BB30-4B4D-993B-28DE56AF800E}"/>
          </ac:spMkLst>
        </pc:spChg>
        <pc:spChg chg="add del mod">
          <ac:chgData name="Roy Persson" userId="a075b4b3-2f90-4d0a-b08d-a62211155e4e" providerId="ADAL" clId="{E4B9FAF4-F65B-0144-8FC8-F29453FA9ED1}" dt="2022-02-18T13:59:43.013" v="538"/>
          <ac:spMkLst>
            <pc:docMk/>
            <pc:sldMk cId="1957378981" sldId="4450"/>
            <ac:spMk id="21" creationId="{07B8E45C-D22D-2447-80FF-BA09DA4AF2B2}"/>
          </ac:spMkLst>
        </pc:spChg>
        <pc:spChg chg="add del mod">
          <ac:chgData name="Roy Persson" userId="a075b4b3-2f90-4d0a-b08d-a62211155e4e" providerId="ADAL" clId="{E4B9FAF4-F65B-0144-8FC8-F29453FA9ED1}" dt="2022-02-18T13:59:43.013" v="538"/>
          <ac:spMkLst>
            <pc:docMk/>
            <pc:sldMk cId="1957378981" sldId="4450"/>
            <ac:spMk id="22" creationId="{9902407F-6623-7346-8514-1073C1A956C4}"/>
          </ac:spMkLst>
        </pc:spChg>
        <pc:spChg chg="add del mod">
          <ac:chgData name="Roy Persson" userId="a075b4b3-2f90-4d0a-b08d-a62211155e4e" providerId="ADAL" clId="{E4B9FAF4-F65B-0144-8FC8-F29453FA9ED1}" dt="2022-02-18T14:00:07.837" v="543" actId="478"/>
          <ac:spMkLst>
            <pc:docMk/>
            <pc:sldMk cId="1957378981" sldId="4450"/>
            <ac:spMk id="23" creationId="{E1C384FB-6530-714D-A883-789900F3D88A}"/>
          </ac:spMkLst>
        </pc:spChg>
        <pc:spChg chg="add del mod">
          <ac:chgData name="Roy Persson" userId="a075b4b3-2f90-4d0a-b08d-a62211155e4e" providerId="ADAL" clId="{E4B9FAF4-F65B-0144-8FC8-F29453FA9ED1}" dt="2022-02-18T14:00:07.837" v="543" actId="478"/>
          <ac:spMkLst>
            <pc:docMk/>
            <pc:sldMk cId="1957378981" sldId="4450"/>
            <ac:spMk id="24" creationId="{307241C4-7781-2243-A31A-ECCBA8FF5FA4}"/>
          </ac:spMkLst>
        </pc:spChg>
        <pc:spChg chg="add del mod">
          <ac:chgData name="Roy Persson" userId="a075b4b3-2f90-4d0a-b08d-a62211155e4e" providerId="ADAL" clId="{E4B9FAF4-F65B-0144-8FC8-F29453FA9ED1}" dt="2022-02-18T14:00:07.837" v="543" actId="478"/>
          <ac:spMkLst>
            <pc:docMk/>
            <pc:sldMk cId="1957378981" sldId="4450"/>
            <ac:spMk id="25" creationId="{865440E4-D2C5-274C-84AE-76E17A17AEE4}"/>
          </ac:spMkLst>
        </pc:spChg>
        <pc:spChg chg="add del mod">
          <ac:chgData name="Roy Persson" userId="a075b4b3-2f90-4d0a-b08d-a62211155e4e" providerId="ADAL" clId="{E4B9FAF4-F65B-0144-8FC8-F29453FA9ED1}" dt="2022-02-18T14:00:11.019" v="545" actId="478"/>
          <ac:spMkLst>
            <pc:docMk/>
            <pc:sldMk cId="1957378981" sldId="4450"/>
            <ac:spMk id="26" creationId="{4E116389-463E-F048-9141-BF0CFC5A3FC7}"/>
          </ac:spMkLst>
        </pc:spChg>
        <pc:spChg chg="add del mod">
          <ac:chgData name="Roy Persson" userId="a075b4b3-2f90-4d0a-b08d-a62211155e4e" providerId="ADAL" clId="{E4B9FAF4-F65B-0144-8FC8-F29453FA9ED1}" dt="2022-02-18T14:00:09.614" v="544" actId="478"/>
          <ac:spMkLst>
            <pc:docMk/>
            <pc:sldMk cId="1957378981" sldId="4450"/>
            <ac:spMk id="27" creationId="{7C2AE647-1C26-0546-B728-342CC964BE6D}"/>
          </ac:spMkLst>
        </pc:spChg>
        <pc:spChg chg="add mod">
          <ac:chgData name="Roy Persson" userId="a075b4b3-2f90-4d0a-b08d-a62211155e4e" providerId="ADAL" clId="{E4B9FAF4-F65B-0144-8FC8-F29453FA9ED1}" dt="2022-02-18T14:00:01.012" v="542" actId="14100"/>
          <ac:spMkLst>
            <pc:docMk/>
            <pc:sldMk cId="1957378981" sldId="4450"/>
            <ac:spMk id="28" creationId="{0386D476-1874-6344-8A5C-37FB9CC2B65D}"/>
          </ac:spMkLst>
        </pc:spChg>
        <pc:spChg chg="add mod">
          <ac:chgData name="Roy Persson" userId="a075b4b3-2f90-4d0a-b08d-a62211155e4e" providerId="ADAL" clId="{E4B9FAF4-F65B-0144-8FC8-F29453FA9ED1}" dt="2022-02-18T14:00:01.012" v="542" actId="14100"/>
          <ac:spMkLst>
            <pc:docMk/>
            <pc:sldMk cId="1957378981" sldId="4450"/>
            <ac:spMk id="29" creationId="{E165143D-980E-3E44-AFB7-46EFD5673E25}"/>
          </ac:spMkLst>
        </pc:spChg>
        <pc:spChg chg="mod">
          <ac:chgData name="Roy Persson" userId="a075b4b3-2f90-4d0a-b08d-a62211155e4e" providerId="ADAL" clId="{E4B9FAF4-F65B-0144-8FC8-F29453FA9ED1}" dt="2022-02-18T14:00:28.513" v="546"/>
          <ac:spMkLst>
            <pc:docMk/>
            <pc:sldMk cId="1957378981" sldId="4450"/>
            <ac:spMk id="31" creationId="{FD5F0C94-8360-2247-836D-1D15E7002048}"/>
          </ac:spMkLst>
        </pc:spChg>
        <pc:spChg chg="mod">
          <ac:chgData name="Roy Persson" userId="a075b4b3-2f90-4d0a-b08d-a62211155e4e" providerId="ADAL" clId="{E4B9FAF4-F65B-0144-8FC8-F29453FA9ED1}" dt="2022-02-18T14:00:28.513" v="546"/>
          <ac:spMkLst>
            <pc:docMk/>
            <pc:sldMk cId="1957378981" sldId="4450"/>
            <ac:spMk id="32" creationId="{E31056A5-5C2C-4049-A089-B7A502042AED}"/>
          </ac:spMkLst>
        </pc:spChg>
        <pc:spChg chg="mod">
          <ac:chgData name="Roy Persson" userId="a075b4b3-2f90-4d0a-b08d-a62211155e4e" providerId="ADAL" clId="{E4B9FAF4-F65B-0144-8FC8-F29453FA9ED1}" dt="2022-02-18T14:00:28.513" v="546"/>
          <ac:spMkLst>
            <pc:docMk/>
            <pc:sldMk cId="1957378981" sldId="4450"/>
            <ac:spMk id="34" creationId="{98FCA778-91B1-FF4B-BB3C-EFF3D789EC90}"/>
          </ac:spMkLst>
        </pc:spChg>
        <pc:spChg chg="mod">
          <ac:chgData name="Roy Persson" userId="a075b4b3-2f90-4d0a-b08d-a62211155e4e" providerId="ADAL" clId="{E4B9FAF4-F65B-0144-8FC8-F29453FA9ED1}" dt="2022-02-18T14:00:28.513" v="546"/>
          <ac:spMkLst>
            <pc:docMk/>
            <pc:sldMk cId="1957378981" sldId="4450"/>
            <ac:spMk id="35" creationId="{90212B90-2808-1C4D-8EB8-F6B93ADFECA6}"/>
          </ac:spMkLst>
        </pc:spChg>
        <pc:spChg chg="mod">
          <ac:chgData name="Roy Persson" userId="a075b4b3-2f90-4d0a-b08d-a62211155e4e" providerId="ADAL" clId="{E4B9FAF4-F65B-0144-8FC8-F29453FA9ED1}" dt="2022-02-18T14:00:34.692" v="548"/>
          <ac:spMkLst>
            <pc:docMk/>
            <pc:sldMk cId="1957378981" sldId="4450"/>
            <ac:spMk id="37" creationId="{FE631636-3F44-D240-9AA2-ABB9258A10B8}"/>
          </ac:spMkLst>
        </pc:spChg>
        <pc:spChg chg="mod">
          <ac:chgData name="Roy Persson" userId="a075b4b3-2f90-4d0a-b08d-a62211155e4e" providerId="ADAL" clId="{E4B9FAF4-F65B-0144-8FC8-F29453FA9ED1}" dt="2022-02-18T14:00:34.692" v="548"/>
          <ac:spMkLst>
            <pc:docMk/>
            <pc:sldMk cId="1957378981" sldId="4450"/>
            <ac:spMk id="38" creationId="{E35EED2F-718E-D844-BFDB-C28BC44EAEE1}"/>
          </ac:spMkLst>
        </pc:spChg>
        <pc:spChg chg="add mod">
          <ac:chgData name="Roy Persson" userId="a075b4b3-2f90-4d0a-b08d-a62211155e4e" providerId="ADAL" clId="{E4B9FAF4-F65B-0144-8FC8-F29453FA9ED1}" dt="2022-02-18T14:05:59.495" v="579" actId="20577"/>
          <ac:spMkLst>
            <pc:docMk/>
            <pc:sldMk cId="1957378981" sldId="4450"/>
            <ac:spMk id="42" creationId="{55B112C2-2313-994F-94B6-035182A6E08D}"/>
          </ac:spMkLst>
        </pc:spChg>
        <pc:grpChg chg="mod">
          <ac:chgData name="Roy Persson" userId="a075b4b3-2f90-4d0a-b08d-a62211155e4e" providerId="ADAL" clId="{E4B9FAF4-F65B-0144-8FC8-F29453FA9ED1}" dt="2022-02-18T14:00:37.325" v="549" actId="1076"/>
          <ac:grpSpMkLst>
            <pc:docMk/>
            <pc:sldMk cId="1957378981" sldId="4450"/>
            <ac:grpSpMk id="22" creationId="{B827757B-0B49-9143-A1E0-B493CA7C381B}"/>
          </ac:grpSpMkLst>
        </pc:grpChg>
        <pc:grpChg chg="add mod">
          <ac:chgData name="Roy Persson" userId="a075b4b3-2f90-4d0a-b08d-a62211155e4e" providerId="ADAL" clId="{E4B9FAF4-F65B-0144-8FC8-F29453FA9ED1}" dt="2022-02-18T14:00:30.391" v="547" actId="1076"/>
          <ac:grpSpMkLst>
            <pc:docMk/>
            <pc:sldMk cId="1957378981" sldId="4450"/>
            <ac:grpSpMk id="30" creationId="{6547945B-9B93-6C49-8254-EA1515EA57FA}"/>
          </ac:grpSpMkLst>
        </pc:grpChg>
        <pc:grpChg chg="add mod">
          <ac:chgData name="Roy Persson" userId="a075b4b3-2f90-4d0a-b08d-a62211155e4e" providerId="ADAL" clId="{E4B9FAF4-F65B-0144-8FC8-F29453FA9ED1}" dt="2022-02-18T14:00:30.391" v="547" actId="1076"/>
          <ac:grpSpMkLst>
            <pc:docMk/>
            <pc:sldMk cId="1957378981" sldId="4450"/>
            <ac:grpSpMk id="33" creationId="{06FAF155-6F99-144F-BF8B-8DA948BA799B}"/>
          </ac:grpSpMkLst>
        </pc:grpChg>
        <pc:grpChg chg="add mod">
          <ac:chgData name="Roy Persson" userId="a075b4b3-2f90-4d0a-b08d-a62211155e4e" providerId="ADAL" clId="{E4B9FAF4-F65B-0144-8FC8-F29453FA9ED1}" dt="2022-02-18T14:00:34.692" v="548"/>
          <ac:grpSpMkLst>
            <pc:docMk/>
            <pc:sldMk cId="1957378981" sldId="4450"/>
            <ac:grpSpMk id="36" creationId="{B827757B-0B49-9143-A1E0-B493CA7C381B}"/>
          </ac:grpSpMkLst>
        </pc:grpChg>
      </pc:sldChg>
    </pc:docChg>
  </pc:docChgLst>
  <pc:docChgLst>
    <pc:chgData name="Kristina Ling" userId="7786acc6-e515-4211-a984-c5f6e3ec6456" providerId="ADAL" clId="{699749AF-9D3B-4472-B7EE-89CA7016BEED}"/>
    <pc:docChg chg="undo custSel addSld delSld modSld sldOrd">
      <pc:chgData name="Kristina Ling" userId="7786acc6-e515-4211-a984-c5f6e3ec6456" providerId="ADAL" clId="{699749AF-9D3B-4472-B7EE-89CA7016BEED}" dt="2021-10-25T10:24:15.412" v="4454" actId="47"/>
      <pc:docMkLst>
        <pc:docMk/>
      </pc:docMkLst>
      <pc:sldChg chg="add del">
        <pc:chgData name="Kristina Ling" userId="7786acc6-e515-4211-a984-c5f6e3ec6456" providerId="ADAL" clId="{699749AF-9D3B-4472-B7EE-89CA7016BEED}" dt="2021-10-25T10:24:15.412" v="4454" actId="47"/>
        <pc:sldMkLst>
          <pc:docMk/>
          <pc:sldMk cId="4139500146" sldId="298"/>
        </pc:sldMkLst>
      </pc:sldChg>
      <pc:sldChg chg="add del">
        <pc:chgData name="Kristina Ling" userId="7786acc6-e515-4211-a984-c5f6e3ec6456" providerId="ADAL" clId="{699749AF-9D3B-4472-B7EE-89CA7016BEED}" dt="2021-10-25T10:24:14.131" v="4453" actId="47"/>
        <pc:sldMkLst>
          <pc:docMk/>
          <pc:sldMk cId="3635242145" sldId="299"/>
        </pc:sldMkLst>
      </pc:sldChg>
      <pc:sldChg chg="add del">
        <pc:chgData name="Kristina Ling" userId="7786acc6-e515-4211-a984-c5f6e3ec6456" providerId="ADAL" clId="{699749AF-9D3B-4472-B7EE-89CA7016BEED}" dt="2021-10-25T10:24:11.714" v="4451" actId="47"/>
        <pc:sldMkLst>
          <pc:docMk/>
          <pc:sldMk cId="730207425" sldId="300"/>
        </pc:sldMkLst>
      </pc:sldChg>
      <pc:sldChg chg="add del">
        <pc:chgData name="Kristina Ling" userId="7786acc6-e515-4211-a984-c5f6e3ec6456" providerId="ADAL" clId="{699749AF-9D3B-4472-B7EE-89CA7016BEED}" dt="2021-10-25T10:24:10.170" v="4450" actId="47"/>
        <pc:sldMkLst>
          <pc:docMk/>
          <pc:sldMk cId="2656461321" sldId="301"/>
        </pc:sldMkLst>
      </pc:sldChg>
      <pc:sldChg chg="add del">
        <pc:chgData name="Kristina Ling" userId="7786acc6-e515-4211-a984-c5f6e3ec6456" providerId="ADAL" clId="{699749AF-9D3B-4472-B7EE-89CA7016BEED}" dt="2021-10-25T10:24:13" v="4452" actId="47"/>
        <pc:sldMkLst>
          <pc:docMk/>
          <pc:sldMk cId="4008963131" sldId="302"/>
        </pc:sldMkLst>
      </pc:sldChg>
      <pc:sldChg chg="delSp modSp mod">
        <pc:chgData name="Kristina Ling" userId="7786acc6-e515-4211-a984-c5f6e3ec6456" providerId="ADAL" clId="{699749AF-9D3B-4472-B7EE-89CA7016BEED}" dt="2021-10-24T17:41:01.054" v="977" actId="20577"/>
        <pc:sldMkLst>
          <pc:docMk/>
          <pc:sldMk cId="4013887839" sldId="800"/>
        </pc:sldMkLst>
        <pc:spChg chg="mod">
          <ac:chgData name="Kristina Ling" userId="7786acc6-e515-4211-a984-c5f6e3ec6456" providerId="ADAL" clId="{699749AF-9D3B-4472-B7EE-89CA7016BEED}" dt="2021-10-24T17:41:01.054" v="977" actId="20577"/>
          <ac:spMkLst>
            <pc:docMk/>
            <pc:sldMk cId="4013887839" sldId="800"/>
            <ac:spMk id="31" creationId="{4964FC4F-529E-B947-8AEC-31DD32ADB7DB}"/>
          </ac:spMkLst>
        </pc:spChg>
        <pc:spChg chg="del">
          <ac:chgData name="Kristina Ling" userId="7786acc6-e515-4211-a984-c5f6e3ec6456" providerId="ADAL" clId="{699749AF-9D3B-4472-B7EE-89CA7016BEED}" dt="2021-10-22T08:02:13.733" v="2" actId="478"/>
          <ac:spMkLst>
            <pc:docMk/>
            <pc:sldMk cId="4013887839" sldId="800"/>
            <ac:spMk id="32" creationId="{C875DE62-21E4-7E44-9F8B-63F80AADF057}"/>
          </ac:spMkLst>
        </pc:spChg>
      </pc:sldChg>
      <pc:sldChg chg="addSp modSp mod">
        <pc:chgData name="Kristina Ling" userId="7786acc6-e515-4211-a984-c5f6e3ec6456" providerId="ADAL" clId="{699749AF-9D3B-4472-B7EE-89CA7016BEED}" dt="2021-10-25T10:23:58.113" v="4449" actId="20577"/>
        <pc:sldMkLst>
          <pc:docMk/>
          <pc:sldMk cId="4207606329" sldId="823"/>
        </pc:sldMkLst>
        <pc:spChg chg="add mod">
          <ac:chgData name="Kristina Ling" userId="7786acc6-e515-4211-a984-c5f6e3ec6456" providerId="ADAL" clId="{699749AF-9D3B-4472-B7EE-89CA7016BEED}" dt="2021-10-25T10:23:58.113" v="4449" actId="20577"/>
          <ac:spMkLst>
            <pc:docMk/>
            <pc:sldMk cId="4207606329" sldId="823"/>
            <ac:spMk id="21" creationId="{AAAC380C-6E6B-4A91-AD6F-BB87299B93F1}"/>
          </ac:spMkLst>
        </pc:spChg>
      </pc:sldChg>
      <pc:sldChg chg="addSp delSp modSp mod">
        <pc:chgData name="Kristina Ling" userId="7786acc6-e515-4211-a984-c5f6e3ec6456" providerId="ADAL" clId="{699749AF-9D3B-4472-B7EE-89CA7016BEED}" dt="2021-10-25T10:23:48.345" v="4442" actId="20577"/>
        <pc:sldMkLst>
          <pc:docMk/>
          <pc:sldMk cId="3748716846" sldId="837"/>
        </pc:sldMkLst>
        <pc:spChg chg="add del mod">
          <ac:chgData name="Kristina Ling" userId="7786acc6-e515-4211-a984-c5f6e3ec6456" providerId="ADAL" clId="{699749AF-9D3B-4472-B7EE-89CA7016BEED}" dt="2021-10-25T10:20:23.856" v="4415" actId="478"/>
          <ac:spMkLst>
            <pc:docMk/>
            <pc:sldMk cId="3748716846" sldId="837"/>
            <ac:spMk id="21" creationId="{F9C081E3-4D7F-4BAA-A977-2AF461CC2C1B}"/>
          </ac:spMkLst>
        </pc:spChg>
        <pc:spChg chg="add mod">
          <ac:chgData name="Kristina Ling" userId="7786acc6-e515-4211-a984-c5f6e3ec6456" providerId="ADAL" clId="{699749AF-9D3B-4472-B7EE-89CA7016BEED}" dt="2021-10-25T10:23:48.345" v="4442" actId="20577"/>
          <ac:spMkLst>
            <pc:docMk/>
            <pc:sldMk cId="3748716846" sldId="837"/>
            <ac:spMk id="28" creationId="{24B067C7-E812-4E2B-9DBE-12F7950C135B}"/>
          </ac:spMkLst>
        </pc:spChg>
      </pc:sldChg>
      <pc:sldChg chg="addSp modSp mod">
        <pc:chgData name="Kristina Ling" userId="7786acc6-e515-4211-a984-c5f6e3ec6456" providerId="ADAL" clId="{699749AF-9D3B-4472-B7EE-89CA7016BEED}" dt="2021-10-25T10:23:39.404" v="4435" actId="20577"/>
        <pc:sldMkLst>
          <pc:docMk/>
          <pc:sldMk cId="1821351181" sldId="839"/>
        </pc:sldMkLst>
        <pc:spChg chg="add mod">
          <ac:chgData name="Kristina Ling" userId="7786acc6-e515-4211-a984-c5f6e3ec6456" providerId="ADAL" clId="{699749AF-9D3B-4472-B7EE-89CA7016BEED}" dt="2021-10-25T10:23:39.404" v="4435" actId="20577"/>
          <ac:spMkLst>
            <pc:docMk/>
            <pc:sldMk cId="1821351181" sldId="839"/>
            <ac:spMk id="21" creationId="{9DAE4B27-D142-485C-849E-82182FEB2FF8}"/>
          </ac:spMkLst>
        </pc:spChg>
      </pc:sldChg>
      <pc:sldChg chg="addSp modSp mod">
        <pc:chgData name="Kristina Ling" userId="7786acc6-e515-4211-a984-c5f6e3ec6456" providerId="ADAL" clId="{699749AF-9D3B-4472-B7EE-89CA7016BEED}" dt="2021-10-25T10:23:31.584" v="4428" actId="20577"/>
        <pc:sldMkLst>
          <pc:docMk/>
          <pc:sldMk cId="3968378690" sldId="842"/>
        </pc:sldMkLst>
        <pc:spChg chg="add mod">
          <ac:chgData name="Kristina Ling" userId="7786acc6-e515-4211-a984-c5f6e3ec6456" providerId="ADAL" clId="{699749AF-9D3B-4472-B7EE-89CA7016BEED}" dt="2021-10-25T10:23:31.584" v="4428" actId="20577"/>
          <ac:spMkLst>
            <pc:docMk/>
            <pc:sldMk cId="3968378690" sldId="842"/>
            <ac:spMk id="21" creationId="{590AC2E9-96B4-451C-94EE-091FA4560415}"/>
          </ac:spMkLst>
        </pc:spChg>
      </pc:sldChg>
      <pc:sldChg chg="modSp mod ord">
        <pc:chgData name="Kristina Ling" userId="7786acc6-e515-4211-a984-c5f6e3ec6456" providerId="ADAL" clId="{699749AF-9D3B-4472-B7EE-89CA7016BEED}" dt="2021-10-25T09:58:20.503" v="3557" actId="20577"/>
        <pc:sldMkLst>
          <pc:docMk/>
          <pc:sldMk cId="348888942" sldId="846"/>
        </pc:sldMkLst>
        <pc:spChg chg="mod">
          <ac:chgData name="Kristina Ling" userId="7786acc6-e515-4211-a984-c5f6e3ec6456" providerId="ADAL" clId="{699749AF-9D3B-4472-B7EE-89CA7016BEED}" dt="2021-10-25T09:58:02.825" v="3550" actId="1076"/>
          <ac:spMkLst>
            <pc:docMk/>
            <pc:sldMk cId="348888942" sldId="846"/>
            <ac:spMk id="33" creationId="{84D91A6E-88D6-DF41-AA35-510DEC92B32B}"/>
          </ac:spMkLst>
        </pc:spChg>
        <pc:spChg chg="mod">
          <ac:chgData name="Kristina Ling" userId="7786acc6-e515-4211-a984-c5f6e3ec6456" providerId="ADAL" clId="{699749AF-9D3B-4472-B7EE-89CA7016BEED}" dt="2021-10-25T09:58:20.503" v="3557" actId="20577"/>
          <ac:spMkLst>
            <pc:docMk/>
            <pc:sldMk cId="348888942" sldId="846"/>
            <ac:spMk id="38" creationId="{1EF1ED01-6631-BB40-AAA0-EAA4A34B7835}"/>
          </ac:spMkLst>
        </pc:spChg>
        <pc:grpChg chg="mod">
          <ac:chgData name="Kristina Ling" userId="7786acc6-e515-4211-a984-c5f6e3ec6456" providerId="ADAL" clId="{699749AF-9D3B-4472-B7EE-89CA7016BEED}" dt="2021-10-25T09:58:06.834" v="3552" actId="1076"/>
          <ac:grpSpMkLst>
            <pc:docMk/>
            <pc:sldMk cId="348888942" sldId="846"/>
            <ac:grpSpMk id="20" creationId="{8FB86DE6-11CA-D642-9AB8-E41B7BF2F67C}"/>
          </ac:grpSpMkLst>
        </pc:grpChg>
        <pc:grpChg chg="mod">
          <ac:chgData name="Kristina Ling" userId="7786acc6-e515-4211-a984-c5f6e3ec6456" providerId="ADAL" clId="{699749AF-9D3B-4472-B7EE-89CA7016BEED}" dt="2021-10-25T09:58:04.714" v="3551" actId="1076"/>
          <ac:grpSpMkLst>
            <pc:docMk/>
            <pc:sldMk cId="348888942" sldId="846"/>
            <ac:grpSpMk id="23" creationId="{2F48A3C4-D581-0144-B7BE-DB4781F59383}"/>
          </ac:grpSpMkLst>
        </pc:grpChg>
      </pc:sldChg>
      <pc:sldChg chg="del">
        <pc:chgData name="Kristina Ling" userId="7786acc6-e515-4211-a984-c5f6e3ec6456" providerId="ADAL" clId="{699749AF-9D3B-4472-B7EE-89CA7016BEED}" dt="2021-10-22T11:47:42.379" v="558" actId="47"/>
        <pc:sldMkLst>
          <pc:docMk/>
          <pc:sldMk cId="322866128" sldId="847"/>
        </pc:sldMkLst>
      </pc:sldChg>
      <pc:sldChg chg="delSp modSp mod">
        <pc:chgData name="Kristina Ling" userId="7786acc6-e515-4211-a984-c5f6e3ec6456" providerId="ADAL" clId="{699749AF-9D3B-4472-B7EE-89CA7016BEED}" dt="2021-10-25T10:12:27.649" v="4364" actId="20577"/>
        <pc:sldMkLst>
          <pc:docMk/>
          <pc:sldMk cId="4060081371" sldId="848"/>
        </pc:sldMkLst>
        <pc:spChg chg="del">
          <ac:chgData name="Kristina Ling" userId="7786acc6-e515-4211-a984-c5f6e3ec6456" providerId="ADAL" clId="{699749AF-9D3B-4472-B7EE-89CA7016BEED}" dt="2021-10-22T08:17:38.601" v="280" actId="478"/>
          <ac:spMkLst>
            <pc:docMk/>
            <pc:sldMk cId="4060081371" sldId="848"/>
            <ac:spMk id="2" creationId="{26D4B67B-C1AE-9C41-9E2B-71C9197ACAC8}"/>
          </ac:spMkLst>
        </pc:spChg>
        <pc:spChg chg="del">
          <ac:chgData name="Kristina Ling" userId="7786acc6-e515-4211-a984-c5f6e3ec6456" providerId="ADAL" clId="{699749AF-9D3B-4472-B7EE-89CA7016BEED}" dt="2021-10-22T08:17:48.506" v="282" actId="478"/>
          <ac:spMkLst>
            <pc:docMk/>
            <pc:sldMk cId="4060081371" sldId="848"/>
            <ac:spMk id="3" creationId="{A038F265-E3B8-5B41-975D-C777F6A447F2}"/>
          </ac:spMkLst>
        </pc:spChg>
        <pc:spChg chg="del">
          <ac:chgData name="Kristina Ling" userId="7786acc6-e515-4211-a984-c5f6e3ec6456" providerId="ADAL" clId="{699749AF-9D3B-4472-B7EE-89CA7016BEED}" dt="2021-10-22T08:17:43.007" v="281" actId="478"/>
          <ac:spMkLst>
            <pc:docMk/>
            <pc:sldMk cId="4060081371" sldId="848"/>
            <ac:spMk id="4" creationId="{E4FD758D-78CD-5E49-8B83-012EEB29432A}"/>
          </ac:spMkLst>
        </pc:spChg>
        <pc:spChg chg="del">
          <ac:chgData name="Kristina Ling" userId="7786acc6-e515-4211-a984-c5f6e3ec6456" providerId="ADAL" clId="{699749AF-9D3B-4472-B7EE-89CA7016BEED}" dt="2021-10-22T08:17:51.503" v="283" actId="478"/>
          <ac:spMkLst>
            <pc:docMk/>
            <pc:sldMk cId="4060081371" sldId="848"/>
            <ac:spMk id="6" creationId="{27EABF03-2C82-F745-9E4E-EEE3E252E881}"/>
          </ac:spMkLst>
        </pc:spChg>
        <pc:spChg chg="mod">
          <ac:chgData name="Kristina Ling" userId="7786acc6-e515-4211-a984-c5f6e3ec6456" providerId="ADAL" clId="{699749AF-9D3B-4472-B7EE-89CA7016BEED}" dt="2021-10-25T10:12:27.649" v="4364" actId="20577"/>
          <ac:spMkLst>
            <pc:docMk/>
            <pc:sldMk cId="4060081371" sldId="848"/>
            <ac:spMk id="31" creationId="{4964FC4F-529E-B947-8AEC-31DD32ADB7DB}"/>
          </ac:spMkLst>
        </pc:spChg>
        <pc:spChg chg="mod">
          <ac:chgData name="Kristina Ling" userId="7786acc6-e515-4211-a984-c5f6e3ec6456" providerId="ADAL" clId="{699749AF-9D3B-4472-B7EE-89CA7016BEED}" dt="2021-10-22T12:03:18.832" v="562" actId="20577"/>
          <ac:spMkLst>
            <pc:docMk/>
            <pc:sldMk cId="4060081371" sldId="848"/>
            <ac:spMk id="32" creationId="{C875DE62-21E4-7E44-9F8B-63F80AADF057}"/>
          </ac:spMkLst>
        </pc:spChg>
        <pc:picChg chg="mod">
          <ac:chgData name="Kristina Ling" userId="7786acc6-e515-4211-a984-c5f6e3ec6456" providerId="ADAL" clId="{699749AF-9D3B-4472-B7EE-89CA7016BEED}" dt="2021-10-22T08:17:53.574" v="284" actId="1076"/>
          <ac:picMkLst>
            <pc:docMk/>
            <pc:sldMk cId="4060081371" sldId="848"/>
            <ac:picMk id="10" creationId="{FA7C1F87-F0B1-6A44-922E-D4D83FBB7A32}"/>
          </ac:picMkLst>
        </pc:picChg>
      </pc:sldChg>
      <pc:sldChg chg="modSp mod">
        <pc:chgData name="Kristina Ling" userId="7786acc6-e515-4211-a984-c5f6e3ec6456" providerId="ADAL" clId="{699749AF-9D3B-4472-B7EE-89CA7016BEED}" dt="2021-10-25T05:59:07.167" v="3059" actId="20577"/>
        <pc:sldMkLst>
          <pc:docMk/>
          <pc:sldMk cId="2153341604" sldId="851"/>
        </pc:sldMkLst>
        <pc:spChg chg="mod">
          <ac:chgData name="Kristina Ling" userId="7786acc6-e515-4211-a984-c5f6e3ec6456" providerId="ADAL" clId="{699749AF-9D3B-4472-B7EE-89CA7016BEED}" dt="2021-10-25T05:59:07.167" v="3059" actId="20577"/>
          <ac:spMkLst>
            <pc:docMk/>
            <pc:sldMk cId="2153341604" sldId="851"/>
            <ac:spMk id="15" creationId="{C609795F-6E95-4E54-B178-15EA497FC829}"/>
          </ac:spMkLst>
        </pc:spChg>
        <pc:spChg chg="mod">
          <ac:chgData name="Kristina Ling" userId="7786acc6-e515-4211-a984-c5f6e3ec6456" providerId="ADAL" clId="{699749AF-9D3B-4472-B7EE-89CA7016BEED}" dt="2021-10-25T05:58:52.496" v="3058" actId="20577"/>
          <ac:spMkLst>
            <pc:docMk/>
            <pc:sldMk cId="2153341604" sldId="851"/>
            <ac:spMk id="20" creationId="{59540F43-DF15-4D1B-9772-B0E9505B73B2}"/>
          </ac:spMkLst>
        </pc:spChg>
      </pc:sldChg>
      <pc:sldChg chg="modSp mod">
        <pc:chgData name="Kristina Ling" userId="7786acc6-e515-4211-a984-c5f6e3ec6456" providerId="ADAL" clId="{699749AF-9D3B-4472-B7EE-89CA7016BEED}" dt="2021-10-25T05:57:33.926" v="2986" actId="20577"/>
        <pc:sldMkLst>
          <pc:docMk/>
          <pc:sldMk cId="338183228" sldId="852"/>
        </pc:sldMkLst>
        <pc:spChg chg="mod">
          <ac:chgData name="Kristina Ling" userId="7786acc6-e515-4211-a984-c5f6e3ec6456" providerId="ADAL" clId="{699749AF-9D3B-4472-B7EE-89CA7016BEED}" dt="2021-10-25T05:57:33.926" v="2986" actId="20577"/>
          <ac:spMkLst>
            <pc:docMk/>
            <pc:sldMk cId="338183228" sldId="852"/>
            <ac:spMk id="5" creationId="{548D7FD5-E9D6-4207-AFBE-A415AE94B5A0}"/>
          </ac:spMkLst>
        </pc:spChg>
      </pc:sldChg>
      <pc:sldChg chg="delSp modSp mod">
        <pc:chgData name="Kristina Ling" userId="7786acc6-e515-4211-a984-c5f6e3ec6456" providerId="ADAL" clId="{699749AF-9D3B-4472-B7EE-89CA7016BEED}" dt="2021-10-25T05:55:37.537" v="2948" actId="5793"/>
        <pc:sldMkLst>
          <pc:docMk/>
          <pc:sldMk cId="3564821635" sldId="855"/>
        </pc:sldMkLst>
        <pc:spChg chg="mod">
          <ac:chgData name="Kristina Ling" userId="7786acc6-e515-4211-a984-c5f6e3ec6456" providerId="ADAL" clId="{699749AF-9D3B-4472-B7EE-89CA7016BEED}" dt="2021-10-25T05:50:58.008" v="2431" actId="14100"/>
          <ac:spMkLst>
            <pc:docMk/>
            <pc:sldMk cId="3564821635" sldId="855"/>
            <ac:spMk id="3" creationId="{89A0F6F8-3480-5B40-9179-918E26236B22}"/>
          </ac:spMkLst>
        </pc:spChg>
        <pc:spChg chg="mod">
          <ac:chgData name="Kristina Ling" userId="7786acc6-e515-4211-a984-c5f6e3ec6456" providerId="ADAL" clId="{699749AF-9D3B-4472-B7EE-89CA7016BEED}" dt="2021-10-25T05:55:37.537" v="2948" actId="5793"/>
          <ac:spMkLst>
            <pc:docMk/>
            <pc:sldMk cId="3564821635" sldId="855"/>
            <ac:spMk id="4" creationId="{2FEA7CF2-E6BA-4ACF-AF52-7D9A3B22C416}"/>
          </ac:spMkLst>
        </pc:spChg>
        <pc:spChg chg="del">
          <ac:chgData name="Kristina Ling" userId="7786acc6-e515-4211-a984-c5f6e3ec6456" providerId="ADAL" clId="{699749AF-9D3B-4472-B7EE-89CA7016BEED}" dt="2021-10-22T08:10:13.756" v="268" actId="478"/>
          <ac:spMkLst>
            <pc:docMk/>
            <pc:sldMk cId="3564821635" sldId="855"/>
            <ac:spMk id="5" creationId="{548D7FD5-E9D6-4207-AFBE-A415AE94B5A0}"/>
          </ac:spMkLst>
        </pc:spChg>
      </pc:sldChg>
      <pc:sldChg chg="modSp mod">
        <pc:chgData name="Kristina Ling" userId="7786acc6-e515-4211-a984-c5f6e3ec6456" providerId="ADAL" clId="{699749AF-9D3B-4472-B7EE-89CA7016BEED}" dt="2021-10-24T17:49:57.916" v="1039" actId="6549"/>
        <pc:sldMkLst>
          <pc:docMk/>
          <pc:sldMk cId="3569310369" sldId="856"/>
        </pc:sldMkLst>
        <pc:spChg chg="mod">
          <ac:chgData name="Kristina Ling" userId="7786acc6-e515-4211-a984-c5f6e3ec6456" providerId="ADAL" clId="{699749AF-9D3B-4472-B7EE-89CA7016BEED}" dt="2021-10-24T17:49:57.916" v="1039" actId="6549"/>
          <ac:spMkLst>
            <pc:docMk/>
            <pc:sldMk cId="3569310369" sldId="856"/>
            <ac:spMk id="3" creationId="{2887A76A-618C-E946-8F53-F07EB32DDA92}"/>
          </ac:spMkLst>
        </pc:spChg>
      </pc:sldChg>
      <pc:sldChg chg="delSp modSp mod">
        <pc:chgData name="Kristina Ling" userId="7786acc6-e515-4211-a984-c5f6e3ec6456" providerId="ADAL" clId="{699749AF-9D3B-4472-B7EE-89CA7016BEED}" dt="2021-10-25T10:18:22.667" v="4367" actId="20577"/>
        <pc:sldMkLst>
          <pc:docMk/>
          <pc:sldMk cId="1936092065" sldId="857"/>
        </pc:sldMkLst>
        <pc:spChg chg="mod">
          <ac:chgData name="Kristina Ling" userId="7786acc6-e515-4211-a984-c5f6e3ec6456" providerId="ADAL" clId="{699749AF-9D3B-4472-B7EE-89CA7016BEED}" dt="2021-10-22T08:01:56.163" v="1" actId="20577"/>
          <ac:spMkLst>
            <pc:docMk/>
            <pc:sldMk cId="1936092065" sldId="857"/>
            <ac:spMk id="4" creationId="{8029B6AD-1577-D543-97FC-2A5A71BF0E66}"/>
          </ac:spMkLst>
        </pc:spChg>
        <pc:spChg chg="mod">
          <ac:chgData name="Kristina Ling" userId="7786acc6-e515-4211-a984-c5f6e3ec6456" providerId="ADAL" clId="{699749AF-9D3B-4472-B7EE-89CA7016BEED}" dt="2021-10-25T10:18:22.667" v="4367" actId="20577"/>
          <ac:spMkLst>
            <pc:docMk/>
            <pc:sldMk cId="1936092065" sldId="857"/>
            <ac:spMk id="5" creationId="{600AC518-D47C-0A42-A1B2-A79784706F47}"/>
          </ac:spMkLst>
        </pc:spChg>
        <pc:spChg chg="mod">
          <ac:chgData name="Kristina Ling" userId="7786acc6-e515-4211-a984-c5f6e3ec6456" providerId="ADAL" clId="{699749AF-9D3B-4472-B7EE-89CA7016BEED}" dt="2021-10-22T11:46:55.797" v="557" actId="20577"/>
          <ac:spMkLst>
            <pc:docMk/>
            <pc:sldMk cId="1936092065" sldId="857"/>
            <ac:spMk id="6" creationId="{7C45A12F-BAED-4C2E-A1D1-369C329EB08D}"/>
          </ac:spMkLst>
        </pc:spChg>
        <pc:spChg chg="del">
          <ac:chgData name="Kristina Ling" userId="7786acc6-e515-4211-a984-c5f6e3ec6456" providerId="ADAL" clId="{699749AF-9D3B-4472-B7EE-89CA7016BEED}" dt="2021-10-22T11:46:19.433" v="552" actId="478"/>
          <ac:spMkLst>
            <pc:docMk/>
            <pc:sldMk cId="1936092065" sldId="857"/>
            <ac:spMk id="35" creationId="{8E269C6A-D2F4-462C-82D0-475B1E8D289A}"/>
          </ac:spMkLst>
        </pc:spChg>
      </pc:sldChg>
      <pc:sldChg chg="modSp mod">
        <pc:chgData name="Kristina Ling" userId="7786acc6-e515-4211-a984-c5f6e3ec6456" providerId="ADAL" clId="{699749AF-9D3B-4472-B7EE-89CA7016BEED}" dt="2021-10-25T09:59:39.271" v="3609" actId="20577"/>
        <pc:sldMkLst>
          <pc:docMk/>
          <pc:sldMk cId="1863564182" sldId="859"/>
        </pc:sldMkLst>
        <pc:spChg chg="mod">
          <ac:chgData name="Kristina Ling" userId="7786acc6-e515-4211-a984-c5f6e3ec6456" providerId="ADAL" clId="{699749AF-9D3B-4472-B7EE-89CA7016BEED}" dt="2021-10-24T17:52:11.681" v="1077" actId="1076"/>
          <ac:spMkLst>
            <pc:docMk/>
            <pc:sldMk cId="1863564182" sldId="859"/>
            <ac:spMk id="33" creationId="{84D91A6E-88D6-DF41-AA35-510DEC92B32B}"/>
          </ac:spMkLst>
        </pc:spChg>
        <pc:spChg chg="mod">
          <ac:chgData name="Kristina Ling" userId="7786acc6-e515-4211-a984-c5f6e3ec6456" providerId="ADAL" clId="{699749AF-9D3B-4472-B7EE-89CA7016BEED}" dt="2021-10-25T09:59:39.271" v="3609" actId="20577"/>
          <ac:spMkLst>
            <pc:docMk/>
            <pc:sldMk cId="1863564182" sldId="859"/>
            <ac:spMk id="38" creationId="{1EF1ED01-6631-BB40-AAA0-EAA4A34B7835}"/>
          </ac:spMkLst>
        </pc:spChg>
        <pc:spChg chg="mod">
          <ac:chgData name="Kristina Ling" userId="7786acc6-e515-4211-a984-c5f6e3ec6456" providerId="ADAL" clId="{699749AF-9D3B-4472-B7EE-89CA7016BEED}" dt="2021-10-24T17:51:43.674" v="1071" actId="1076"/>
          <ac:spMkLst>
            <pc:docMk/>
            <pc:sldMk cId="1863564182" sldId="859"/>
            <ac:spMk id="99" creationId="{E58D3251-64C2-4666-B662-CAACBB68B254}"/>
          </ac:spMkLst>
        </pc:spChg>
        <pc:grpChg chg="mod">
          <ac:chgData name="Kristina Ling" userId="7786acc6-e515-4211-a984-c5f6e3ec6456" providerId="ADAL" clId="{699749AF-9D3B-4472-B7EE-89CA7016BEED}" dt="2021-10-24T17:51:59.587" v="1075" actId="1076"/>
          <ac:grpSpMkLst>
            <pc:docMk/>
            <pc:sldMk cId="1863564182" sldId="859"/>
            <ac:grpSpMk id="14" creationId="{246D77BA-EC06-A641-85E8-E0D0095C303F}"/>
          </ac:grpSpMkLst>
        </pc:grpChg>
        <pc:grpChg chg="mod">
          <ac:chgData name="Kristina Ling" userId="7786acc6-e515-4211-a984-c5f6e3ec6456" providerId="ADAL" clId="{699749AF-9D3B-4472-B7EE-89CA7016BEED}" dt="2021-10-24T17:34:16.629" v="702" actId="1076"/>
          <ac:grpSpMkLst>
            <pc:docMk/>
            <pc:sldMk cId="1863564182" sldId="859"/>
            <ac:grpSpMk id="17" creationId="{32DAFD2B-7CD9-4047-8265-BFC26DA4701F}"/>
          </ac:grpSpMkLst>
        </pc:grpChg>
        <pc:grpChg chg="mod">
          <ac:chgData name="Kristina Ling" userId="7786acc6-e515-4211-a984-c5f6e3ec6456" providerId="ADAL" clId="{699749AF-9D3B-4472-B7EE-89CA7016BEED}" dt="2021-10-24T17:51:49.316" v="1072" actId="1076"/>
          <ac:grpSpMkLst>
            <pc:docMk/>
            <pc:sldMk cId="1863564182" sldId="859"/>
            <ac:grpSpMk id="20" creationId="{8FB86DE6-11CA-D642-9AB8-E41B7BF2F67C}"/>
          </ac:grpSpMkLst>
        </pc:grpChg>
        <pc:grpChg chg="mod">
          <ac:chgData name="Kristina Ling" userId="7786acc6-e515-4211-a984-c5f6e3ec6456" providerId="ADAL" clId="{699749AF-9D3B-4472-B7EE-89CA7016BEED}" dt="2021-10-24T17:51:56.846" v="1074" actId="1076"/>
          <ac:grpSpMkLst>
            <pc:docMk/>
            <pc:sldMk cId="1863564182" sldId="859"/>
            <ac:grpSpMk id="23" creationId="{2F48A3C4-D581-0144-B7BE-DB4781F59383}"/>
          </ac:grpSpMkLst>
        </pc:grpChg>
        <pc:grpChg chg="mod">
          <ac:chgData name="Kristina Ling" userId="7786acc6-e515-4211-a984-c5f6e3ec6456" providerId="ADAL" clId="{699749AF-9D3B-4472-B7EE-89CA7016BEED}" dt="2021-10-24T17:51:39.692" v="1070" actId="1076"/>
          <ac:grpSpMkLst>
            <pc:docMk/>
            <pc:sldMk cId="1863564182" sldId="859"/>
            <ac:grpSpMk id="94" creationId="{F9440D76-D341-47D2-BDDA-C44982A115E1}"/>
          </ac:grpSpMkLst>
        </pc:grpChg>
        <pc:grpChg chg="mod">
          <ac:chgData name="Kristina Ling" userId="7786acc6-e515-4211-a984-c5f6e3ec6456" providerId="ADAL" clId="{699749AF-9D3B-4472-B7EE-89CA7016BEED}" dt="2021-10-24T17:52:04.395" v="1076" actId="1076"/>
          <ac:grpSpMkLst>
            <pc:docMk/>
            <pc:sldMk cId="1863564182" sldId="859"/>
            <ac:grpSpMk id="97" creationId="{1EDCF9A5-D0A2-473A-8A87-5C1DFF0C32B4}"/>
          </ac:grpSpMkLst>
        </pc:grpChg>
      </pc:sldChg>
      <pc:sldChg chg="addSp modSp mod ord">
        <pc:chgData name="Kristina Ling" userId="7786acc6-e515-4211-a984-c5f6e3ec6456" providerId="ADAL" clId="{699749AF-9D3B-4472-B7EE-89CA7016BEED}" dt="2021-10-24T18:22:31.647" v="2135" actId="20577"/>
        <pc:sldMkLst>
          <pc:docMk/>
          <pc:sldMk cId="1434420827" sldId="860"/>
        </pc:sldMkLst>
        <pc:spChg chg="mod">
          <ac:chgData name="Kristina Ling" userId="7786acc6-e515-4211-a984-c5f6e3ec6456" providerId="ADAL" clId="{699749AF-9D3B-4472-B7EE-89CA7016BEED}" dt="2021-10-24T18:22:31.647" v="2135" actId="20577"/>
          <ac:spMkLst>
            <pc:docMk/>
            <pc:sldMk cId="1434420827" sldId="860"/>
            <ac:spMk id="4" creationId="{8029B6AD-1577-D543-97FC-2A5A71BF0E66}"/>
          </ac:spMkLst>
        </pc:spChg>
        <pc:spChg chg="mod">
          <ac:chgData name="Kristina Ling" userId="7786acc6-e515-4211-a984-c5f6e3ec6456" providerId="ADAL" clId="{699749AF-9D3B-4472-B7EE-89CA7016BEED}" dt="2021-10-24T18:18:01.777" v="1998" actId="20577"/>
          <ac:spMkLst>
            <pc:docMk/>
            <pc:sldMk cId="1434420827" sldId="860"/>
            <ac:spMk id="5" creationId="{600AC518-D47C-0A42-A1B2-A79784706F47}"/>
          </ac:spMkLst>
        </pc:spChg>
        <pc:spChg chg="add mod">
          <ac:chgData name="Kristina Ling" userId="7786acc6-e515-4211-a984-c5f6e3ec6456" providerId="ADAL" clId="{699749AF-9D3B-4472-B7EE-89CA7016BEED}" dt="2021-10-24T18:16:51.235" v="1948" actId="1076"/>
          <ac:spMkLst>
            <pc:docMk/>
            <pc:sldMk cId="1434420827" sldId="860"/>
            <ac:spMk id="6" creationId="{400E2A03-BA45-49AF-BEB2-3A7BDCBB5D88}"/>
          </ac:spMkLst>
        </pc:spChg>
      </pc:sldChg>
      <pc:sldChg chg="modSp mod">
        <pc:chgData name="Kristina Ling" userId="7786acc6-e515-4211-a984-c5f6e3ec6456" providerId="ADAL" clId="{699749AF-9D3B-4472-B7EE-89CA7016BEED}" dt="2021-10-25T06:15:35.088" v="3439" actId="255"/>
        <pc:sldMkLst>
          <pc:docMk/>
          <pc:sldMk cId="1981339514" sldId="862"/>
        </pc:sldMkLst>
        <pc:spChg chg="mod">
          <ac:chgData name="Kristina Ling" userId="7786acc6-e515-4211-a984-c5f6e3ec6456" providerId="ADAL" clId="{699749AF-9D3B-4472-B7EE-89CA7016BEED}" dt="2021-10-22T08:08:33.257" v="179" actId="20577"/>
          <ac:spMkLst>
            <pc:docMk/>
            <pc:sldMk cId="1981339514" sldId="862"/>
            <ac:spMk id="2" creationId="{7F7DE9FB-2D54-9D4F-AE55-843A3C1C31A9}"/>
          </ac:spMkLst>
        </pc:spChg>
        <pc:spChg chg="mod">
          <ac:chgData name="Kristina Ling" userId="7786acc6-e515-4211-a984-c5f6e3ec6456" providerId="ADAL" clId="{699749AF-9D3B-4472-B7EE-89CA7016BEED}" dt="2021-10-25T06:15:35.088" v="3439" actId="255"/>
          <ac:spMkLst>
            <pc:docMk/>
            <pc:sldMk cId="1981339514" sldId="862"/>
            <ac:spMk id="3" creationId="{C44A2BC7-7911-5846-8924-AC1DBD055960}"/>
          </ac:spMkLst>
        </pc:spChg>
      </pc:sldChg>
      <pc:sldChg chg="delSp modSp add mod modShow">
        <pc:chgData name="Kristina Ling" userId="7786acc6-e515-4211-a984-c5f6e3ec6456" providerId="ADAL" clId="{699749AF-9D3B-4472-B7EE-89CA7016BEED}" dt="2021-10-24T18:23:36.920" v="2138" actId="729"/>
        <pc:sldMkLst>
          <pc:docMk/>
          <pc:sldMk cId="1902509080" sldId="864"/>
        </pc:sldMkLst>
        <pc:spChg chg="mod">
          <ac:chgData name="Kristina Ling" userId="7786acc6-e515-4211-a984-c5f6e3ec6456" providerId="ADAL" clId="{699749AF-9D3B-4472-B7EE-89CA7016BEED}" dt="2021-10-22T08:11:20.024" v="274" actId="6549"/>
          <ac:spMkLst>
            <pc:docMk/>
            <pc:sldMk cId="1902509080" sldId="864"/>
            <ac:spMk id="39" creationId="{4688A7AC-6860-8745-BB1B-A3CC831B912E}"/>
          </ac:spMkLst>
        </pc:spChg>
        <pc:spChg chg="del mod">
          <ac:chgData name="Kristina Ling" userId="7786acc6-e515-4211-a984-c5f6e3ec6456" providerId="ADAL" clId="{699749AF-9D3B-4472-B7EE-89CA7016BEED}" dt="2021-10-22T08:11:15.695" v="272"/>
          <ac:spMkLst>
            <pc:docMk/>
            <pc:sldMk cId="1902509080" sldId="864"/>
            <ac:spMk id="50" creationId="{8C1E9384-8632-814D-A3E0-D7CA92173250}"/>
          </ac:spMkLst>
        </pc:spChg>
        <pc:grpChg chg="del">
          <ac:chgData name="Kristina Ling" userId="7786acc6-e515-4211-a984-c5f6e3ec6456" providerId="ADAL" clId="{699749AF-9D3B-4472-B7EE-89CA7016BEED}" dt="2021-10-22T08:11:23.747" v="275" actId="478"/>
          <ac:grpSpMkLst>
            <pc:docMk/>
            <pc:sldMk cId="1902509080" sldId="864"/>
            <ac:grpSpMk id="40" creationId="{7A6E5DF8-6421-A74D-8381-D79A6D9C4597}"/>
          </ac:grpSpMkLst>
        </pc:grpChg>
        <pc:grpChg chg="del">
          <ac:chgData name="Kristina Ling" userId="7786acc6-e515-4211-a984-c5f6e3ec6456" providerId="ADAL" clId="{699749AF-9D3B-4472-B7EE-89CA7016BEED}" dt="2021-10-22T08:11:17.113" v="273" actId="478"/>
          <ac:grpSpMkLst>
            <pc:docMk/>
            <pc:sldMk cId="1902509080" sldId="864"/>
            <ac:grpSpMk id="41" creationId="{D3CBA894-DF8F-AB46-BED5-0F96C82F0903}"/>
          </ac:grpSpMkLst>
        </pc:grpChg>
      </pc:sldChg>
      <pc:sldChg chg="delSp modSp add mod modShow">
        <pc:chgData name="Kristina Ling" userId="7786acc6-e515-4211-a984-c5f6e3ec6456" providerId="ADAL" clId="{699749AF-9D3B-4472-B7EE-89CA7016BEED}" dt="2021-10-24T18:23:40.321" v="2139" actId="729"/>
        <pc:sldMkLst>
          <pc:docMk/>
          <pc:sldMk cId="2929880592" sldId="865"/>
        </pc:sldMkLst>
        <pc:spChg chg="del">
          <ac:chgData name="Kristina Ling" userId="7786acc6-e515-4211-a984-c5f6e3ec6456" providerId="ADAL" clId="{699749AF-9D3B-4472-B7EE-89CA7016BEED}" dt="2021-10-22T08:17:16.145" v="277" actId="478"/>
          <ac:spMkLst>
            <pc:docMk/>
            <pc:sldMk cId="2929880592" sldId="865"/>
            <ac:spMk id="31" creationId="{4964FC4F-529E-B947-8AEC-31DD32ADB7DB}"/>
          </ac:spMkLst>
        </pc:spChg>
        <pc:spChg chg="del mod">
          <ac:chgData name="Kristina Ling" userId="7786acc6-e515-4211-a984-c5f6e3ec6456" providerId="ADAL" clId="{699749AF-9D3B-4472-B7EE-89CA7016BEED}" dt="2021-10-22T08:17:19.918" v="279" actId="478"/>
          <ac:spMkLst>
            <pc:docMk/>
            <pc:sldMk cId="2929880592" sldId="865"/>
            <ac:spMk id="32" creationId="{C875DE62-21E4-7E44-9F8B-63F80AADF057}"/>
          </ac:spMkLst>
        </pc:spChg>
      </pc:sldChg>
      <pc:sldChg chg="addSp delSp modSp add del mod">
        <pc:chgData name="Kristina Ling" userId="7786acc6-e515-4211-a984-c5f6e3ec6456" providerId="ADAL" clId="{699749AF-9D3B-4472-B7EE-89CA7016BEED}" dt="2021-10-25T06:08:06.614" v="3118" actId="47"/>
        <pc:sldMkLst>
          <pc:docMk/>
          <pc:sldMk cId="2641817565" sldId="866"/>
        </pc:sldMkLst>
        <pc:spChg chg="del mod">
          <ac:chgData name="Kristina Ling" userId="7786acc6-e515-4211-a984-c5f6e3ec6456" providerId="ADAL" clId="{699749AF-9D3B-4472-B7EE-89CA7016BEED}" dt="2021-10-22T11:16:10.983" v="328" actId="478"/>
          <ac:spMkLst>
            <pc:docMk/>
            <pc:sldMk cId="2641817565" sldId="866"/>
            <ac:spMk id="4" creationId="{8029B6AD-1577-D543-97FC-2A5A71BF0E66}"/>
          </ac:spMkLst>
        </pc:spChg>
        <pc:spChg chg="mod">
          <ac:chgData name="Kristina Ling" userId="7786acc6-e515-4211-a984-c5f6e3ec6456" providerId="ADAL" clId="{699749AF-9D3B-4472-B7EE-89CA7016BEED}" dt="2021-10-25T06:04:54.192" v="3071" actId="255"/>
          <ac:spMkLst>
            <pc:docMk/>
            <pc:sldMk cId="2641817565" sldId="866"/>
            <ac:spMk id="5" creationId="{600AC518-D47C-0A42-A1B2-A79784706F47}"/>
          </ac:spMkLst>
        </pc:spChg>
        <pc:picChg chg="add mod">
          <ac:chgData name="Kristina Ling" userId="7786acc6-e515-4211-a984-c5f6e3ec6456" providerId="ADAL" clId="{699749AF-9D3B-4472-B7EE-89CA7016BEED}" dt="2021-10-25T06:05:09.502" v="3077" actId="1076"/>
          <ac:picMkLst>
            <pc:docMk/>
            <pc:sldMk cId="2641817565" sldId="866"/>
            <ac:picMk id="3" creationId="{B34E9A6D-473B-4608-953D-373F4400FBE9}"/>
          </ac:picMkLst>
        </pc:picChg>
        <pc:picChg chg="add mod">
          <ac:chgData name="Kristina Ling" userId="7786acc6-e515-4211-a984-c5f6e3ec6456" providerId="ADAL" clId="{699749AF-9D3B-4472-B7EE-89CA7016BEED}" dt="2021-10-25T06:05:04.328" v="3075" actId="1076"/>
          <ac:picMkLst>
            <pc:docMk/>
            <pc:sldMk cId="2641817565" sldId="866"/>
            <ac:picMk id="6" creationId="{A0FC9577-169B-4D98-93FE-CFDD17F1B256}"/>
          </ac:picMkLst>
        </pc:picChg>
        <pc:picChg chg="add mod">
          <ac:chgData name="Kristina Ling" userId="7786acc6-e515-4211-a984-c5f6e3ec6456" providerId="ADAL" clId="{699749AF-9D3B-4472-B7EE-89CA7016BEED}" dt="2021-10-25T06:05:00.512" v="3073" actId="1076"/>
          <ac:picMkLst>
            <pc:docMk/>
            <pc:sldMk cId="2641817565" sldId="866"/>
            <ac:picMk id="8" creationId="{F4F2B9A5-0977-484D-BCAD-7C73F6864F43}"/>
          </ac:picMkLst>
        </pc:picChg>
        <pc:picChg chg="add mod">
          <ac:chgData name="Kristina Ling" userId="7786acc6-e515-4211-a984-c5f6e3ec6456" providerId="ADAL" clId="{699749AF-9D3B-4472-B7EE-89CA7016BEED}" dt="2021-10-25T06:05:02.155" v="3074" actId="1076"/>
          <ac:picMkLst>
            <pc:docMk/>
            <pc:sldMk cId="2641817565" sldId="866"/>
            <ac:picMk id="10" creationId="{F8345498-6D32-4B85-B3E0-47DD12EBB879}"/>
          </ac:picMkLst>
        </pc:picChg>
        <pc:picChg chg="add mod">
          <ac:chgData name="Kristina Ling" userId="7786acc6-e515-4211-a984-c5f6e3ec6456" providerId="ADAL" clId="{699749AF-9D3B-4472-B7EE-89CA7016BEED}" dt="2021-10-25T06:05:06.559" v="3076" actId="1076"/>
          <ac:picMkLst>
            <pc:docMk/>
            <pc:sldMk cId="2641817565" sldId="866"/>
            <ac:picMk id="12" creationId="{8422851F-998E-4549-9231-AE6221FE2A86}"/>
          </ac:picMkLst>
        </pc:picChg>
        <pc:picChg chg="add mod">
          <ac:chgData name="Kristina Ling" userId="7786acc6-e515-4211-a984-c5f6e3ec6456" providerId="ADAL" clId="{699749AF-9D3B-4472-B7EE-89CA7016BEED}" dt="2021-10-25T06:04:59.002" v="3072" actId="1076"/>
          <ac:picMkLst>
            <pc:docMk/>
            <pc:sldMk cId="2641817565" sldId="866"/>
            <ac:picMk id="14" creationId="{C9692C9A-EA84-4462-9DF8-C744F3E49255}"/>
          </ac:picMkLst>
        </pc:picChg>
        <pc:picChg chg="add mod">
          <ac:chgData name="Kristina Ling" userId="7786acc6-e515-4211-a984-c5f6e3ec6456" providerId="ADAL" clId="{699749AF-9D3B-4472-B7EE-89CA7016BEED}" dt="2021-10-25T06:04:22.231" v="3064" actId="1076"/>
          <ac:picMkLst>
            <pc:docMk/>
            <pc:sldMk cId="2641817565" sldId="866"/>
            <ac:picMk id="16" creationId="{B85A5940-D2F6-4D8D-B15C-265D61957A0B}"/>
          </ac:picMkLst>
        </pc:picChg>
      </pc:sldChg>
      <pc:sldChg chg="add del">
        <pc:chgData name="Kristina Ling" userId="7786acc6-e515-4211-a984-c5f6e3ec6456" providerId="ADAL" clId="{699749AF-9D3B-4472-B7EE-89CA7016BEED}" dt="2021-10-24T17:50:18.256" v="1040" actId="47"/>
        <pc:sldMkLst>
          <pc:docMk/>
          <pc:sldMk cId="2028132486" sldId="4386"/>
        </pc:sldMkLst>
      </pc:sldChg>
      <pc:sldChg chg="modSp add mod">
        <pc:chgData name="Kristina Ling" userId="7786acc6-e515-4211-a984-c5f6e3ec6456" providerId="ADAL" clId="{699749AF-9D3B-4472-B7EE-89CA7016BEED}" dt="2021-10-24T16:20:57.291" v="602" actId="1076"/>
        <pc:sldMkLst>
          <pc:docMk/>
          <pc:sldMk cId="1811255229" sldId="4423"/>
        </pc:sldMkLst>
        <pc:spChg chg="mod">
          <ac:chgData name="Kristina Ling" userId="7786acc6-e515-4211-a984-c5f6e3ec6456" providerId="ADAL" clId="{699749AF-9D3B-4472-B7EE-89CA7016BEED}" dt="2021-10-24T16:20:57.291" v="602" actId="1076"/>
          <ac:spMkLst>
            <pc:docMk/>
            <pc:sldMk cId="1811255229" sldId="4423"/>
            <ac:spMk id="7" creationId="{CE90CD7B-2990-4A0C-B0FE-6E216608119C}"/>
          </ac:spMkLst>
        </pc:spChg>
      </pc:sldChg>
      <pc:sldChg chg="modSp add mod">
        <pc:chgData name="Kristina Ling" userId="7786acc6-e515-4211-a984-c5f6e3ec6456" providerId="ADAL" clId="{699749AF-9D3B-4472-B7EE-89CA7016BEED}" dt="2021-10-25T05:46:28.360" v="2201" actId="20577"/>
        <pc:sldMkLst>
          <pc:docMk/>
          <pc:sldMk cId="3214496979" sldId="4424"/>
        </pc:sldMkLst>
        <pc:spChg chg="mod">
          <ac:chgData name="Kristina Ling" userId="7786acc6-e515-4211-a984-c5f6e3ec6456" providerId="ADAL" clId="{699749AF-9D3B-4472-B7EE-89CA7016BEED}" dt="2021-10-24T18:23:09.616" v="2137" actId="20577"/>
          <ac:spMkLst>
            <pc:docMk/>
            <pc:sldMk cId="3214496979" sldId="4424"/>
            <ac:spMk id="4" creationId="{8029B6AD-1577-D543-97FC-2A5A71BF0E66}"/>
          </ac:spMkLst>
        </pc:spChg>
        <pc:spChg chg="mod">
          <ac:chgData name="Kristina Ling" userId="7786acc6-e515-4211-a984-c5f6e3ec6456" providerId="ADAL" clId="{699749AF-9D3B-4472-B7EE-89CA7016BEED}" dt="2021-10-25T05:46:28.360" v="2201" actId="20577"/>
          <ac:spMkLst>
            <pc:docMk/>
            <pc:sldMk cId="3214496979" sldId="4424"/>
            <ac:spMk id="5" creationId="{600AC518-D47C-0A42-A1B2-A79784706F47}"/>
          </ac:spMkLst>
        </pc:spChg>
      </pc:sldChg>
      <pc:sldChg chg="modSp add mod">
        <pc:chgData name="Kristina Ling" userId="7786acc6-e515-4211-a984-c5f6e3ec6456" providerId="ADAL" clId="{699749AF-9D3B-4472-B7EE-89CA7016BEED}" dt="2021-10-24T18:21:11.486" v="2133" actId="20577"/>
        <pc:sldMkLst>
          <pc:docMk/>
          <pc:sldMk cId="552408553" sldId="4425"/>
        </pc:sldMkLst>
        <pc:spChg chg="mod">
          <ac:chgData name="Kristina Ling" userId="7786acc6-e515-4211-a984-c5f6e3ec6456" providerId="ADAL" clId="{699749AF-9D3B-4472-B7EE-89CA7016BEED}" dt="2021-10-24T18:21:11.486" v="2133" actId="20577"/>
          <ac:spMkLst>
            <pc:docMk/>
            <pc:sldMk cId="552408553" sldId="4425"/>
            <ac:spMk id="7" creationId="{CE90CD7B-2990-4A0C-B0FE-6E216608119C}"/>
          </ac:spMkLst>
        </pc:spChg>
      </pc:sldChg>
      <pc:sldChg chg="addSp delSp modSp new mod ord">
        <pc:chgData name="Kristina Ling" userId="7786acc6-e515-4211-a984-c5f6e3ec6456" providerId="ADAL" clId="{699749AF-9D3B-4472-B7EE-89CA7016BEED}" dt="2021-10-25T06:07:57.437" v="3117" actId="1076"/>
        <pc:sldMkLst>
          <pc:docMk/>
          <pc:sldMk cId="3410016317" sldId="4426"/>
        </pc:sldMkLst>
        <pc:spChg chg="del">
          <ac:chgData name="Kristina Ling" userId="7786acc6-e515-4211-a984-c5f6e3ec6456" providerId="ADAL" clId="{699749AF-9D3B-4472-B7EE-89CA7016BEED}" dt="2021-10-25T06:05:59.208" v="3081" actId="478"/>
          <ac:spMkLst>
            <pc:docMk/>
            <pc:sldMk cId="3410016317" sldId="4426"/>
            <ac:spMk id="2" creationId="{17851E7C-A524-4EFA-894D-512704A8D0EA}"/>
          </ac:spMkLst>
        </pc:spChg>
        <pc:spChg chg="add mod">
          <ac:chgData name="Kristina Ling" userId="7786acc6-e515-4211-a984-c5f6e3ec6456" providerId="ADAL" clId="{699749AF-9D3B-4472-B7EE-89CA7016BEED}" dt="2021-10-25T06:07:19.831" v="3105" actId="1076"/>
          <ac:spMkLst>
            <pc:docMk/>
            <pc:sldMk cId="3410016317" sldId="4426"/>
            <ac:spMk id="3" creationId="{07237457-867D-47C3-98BD-4463F442A0A6}"/>
          </ac:spMkLst>
        </pc:spChg>
        <pc:picChg chg="add del mod">
          <ac:chgData name="Kristina Ling" userId="7786acc6-e515-4211-a984-c5f6e3ec6456" providerId="ADAL" clId="{699749AF-9D3B-4472-B7EE-89CA7016BEED}" dt="2021-10-25T06:07:16.292" v="3104" actId="21"/>
          <ac:picMkLst>
            <pc:docMk/>
            <pc:sldMk cId="3410016317" sldId="4426"/>
            <ac:picMk id="4" creationId="{DBC55D6D-47C7-4034-871D-4DBE14053104}"/>
          </ac:picMkLst>
        </pc:picChg>
        <pc:picChg chg="add del mod">
          <ac:chgData name="Kristina Ling" userId="7786acc6-e515-4211-a984-c5f6e3ec6456" providerId="ADAL" clId="{699749AF-9D3B-4472-B7EE-89CA7016BEED}" dt="2021-10-25T06:07:16.292" v="3104" actId="21"/>
          <ac:picMkLst>
            <pc:docMk/>
            <pc:sldMk cId="3410016317" sldId="4426"/>
            <ac:picMk id="5" creationId="{D1BE6BAF-1F0B-4D3A-933E-C16D6C16D44C}"/>
          </ac:picMkLst>
        </pc:picChg>
        <pc:picChg chg="add del mod">
          <ac:chgData name="Kristina Ling" userId="7786acc6-e515-4211-a984-c5f6e3ec6456" providerId="ADAL" clId="{699749AF-9D3B-4472-B7EE-89CA7016BEED}" dt="2021-10-25T06:07:16.292" v="3104" actId="21"/>
          <ac:picMkLst>
            <pc:docMk/>
            <pc:sldMk cId="3410016317" sldId="4426"/>
            <ac:picMk id="6" creationId="{48A85402-B6E2-42DF-B861-EC6F236FAAAD}"/>
          </ac:picMkLst>
        </pc:picChg>
        <pc:picChg chg="add del mod">
          <ac:chgData name="Kristina Ling" userId="7786acc6-e515-4211-a984-c5f6e3ec6456" providerId="ADAL" clId="{699749AF-9D3B-4472-B7EE-89CA7016BEED}" dt="2021-10-25T06:07:16.292" v="3104" actId="21"/>
          <ac:picMkLst>
            <pc:docMk/>
            <pc:sldMk cId="3410016317" sldId="4426"/>
            <ac:picMk id="7" creationId="{564ABF60-CF03-4E19-B12E-A7F4875B1CAB}"/>
          </ac:picMkLst>
        </pc:picChg>
        <pc:picChg chg="add del mod">
          <ac:chgData name="Kristina Ling" userId="7786acc6-e515-4211-a984-c5f6e3ec6456" providerId="ADAL" clId="{699749AF-9D3B-4472-B7EE-89CA7016BEED}" dt="2021-10-25T06:07:16.292" v="3104" actId="21"/>
          <ac:picMkLst>
            <pc:docMk/>
            <pc:sldMk cId="3410016317" sldId="4426"/>
            <ac:picMk id="8" creationId="{F64E2109-264E-4528-82DB-4DF9C7A5293B}"/>
          </ac:picMkLst>
        </pc:picChg>
        <pc:picChg chg="add del mod">
          <ac:chgData name="Kristina Ling" userId="7786acc6-e515-4211-a984-c5f6e3ec6456" providerId="ADAL" clId="{699749AF-9D3B-4472-B7EE-89CA7016BEED}" dt="2021-10-25T06:07:16.292" v="3104" actId="21"/>
          <ac:picMkLst>
            <pc:docMk/>
            <pc:sldMk cId="3410016317" sldId="4426"/>
            <ac:picMk id="9" creationId="{3F600429-5B4B-4A48-B4E2-74D9F252A150}"/>
          </ac:picMkLst>
        </pc:picChg>
        <pc:picChg chg="add mod">
          <ac:chgData name="Kristina Ling" userId="7786acc6-e515-4211-a984-c5f6e3ec6456" providerId="ADAL" clId="{699749AF-9D3B-4472-B7EE-89CA7016BEED}" dt="2021-10-25T06:07:37.871" v="3109" actId="1076"/>
          <ac:picMkLst>
            <pc:docMk/>
            <pc:sldMk cId="3410016317" sldId="4426"/>
            <ac:picMk id="10" creationId="{CD3D8AAC-6300-4EC9-A78A-29E41774B1B6}"/>
          </ac:picMkLst>
        </pc:picChg>
        <pc:picChg chg="add mod">
          <ac:chgData name="Kristina Ling" userId="7786acc6-e515-4211-a984-c5f6e3ec6456" providerId="ADAL" clId="{699749AF-9D3B-4472-B7EE-89CA7016BEED}" dt="2021-10-25T06:07:57.437" v="3117" actId="1076"/>
          <ac:picMkLst>
            <pc:docMk/>
            <pc:sldMk cId="3410016317" sldId="4426"/>
            <ac:picMk id="11" creationId="{F5ABC9F6-C85E-402F-AE64-8E962DEE06AB}"/>
          </ac:picMkLst>
        </pc:picChg>
        <pc:picChg chg="add mod">
          <ac:chgData name="Kristina Ling" userId="7786acc6-e515-4211-a984-c5f6e3ec6456" providerId="ADAL" clId="{699749AF-9D3B-4472-B7EE-89CA7016BEED}" dt="2021-10-25T06:07:49.668" v="3115" actId="1076"/>
          <ac:picMkLst>
            <pc:docMk/>
            <pc:sldMk cId="3410016317" sldId="4426"/>
            <ac:picMk id="12" creationId="{9A43E011-7CC8-46E0-82D4-A1E0D0E13E25}"/>
          </ac:picMkLst>
        </pc:picChg>
        <pc:picChg chg="add mod">
          <ac:chgData name="Kristina Ling" userId="7786acc6-e515-4211-a984-c5f6e3ec6456" providerId="ADAL" clId="{699749AF-9D3B-4472-B7EE-89CA7016BEED}" dt="2021-10-25T06:07:42.011" v="3111" actId="1076"/>
          <ac:picMkLst>
            <pc:docMk/>
            <pc:sldMk cId="3410016317" sldId="4426"/>
            <ac:picMk id="13" creationId="{31870805-A04A-41B2-B0D6-5FD9E84B44AF}"/>
          </ac:picMkLst>
        </pc:picChg>
        <pc:picChg chg="add mod">
          <ac:chgData name="Kristina Ling" userId="7786acc6-e515-4211-a984-c5f6e3ec6456" providerId="ADAL" clId="{699749AF-9D3B-4472-B7EE-89CA7016BEED}" dt="2021-10-25T06:07:45.913" v="3113" actId="1076"/>
          <ac:picMkLst>
            <pc:docMk/>
            <pc:sldMk cId="3410016317" sldId="4426"/>
            <ac:picMk id="14" creationId="{6CEC4033-E289-4B56-A8FF-185D60E5C47C}"/>
          </ac:picMkLst>
        </pc:picChg>
        <pc:picChg chg="add mod">
          <ac:chgData name="Kristina Ling" userId="7786acc6-e515-4211-a984-c5f6e3ec6456" providerId="ADAL" clId="{699749AF-9D3B-4472-B7EE-89CA7016BEED}" dt="2021-10-25T06:07:51.741" v="3116" actId="1076"/>
          <ac:picMkLst>
            <pc:docMk/>
            <pc:sldMk cId="3410016317" sldId="4426"/>
            <ac:picMk id="15" creationId="{AEA4474E-91BC-4EF8-8851-3D7FF46EAD8D}"/>
          </ac:picMkLst>
        </pc:picChg>
      </pc:sldChg>
      <pc:sldChg chg="modSp add mod">
        <pc:chgData name="Kristina Ling" userId="7786acc6-e515-4211-a984-c5f6e3ec6456" providerId="ADAL" clId="{699749AF-9D3B-4472-B7EE-89CA7016BEED}" dt="2021-10-25T10:08:09.652" v="4071" actId="255"/>
        <pc:sldMkLst>
          <pc:docMk/>
          <pc:sldMk cId="3457204790" sldId="4427"/>
        </pc:sldMkLst>
        <pc:spChg chg="mod">
          <ac:chgData name="Kristina Ling" userId="7786acc6-e515-4211-a984-c5f6e3ec6456" providerId="ADAL" clId="{699749AF-9D3B-4472-B7EE-89CA7016BEED}" dt="2021-10-25T10:08:09.652" v="4071" actId="255"/>
          <ac:spMkLst>
            <pc:docMk/>
            <pc:sldMk cId="3457204790" sldId="4427"/>
            <ac:spMk id="5" creationId="{600AC518-D47C-0A42-A1B2-A79784706F47}"/>
          </ac:spMkLst>
        </pc:spChg>
      </pc:sldChg>
      <pc:sldChg chg="modSp add mod">
        <pc:chgData name="Kristina Ling" userId="7786acc6-e515-4211-a984-c5f6e3ec6456" providerId="ADAL" clId="{699749AF-9D3B-4472-B7EE-89CA7016BEED}" dt="2021-10-25T10:11:24.123" v="4337" actId="5793"/>
        <pc:sldMkLst>
          <pc:docMk/>
          <pc:sldMk cId="3725518666" sldId="4428"/>
        </pc:sldMkLst>
        <pc:spChg chg="mod">
          <ac:chgData name="Kristina Ling" userId="7786acc6-e515-4211-a984-c5f6e3ec6456" providerId="ADAL" clId="{699749AF-9D3B-4472-B7EE-89CA7016BEED}" dt="2021-10-25T10:11:24.123" v="4337" actId="5793"/>
          <ac:spMkLst>
            <pc:docMk/>
            <pc:sldMk cId="3725518666" sldId="4428"/>
            <ac:spMk id="5" creationId="{600AC518-D47C-0A42-A1B2-A79784706F47}"/>
          </ac:spMkLst>
        </pc:spChg>
      </pc:sldChg>
      <pc:sldMasterChg chg="delSldLayout">
        <pc:chgData name="Kristina Ling" userId="7786acc6-e515-4211-a984-c5f6e3ec6456" providerId="ADAL" clId="{699749AF-9D3B-4472-B7EE-89CA7016BEED}" dt="2021-10-24T17:50:18.256" v="1040" actId="47"/>
        <pc:sldMasterMkLst>
          <pc:docMk/>
          <pc:sldMasterMk cId="913107826" sldId="2147483660"/>
        </pc:sldMasterMkLst>
        <pc:sldLayoutChg chg="del">
          <pc:chgData name="Kristina Ling" userId="7786acc6-e515-4211-a984-c5f6e3ec6456" providerId="ADAL" clId="{699749AF-9D3B-4472-B7EE-89CA7016BEED}" dt="2021-10-24T17:50:18.256" v="1040" actId="47"/>
          <pc:sldLayoutMkLst>
            <pc:docMk/>
            <pc:sldMasterMk cId="913107826" sldId="2147483660"/>
            <pc:sldLayoutMk cId="2256638184" sldId="2147483713"/>
          </pc:sldLayoutMkLst>
        </pc:sldLayoutChg>
      </pc:sldMasterChg>
    </pc:docChg>
  </pc:docChgLst>
  <pc:docChgLst>
    <pc:chgData name="Sofia Axelson" userId="81d246ad-aba3-4a8e-b3d4-0a182d39f9bd" providerId="ADAL" clId="{A6173D12-D0D1-474F-825B-0A20A645AFDD}"/>
    <pc:docChg chg="undo custSel modSld">
      <pc:chgData name="Sofia Axelson" userId="81d246ad-aba3-4a8e-b3d4-0a182d39f9bd" providerId="ADAL" clId="{A6173D12-D0D1-474F-825B-0A20A645AFDD}" dt="2021-10-21T13:06:03.148" v="106" actId="14100"/>
      <pc:docMkLst>
        <pc:docMk/>
      </pc:docMkLst>
      <pc:sldChg chg="modSp mod">
        <pc:chgData name="Sofia Axelson" userId="81d246ad-aba3-4a8e-b3d4-0a182d39f9bd" providerId="ADAL" clId="{A6173D12-D0D1-474F-825B-0A20A645AFDD}" dt="2021-10-21T12:56:04.838" v="33" actId="20577"/>
        <pc:sldMkLst>
          <pc:docMk/>
          <pc:sldMk cId="322866128" sldId="847"/>
        </pc:sldMkLst>
        <pc:spChg chg="mod">
          <ac:chgData name="Sofia Axelson" userId="81d246ad-aba3-4a8e-b3d4-0a182d39f9bd" providerId="ADAL" clId="{A6173D12-D0D1-474F-825B-0A20A645AFDD}" dt="2021-10-21T12:56:04.838" v="33" actId="20577"/>
          <ac:spMkLst>
            <pc:docMk/>
            <pc:sldMk cId="322866128" sldId="847"/>
            <ac:spMk id="4" creationId="{8029B6AD-1577-D543-97FC-2A5A71BF0E66}"/>
          </ac:spMkLst>
        </pc:spChg>
      </pc:sldChg>
      <pc:sldChg chg="addSp delSp modSp mod">
        <pc:chgData name="Sofia Axelson" userId="81d246ad-aba3-4a8e-b3d4-0a182d39f9bd" providerId="ADAL" clId="{A6173D12-D0D1-474F-825B-0A20A645AFDD}" dt="2021-10-21T13:06:03.148" v="106" actId="14100"/>
        <pc:sldMkLst>
          <pc:docMk/>
          <pc:sldMk cId="1936092065" sldId="857"/>
        </pc:sldMkLst>
        <pc:spChg chg="add del mod">
          <ac:chgData name="Sofia Axelson" userId="81d246ad-aba3-4a8e-b3d4-0a182d39f9bd" providerId="ADAL" clId="{A6173D12-D0D1-474F-825B-0A20A645AFDD}" dt="2021-10-21T13:03:59.828" v="78" actId="478"/>
          <ac:spMkLst>
            <pc:docMk/>
            <pc:sldMk cId="1936092065" sldId="857"/>
            <ac:spMk id="2" creationId="{F5BAC591-026D-4742-B350-ACD241524DD3}"/>
          </ac:spMkLst>
        </pc:spChg>
        <pc:spChg chg="mod">
          <ac:chgData name="Sofia Axelson" userId="81d246ad-aba3-4a8e-b3d4-0a182d39f9bd" providerId="ADAL" clId="{A6173D12-D0D1-474F-825B-0A20A645AFDD}" dt="2021-10-21T12:53:35.562" v="31" actId="1076"/>
          <ac:spMkLst>
            <pc:docMk/>
            <pc:sldMk cId="1936092065" sldId="857"/>
            <ac:spMk id="7" creationId="{CC5E91E8-1AA5-4546-A973-5ADDE802F06F}"/>
          </ac:spMkLst>
        </pc:spChg>
        <pc:spChg chg="add del mod">
          <ac:chgData name="Sofia Axelson" userId="81d246ad-aba3-4a8e-b3d4-0a182d39f9bd" providerId="ADAL" clId="{A6173D12-D0D1-474F-825B-0A20A645AFDD}" dt="2021-10-21T13:03:59.828" v="78" actId="478"/>
          <ac:spMkLst>
            <pc:docMk/>
            <pc:sldMk cId="1936092065" sldId="857"/>
            <ac:spMk id="31" creationId="{3027D897-DB5B-4925-B15A-F42D6F6EC9B6}"/>
          </ac:spMkLst>
        </pc:spChg>
        <pc:spChg chg="add del mod">
          <ac:chgData name="Sofia Axelson" userId="81d246ad-aba3-4a8e-b3d4-0a182d39f9bd" providerId="ADAL" clId="{A6173D12-D0D1-474F-825B-0A20A645AFDD}" dt="2021-10-21T13:03:59.828" v="78" actId="478"/>
          <ac:spMkLst>
            <pc:docMk/>
            <pc:sldMk cId="1936092065" sldId="857"/>
            <ac:spMk id="32" creationId="{7C85AED3-6417-42A7-A975-0F36D77C1E88}"/>
          </ac:spMkLst>
        </pc:spChg>
        <pc:spChg chg="add del mod">
          <ac:chgData name="Sofia Axelson" userId="81d246ad-aba3-4a8e-b3d4-0a182d39f9bd" providerId="ADAL" clId="{A6173D12-D0D1-474F-825B-0A20A645AFDD}" dt="2021-10-21T13:03:59.828" v="78" actId="478"/>
          <ac:spMkLst>
            <pc:docMk/>
            <pc:sldMk cId="1936092065" sldId="857"/>
            <ac:spMk id="33" creationId="{8FB6F100-BECA-4292-9A25-318FD823A445}"/>
          </ac:spMkLst>
        </pc:spChg>
        <pc:spChg chg="add del mod">
          <ac:chgData name="Sofia Axelson" userId="81d246ad-aba3-4a8e-b3d4-0a182d39f9bd" providerId="ADAL" clId="{A6173D12-D0D1-474F-825B-0A20A645AFDD}" dt="2021-10-21T13:03:59.828" v="78" actId="478"/>
          <ac:spMkLst>
            <pc:docMk/>
            <pc:sldMk cId="1936092065" sldId="857"/>
            <ac:spMk id="34" creationId="{9E12B026-73E2-47E3-AA17-6F5683ED4AD4}"/>
          </ac:spMkLst>
        </pc:spChg>
        <pc:spChg chg="add mod">
          <ac:chgData name="Sofia Axelson" userId="81d246ad-aba3-4a8e-b3d4-0a182d39f9bd" providerId="ADAL" clId="{A6173D12-D0D1-474F-825B-0A20A645AFDD}" dt="2021-10-21T13:06:03.148" v="106" actId="14100"/>
          <ac:spMkLst>
            <pc:docMk/>
            <pc:sldMk cId="1936092065" sldId="857"/>
            <ac:spMk id="35" creationId="{8E269C6A-D2F4-462C-82D0-475B1E8D289A}"/>
          </ac:spMkLst>
        </pc:spChg>
      </pc:sldChg>
    </pc:docChg>
  </pc:docChgLst>
  <pc:docChgLst>
    <pc:chgData name="Nicklas Rask" userId="e72ecd55-3767-4720-83c2-fcf25ee7395e" providerId="ADAL" clId="{5E5A8352-E875-494F-BE9D-DD794AB211D6}"/>
    <pc:docChg chg="delSld modSld">
      <pc:chgData name="Nicklas Rask" userId="e72ecd55-3767-4720-83c2-fcf25ee7395e" providerId="ADAL" clId="{5E5A8352-E875-494F-BE9D-DD794AB211D6}" dt="2022-01-05T13:26:57.890" v="5" actId="2696"/>
      <pc:docMkLst>
        <pc:docMk/>
      </pc:docMkLst>
      <pc:sldChg chg="del">
        <pc:chgData name="Nicklas Rask" userId="e72ecd55-3767-4720-83c2-fcf25ee7395e" providerId="ADAL" clId="{5E5A8352-E875-494F-BE9D-DD794AB211D6}" dt="2022-01-05T13:26:43.049" v="3" actId="2696"/>
        <pc:sldMkLst>
          <pc:docMk/>
          <pc:sldMk cId="4013887839" sldId="800"/>
        </pc:sldMkLst>
      </pc:sldChg>
      <pc:sldChg chg="del">
        <pc:chgData name="Nicklas Rask" userId="e72ecd55-3767-4720-83c2-fcf25ee7395e" providerId="ADAL" clId="{5E5A8352-E875-494F-BE9D-DD794AB211D6}" dt="2022-01-05T13:26:45.581" v="4" actId="2696"/>
        <pc:sldMkLst>
          <pc:docMk/>
          <pc:sldMk cId="4060081371" sldId="848"/>
        </pc:sldMkLst>
      </pc:sldChg>
      <pc:sldChg chg="mod modShow">
        <pc:chgData name="Nicklas Rask" userId="e72ecd55-3767-4720-83c2-fcf25ee7395e" providerId="ADAL" clId="{5E5A8352-E875-494F-BE9D-DD794AB211D6}" dt="2022-01-05T13:25:49.192" v="0" actId="729"/>
        <pc:sldMkLst>
          <pc:docMk/>
          <pc:sldMk cId="3506788314" sldId="849"/>
        </pc:sldMkLst>
      </pc:sldChg>
      <pc:sldChg chg="del">
        <pc:chgData name="Nicklas Rask" userId="e72ecd55-3767-4720-83c2-fcf25ee7395e" providerId="ADAL" clId="{5E5A8352-E875-494F-BE9D-DD794AB211D6}" dt="2022-01-05T13:25:59.269" v="1" actId="2696"/>
        <pc:sldMkLst>
          <pc:docMk/>
          <pc:sldMk cId="1981339514" sldId="862"/>
        </pc:sldMkLst>
      </pc:sldChg>
      <pc:sldChg chg="del">
        <pc:chgData name="Nicklas Rask" userId="e72ecd55-3767-4720-83c2-fcf25ee7395e" providerId="ADAL" clId="{5E5A8352-E875-494F-BE9D-DD794AB211D6}" dt="2022-01-05T13:26:57.890" v="5" actId="2696"/>
        <pc:sldMkLst>
          <pc:docMk/>
          <pc:sldMk cId="2929880592" sldId="865"/>
        </pc:sldMkLst>
      </pc:sldChg>
      <pc:sldChg chg="del">
        <pc:chgData name="Nicklas Rask" userId="e72ecd55-3767-4720-83c2-fcf25ee7395e" providerId="ADAL" clId="{5E5A8352-E875-494F-BE9D-DD794AB211D6}" dt="2022-01-05T13:26:39.262" v="2" actId="2696"/>
        <pc:sldMkLst>
          <pc:docMk/>
          <pc:sldMk cId="3725518666" sldId="4428"/>
        </pc:sldMkLst>
      </pc:sldChg>
    </pc:docChg>
  </pc:docChgLst>
  <pc:docChgLst>
    <pc:chgData name="Cajza Stålheim" userId="S::cajza.stalheim@regionvarmland.se::adfab067-5c80-4663-b07b-8d8f7325b683" providerId="AD" clId="Web-{4817845D-38ED-4810-8BBC-86C060C7C496}"/>
    <pc:docChg chg="modSld">
      <pc:chgData name="Cajza Stålheim" userId="S::cajza.stalheim@regionvarmland.se::adfab067-5c80-4663-b07b-8d8f7325b683" providerId="AD" clId="Web-{4817845D-38ED-4810-8BBC-86C060C7C496}" dt="2022-02-21T12:53:18.806" v="86"/>
      <pc:docMkLst>
        <pc:docMk/>
      </pc:docMkLst>
      <pc:sldChg chg="addCm">
        <pc:chgData name="Cajza Stålheim" userId="S::cajza.stalheim@regionvarmland.se::adfab067-5c80-4663-b07b-8d8f7325b683" providerId="AD" clId="Web-{4817845D-38ED-4810-8BBC-86C060C7C496}" dt="2022-02-21T12:53:18.806" v="86"/>
        <pc:sldMkLst>
          <pc:docMk/>
          <pc:sldMk cId="3845727889" sldId="852"/>
        </pc:sldMkLst>
      </pc:sldChg>
      <pc:sldChg chg="modSp">
        <pc:chgData name="Cajza Stålheim" userId="S::cajza.stalheim@regionvarmland.se::adfab067-5c80-4663-b07b-8d8f7325b683" providerId="AD" clId="Web-{4817845D-38ED-4810-8BBC-86C060C7C496}" dt="2022-02-21T12:51:47.100" v="80" actId="20577"/>
        <pc:sldMkLst>
          <pc:docMk/>
          <pc:sldMk cId="3569310369" sldId="856"/>
        </pc:sldMkLst>
        <pc:spChg chg="mod">
          <ac:chgData name="Cajza Stålheim" userId="S::cajza.stalheim@regionvarmland.se::adfab067-5c80-4663-b07b-8d8f7325b683" providerId="AD" clId="Web-{4817845D-38ED-4810-8BBC-86C060C7C496}" dt="2022-02-21T12:51:47.100" v="80" actId="20577"/>
          <ac:spMkLst>
            <pc:docMk/>
            <pc:sldMk cId="3569310369" sldId="856"/>
            <ac:spMk id="6" creationId="{E43FBE3F-799D-4148-94B8-3D9141B98BF3}"/>
          </ac:spMkLst>
        </pc:spChg>
      </pc:sldChg>
      <pc:sldChg chg="addSp delSp modSp addCm">
        <pc:chgData name="Cajza Stålheim" userId="S::cajza.stalheim@regionvarmland.se::adfab067-5c80-4663-b07b-8d8f7325b683" providerId="AD" clId="Web-{4817845D-38ED-4810-8BBC-86C060C7C496}" dt="2022-02-21T12:52:52.055" v="85"/>
        <pc:sldMkLst>
          <pc:docMk/>
          <pc:sldMk cId="1957378981" sldId="4450"/>
        </pc:sldMkLst>
        <pc:spChg chg="mod">
          <ac:chgData name="Cajza Stålheim" userId="S::cajza.stalheim@regionvarmland.se::adfab067-5c80-4663-b07b-8d8f7325b683" providerId="AD" clId="Web-{4817845D-38ED-4810-8BBC-86C060C7C496}" dt="2022-02-21T12:52:05.835" v="83" actId="20577"/>
          <ac:spMkLst>
            <pc:docMk/>
            <pc:sldMk cId="1957378981" sldId="4450"/>
            <ac:spMk id="3" creationId="{0E89F2AC-3023-654F-98BA-2DDAAD658616}"/>
          </ac:spMkLst>
        </pc:spChg>
        <pc:spChg chg="del">
          <ac:chgData name="Cajza Stålheim" userId="S::cajza.stalheim@regionvarmland.se::adfab067-5c80-4663-b07b-8d8f7325b683" providerId="AD" clId="Web-{4817845D-38ED-4810-8BBC-86C060C7C496}" dt="2022-02-21T12:48:42.986" v="15"/>
          <ac:spMkLst>
            <pc:docMk/>
            <pc:sldMk cId="1957378981" sldId="4450"/>
            <ac:spMk id="28" creationId="{0386D476-1874-6344-8A5C-37FB9CC2B65D}"/>
          </ac:spMkLst>
        </pc:spChg>
        <pc:spChg chg="del mod">
          <ac:chgData name="Cajza Stålheim" userId="S::cajza.stalheim@regionvarmland.se::adfab067-5c80-4663-b07b-8d8f7325b683" providerId="AD" clId="Web-{4817845D-38ED-4810-8BBC-86C060C7C496}" dt="2022-02-21T12:48:54.565" v="20"/>
          <ac:spMkLst>
            <pc:docMk/>
            <pc:sldMk cId="1957378981" sldId="4450"/>
            <ac:spMk id="29" creationId="{E165143D-980E-3E44-AFB7-46EFD5673E25}"/>
          </ac:spMkLst>
        </pc:spChg>
        <pc:spChg chg="topLvl">
          <ac:chgData name="Cajza Stålheim" userId="S::cajza.stalheim@regionvarmland.se::adfab067-5c80-4663-b07b-8d8f7325b683" providerId="AD" clId="Web-{4817845D-38ED-4810-8BBC-86C060C7C496}" dt="2022-02-21T12:48:50.283" v="18"/>
          <ac:spMkLst>
            <pc:docMk/>
            <pc:sldMk cId="1957378981" sldId="4450"/>
            <ac:spMk id="35" creationId="{EC007823-D523-4624-A0B9-05054C0F77E4}"/>
          </ac:spMkLst>
        </pc:spChg>
        <pc:spChg chg="mod">
          <ac:chgData name="Cajza Stålheim" userId="S::cajza.stalheim@regionvarmland.se::adfab067-5c80-4663-b07b-8d8f7325b683" providerId="AD" clId="Web-{4817845D-38ED-4810-8BBC-86C060C7C496}" dt="2022-02-21T12:52:21.523" v="84" actId="1076"/>
          <ac:spMkLst>
            <pc:docMk/>
            <pc:sldMk cId="1957378981" sldId="4450"/>
            <ac:spMk id="42" creationId="{55B112C2-2313-994F-94B6-035182A6E08D}"/>
          </ac:spMkLst>
        </pc:spChg>
        <pc:spChg chg="del topLvl">
          <ac:chgData name="Cajza Stålheim" userId="S::cajza.stalheim@regionvarmland.se::adfab067-5c80-4663-b07b-8d8f7325b683" providerId="AD" clId="Web-{4817845D-38ED-4810-8BBC-86C060C7C496}" dt="2022-02-21T12:48:50.283" v="18"/>
          <ac:spMkLst>
            <pc:docMk/>
            <pc:sldMk cId="1957378981" sldId="4450"/>
            <ac:spMk id="43" creationId="{130885FD-636E-4D87-9F20-B1046AFBFD32}"/>
          </ac:spMkLst>
        </pc:spChg>
        <pc:spChg chg="add mod">
          <ac:chgData name="Cajza Stålheim" userId="S::cajza.stalheim@regionvarmland.se::adfab067-5c80-4663-b07b-8d8f7325b683" providerId="AD" clId="Web-{4817845D-38ED-4810-8BBC-86C060C7C496}" dt="2022-02-21T12:49:26.487" v="26" actId="20577"/>
          <ac:spMkLst>
            <pc:docMk/>
            <pc:sldMk cId="1957378981" sldId="4450"/>
            <ac:spMk id="44" creationId="{0854AD22-E83A-4D49-8069-E36259A5787E}"/>
          </ac:spMkLst>
        </pc:spChg>
        <pc:spChg chg="add mod">
          <ac:chgData name="Cajza Stålheim" userId="S::cajza.stalheim@regionvarmland.se::adfab067-5c80-4663-b07b-8d8f7325b683" providerId="AD" clId="Web-{4817845D-38ED-4810-8BBC-86C060C7C496}" dt="2022-02-21T12:51:19.615" v="70" actId="20577"/>
          <ac:spMkLst>
            <pc:docMk/>
            <pc:sldMk cId="1957378981" sldId="4450"/>
            <ac:spMk id="45" creationId="{8C9E125D-1589-4508-BDED-C1B6F2894134}"/>
          </ac:spMkLst>
        </pc:spChg>
        <pc:spChg chg="add mod">
          <ac:chgData name="Cajza Stålheim" userId="S::cajza.stalheim@regionvarmland.se::adfab067-5c80-4663-b07b-8d8f7325b683" providerId="AD" clId="Web-{4817845D-38ED-4810-8BBC-86C060C7C496}" dt="2022-02-21T12:51:36.241" v="76" actId="20577"/>
          <ac:spMkLst>
            <pc:docMk/>
            <pc:sldMk cId="1957378981" sldId="4450"/>
            <ac:spMk id="46" creationId="{8F78371C-C9A8-4902-A233-FAA50479F36A}"/>
          </ac:spMkLst>
        </pc:spChg>
        <pc:grpChg chg="add del mod">
          <ac:chgData name="Cajza Stålheim" userId="S::cajza.stalheim@regionvarmland.se::adfab067-5c80-4663-b07b-8d8f7325b683" providerId="AD" clId="Web-{4817845D-38ED-4810-8BBC-86C060C7C496}" dt="2022-02-21T12:48:50.283" v="18"/>
          <ac:grpSpMkLst>
            <pc:docMk/>
            <pc:sldMk cId="1957378981" sldId="4450"/>
            <ac:grpSpMk id="34" creationId="{C52D583C-779C-4D1A-89AF-76EFE86D074C}"/>
          </ac:grpSpMkLst>
        </pc:grpChg>
      </pc:sldChg>
    </pc:docChg>
  </pc:docChgLst>
  <pc:docChgLst>
    <pc:chgData name="Kristina Ling" userId="7786acc6-e515-4211-a984-c5f6e3ec6456" providerId="ADAL" clId="{2F7CA630-B694-45EA-80B4-50A9B4F50DED}"/>
    <pc:docChg chg="custSel addSld delSld modSld">
      <pc:chgData name="Kristina Ling" userId="7786acc6-e515-4211-a984-c5f6e3ec6456" providerId="ADAL" clId="{2F7CA630-B694-45EA-80B4-50A9B4F50DED}" dt="2021-11-17T13:16:25.201" v="227" actId="6549"/>
      <pc:docMkLst>
        <pc:docMk/>
      </pc:docMkLst>
      <pc:sldChg chg="modSp mod">
        <pc:chgData name="Kristina Ling" userId="7786acc6-e515-4211-a984-c5f6e3ec6456" providerId="ADAL" clId="{2F7CA630-B694-45EA-80B4-50A9B4F50DED}" dt="2021-11-17T12:54:05.719" v="62" actId="313"/>
        <pc:sldMkLst>
          <pc:docMk/>
          <pc:sldMk cId="1519250318" sldId="829"/>
        </pc:sldMkLst>
        <pc:spChg chg="mod">
          <ac:chgData name="Kristina Ling" userId="7786acc6-e515-4211-a984-c5f6e3ec6456" providerId="ADAL" clId="{2F7CA630-B694-45EA-80B4-50A9B4F50DED}" dt="2021-11-17T12:54:05.719" v="62" actId="313"/>
          <ac:spMkLst>
            <pc:docMk/>
            <pc:sldMk cId="1519250318" sldId="829"/>
            <ac:spMk id="38" creationId="{1EF1ED01-6631-BB40-AAA0-EAA4A34B7835}"/>
          </ac:spMkLst>
        </pc:spChg>
      </pc:sldChg>
      <pc:sldChg chg="modSp mod">
        <pc:chgData name="Kristina Ling" userId="7786acc6-e515-4211-a984-c5f6e3ec6456" providerId="ADAL" clId="{2F7CA630-B694-45EA-80B4-50A9B4F50DED}" dt="2021-11-17T12:54:22.252" v="84" actId="20577"/>
        <pc:sldMkLst>
          <pc:docMk/>
          <pc:sldMk cId="1079158982" sldId="840"/>
        </pc:sldMkLst>
        <pc:spChg chg="mod">
          <ac:chgData name="Kristina Ling" userId="7786acc6-e515-4211-a984-c5f6e3ec6456" providerId="ADAL" clId="{2F7CA630-B694-45EA-80B4-50A9B4F50DED}" dt="2021-11-17T12:54:22.252" v="84" actId="20577"/>
          <ac:spMkLst>
            <pc:docMk/>
            <pc:sldMk cId="1079158982" sldId="840"/>
            <ac:spMk id="50" creationId="{8C1E9384-8632-814D-A3E0-D7CA92173250}"/>
          </ac:spMkLst>
        </pc:spChg>
      </pc:sldChg>
      <pc:sldChg chg="modSp mod">
        <pc:chgData name="Kristina Ling" userId="7786acc6-e515-4211-a984-c5f6e3ec6456" providerId="ADAL" clId="{2F7CA630-B694-45EA-80B4-50A9B4F50DED}" dt="2021-11-17T12:54:32.883" v="104" actId="20577"/>
        <pc:sldMkLst>
          <pc:docMk/>
          <pc:sldMk cId="3170580815" sldId="843"/>
        </pc:sldMkLst>
        <pc:spChg chg="mod">
          <ac:chgData name="Kristina Ling" userId="7786acc6-e515-4211-a984-c5f6e3ec6456" providerId="ADAL" clId="{2F7CA630-B694-45EA-80B4-50A9B4F50DED}" dt="2021-11-17T12:54:32.883" v="104" actId="20577"/>
          <ac:spMkLst>
            <pc:docMk/>
            <pc:sldMk cId="3170580815" sldId="843"/>
            <ac:spMk id="38" creationId="{1EF1ED01-6631-BB40-AAA0-EAA4A34B7835}"/>
          </ac:spMkLst>
        </pc:spChg>
      </pc:sldChg>
      <pc:sldChg chg="modSp mod">
        <pc:chgData name="Kristina Ling" userId="7786acc6-e515-4211-a984-c5f6e3ec6456" providerId="ADAL" clId="{2F7CA630-B694-45EA-80B4-50A9B4F50DED}" dt="2021-11-17T12:54:58.459" v="117" actId="1076"/>
        <pc:sldMkLst>
          <pc:docMk/>
          <pc:sldMk cId="348888942" sldId="846"/>
        </pc:sldMkLst>
        <pc:spChg chg="mod">
          <ac:chgData name="Kristina Ling" userId="7786acc6-e515-4211-a984-c5f6e3ec6456" providerId="ADAL" clId="{2F7CA630-B694-45EA-80B4-50A9B4F50DED}" dt="2021-11-17T12:54:58.459" v="117" actId="1076"/>
          <ac:spMkLst>
            <pc:docMk/>
            <pc:sldMk cId="348888942" sldId="846"/>
            <ac:spMk id="33" creationId="{84D91A6E-88D6-DF41-AA35-510DEC92B32B}"/>
          </ac:spMkLst>
        </pc:spChg>
        <pc:spChg chg="mod">
          <ac:chgData name="Kristina Ling" userId="7786acc6-e515-4211-a984-c5f6e3ec6456" providerId="ADAL" clId="{2F7CA630-B694-45EA-80B4-50A9B4F50DED}" dt="2021-11-17T12:54:52.797" v="116" actId="313"/>
          <ac:spMkLst>
            <pc:docMk/>
            <pc:sldMk cId="348888942" sldId="846"/>
            <ac:spMk id="38" creationId="{1EF1ED01-6631-BB40-AAA0-EAA4A34B7835}"/>
          </ac:spMkLst>
        </pc:spChg>
      </pc:sldChg>
      <pc:sldChg chg="modSp add mod">
        <pc:chgData name="Kristina Ling" userId="7786acc6-e515-4211-a984-c5f6e3ec6456" providerId="ADAL" clId="{2F7CA630-B694-45EA-80B4-50A9B4F50DED}" dt="2021-11-17T13:16:25.201" v="227" actId="6549"/>
        <pc:sldMkLst>
          <pc:docMk/>
          <pc:sldMk cId="3506788314" sldId="849"/>
        </pc:sldMkLst>
        <pc:spChg chg="mod">
          <ac:chgData name="Kristina Ling" userId="7786acc6-e515-4211-a984-c5f6e3ec6456" providerId="ADAL" clId="{2F7CA630-B694-45EA-80B4-50A9B4F50DED}" dt="2021-11-17T13:15:41.606" v="224" actId="1076"/>
          <ac:spMkLst>
            <pc:docMk/>
            <pc:sldMk cId="3506788314" sldId="849"/>
            <ac:spMk id="2" creationId="{056122EC-ED90-F24B-AC95-3CBA195D9FC5}"/>
          </ac:spMkLst>
        </pc:spChg>
        <pc:spChg chg="mod">
          <ac:chgData name="Kristina Ling" userId="7786acc6-e515-4211-a984-c5f6e3ec6456" providerId="ADAL" clId="{2F7CA630-B694-45EA-80B4-50A9B4F50DED}" dt="2021-11-17T13:16:25.201" v="227" actId="6549"/>
          <ac:spMkLst>
            <pc:docMk/>
            <pc:sldMk cId="3506788314" sldId="849"/>
            <ac:spMk id="3" creationId="{528734B6-E686-6C42-B026-8D2AC5A5BB5B}"/>
          </ac:spMkLst>
        </pc:spChg>
        <pc:picChg chg="mod">
          <ac:chgData name="Kristina Ling" userId="7786acc6-e515-4211-a984-c5f6e3ec6456" providerId="ADAL" clId="{2F7CA630-B694-45EA-80B4-50A9B4F50DED}" dt="2021-11-17T13:15:44.752" v="225" actId="1076"/>
          <ac:picMkLst>
            <pc:docMk/>
            <pc:sldMk cId="3506788314" sldId="849"/>
            <ac:picMk id="4" creationId="{38C6557D-2E30-734D-A551-C995A2574CDF}"/>
          </ac:picMkLst>
        </pc:picChg>
      </pc:sldChg>
      <pc:sldChg chg="modSp mod">
        <pc:chgData name="Kristina Ling" userId="7786acc6-e515-4211-a984-c5f6e3ec6456" providerId="ADAL" clId="{2F7CA630-B694-45EA-80B4-50A9B4F50DED}" dt="2021-11-17T12:56:20.484" v="143" actId="20577"/>
        <pc:sldMkLst>
          <pc:docMk/>
          <pc:sldMk cId="3569310369" sldId="856"/>
        </pc:sldMkLst>
        <pc:spChg chg="mod">
          <ac:chgData name="Kristina Ling" userId="7786acc6-e515-4211-a984-c5f6e3ec6456" providerId="ADAL" clId="{2F7CA630-B694-45EA-80B4-50A9B4F50DED}" dt="2021-11-17T12:56:20.484" v="143" actId="20577"/>
          <ac:spMkLst>
            <pc:docMk/>
            <pc:sldMk cId="3569310369" sldId="856"/>
            <ac:spMk id="7" creationId="{424D6EB9-6A18-4D75-9F4E-667A71714BBF}"/>
          </ac:spMkLst>
        </pc:spChg>
      </pc:sldChg>
      <pc:sldChg chg="modSp mod">
        <pc:chgData name="Kristina Ling" userId="7786acc6-e515-4211-a984-c5f6e3ec6456" providerId="ADAL" clId="{2F7CA630-B694-45EA-80B4-50A9B4F50DED}" dt="2021-11-17T12:55:25.329" v="142" actId="20577"/>
        <pc:sldMkLst>
          <pc:docMk/>
          <pc:sldMk cId="1863564182" sldId="859"/>
        </pc:sldMkLst>
        <pc:spChg chg="mod">
          <ac:chgData name="Kristina Ling" userId="7786acc6-e515-4211-a984-c5f6e3ec6456" providerId="ADAL" clId="{2F7CA630-B694-45EA-80B4-50A9B4F50DED}" dt="2021-11-17T12:55:04.287" v="118" actId="1076"/>
          <ac:spMkLst>
            <pc:docMk/>
            <pc:sldMk cId="1863564182" sldId="859"/>
            <ac:spMk id="33" creationId="{84D91A6E-88D6-DF41-AA35-510DEC92B32B}"/>
          </ac:spMkLst>
        </pc:spChg>
        <pc:spChg chg="mod">
          <ac:chgData name="Kristina Ling" userId="7786acc6-e515-4211-a984-c5f6e3ec6456" providerId="ADAL" clId="{2F7CA630-B694-45EA-80B4-50A9B4F50DED}" dt="2021-11-17T12:55:25.329" v="142" actId="20577"/>
          <ac:spMkLst>
            <pc:docMk/>
            <pc:sldMk cId="1863564182" sldId="859"/>
            <ac:spMk id="38" creationId="{1EF1ED01-6631-BB40-AAA0-EAA4A34B7835}"/>
          </ac:spMkLst>
        </pc:spChg>
      </pc:sldChg>
      <pc:sldChg chg="modSp mod">
        <pc:chgData name="Kristina Ling" userId="7786acc6-e515-4211-a984-c5f6e3ec6456" providerId="ADAL" clId="{2F7CA630-B694-45EA-80B4-50A9B4F50DED}" dt="2021-11-17T12:53:45.572" v="29" actId="20577"/>
        <pc:sldMkLst>
          <pc:docMk/>
          <pc:sldMk cId="3409037851" sldId="861"/>
        </pc:sldMkLst>
        <pc:spChg chg="mod">
          <ac:chgData name="Kristina Ling" userId="7786acc6-e515-4211-a984-c5f6e3ec6456" providerId="ADAL" clId="{2F7CA630-B694-45EA-80B4-50A9B4F50DED}" dt="2021-11-17T12:53:45.572" v="29" actId="20577"/>
          <ac:spMkLst>
            <pc:docMk/>
            <pc:sldMk cId="3409037851" sldId="861"/>
            <ac:spMk id="50" creationId="{8C1E9384-8632-814D-A3E0-D7CA92173250}"/>
          </ac:spMkLst>
        </pc:spChg>
      </pc:sldChg>
      <pc:sldChg chg="del">
        <pc:chgData name="Kristina Ling" userId="7786acc6-e515-4211-a984-c5f6e3ec6456" providerId="ADAL" clId="{2F7CA630-B694-45EA-80B4-50A9B4F50DED}" dt="2021-11-17T13:14:47.045" v="145" actId="47"/>
        <pc:sldMkLst>
          <pc:docMk/>
          <pc:sldMk cId="2775383689" sldId="4429"/>
        </pc:sldMkLst>
      </pc:sldChg>
    </pc:docChg>
  </pc:docChgLst>
  <pc:docChgLst>
    <pc:chgData name="Kristina Ling" userId="S::kristina.ling_filipstad.se#ext#@liv.onmicrosoft.com::64611e7b-2952-4633-8392-10d1a2fd5795" providerId="AD" clId="Web-{DDA85988-9E27-4E11-9374-DDEE25E715F6}"/>
    <pc:docChg chg="addSld delSld modSld sldOrd">
      <pc:chgData name="Kristina Ling" userId="S::kristina.ling_filipstad.se#ext#@liv.onmicrosoft.com::64611e7b-2952-4633-8392-10d1a2fd5795" providerId="AD" clId="Web-{DDA85988-9E27-4E11-9374-DDEE25E715F6}" dt="2021-10-22T07:18:05.247" v="253"/>
      <pc:docMkLst>
        <pc:docMk/>
      </pc:docMkLst>
      <pc:sldChg chg="modSp">
        <pc:chgData name="Kristina Ling" userId="S::kristina.ling_filipstad.se#ext#@liv.onmicrosoft.com::64611e7b-2952-4633-8392-10d1a2fd5795" providerId="AD" clId="Web-{DDA85988-9E27-4E11-9374-DDEE25E715F6}" dt="2021-10-22T07:10:14.409" v="27" actId="20577"/>
        <pc:sldMkLst>
          <pc:docMk/>
          <pc:sldMk cId="906272945" sldId="256"/>
        </pc:sldMkLst>
        <pc:spChg chg="mod">
          <ac:chgData name="Kristina Ling" userId="S::kristina.ling_filipstad.se#ext#@liv.onmicrosoft.com::64611e7b-2952-4633-8392-10d1a2fd5795" providerId="AD" clId="Web-{DDA85988-9E27-4E11-9374-DDEE25E715F6}" dt="2021-10-22T07:09:54.315" v="7" actId="20577"/>
          <ac:spMkLst>
            <pc:docMk/>
            <pc:sldMk cId="906272945" sldId="256"/>
            <ac:spMk id="2" creationId="{A5B3AE99-8769-014C-8D3F-8E71A1112B6C}"/>
          </ac:spMkLst>
        </pc:spChg>
        <pc:spChg chg="mod">
          <ac:chgData name="Kristina Ling" userId="S::kristina.ling_filipstad.se#ext#@liv.onmicrosoft.com::64611e7b-2952-4633-8392-10d1a2fd5795" providerId="AD" clId="Web-{DDA85988-9E27-4E11-9374-DDEE25E715F6}" dt="2021-10-22T07:10:14.409" v="27" actId="20577"/>
          <ac:spMkLst>
            <pc:docMk/>
            <pc:sldMk cId="906272945" sldId="256"/>
            <ac:spMk id="3" creationId="{E7D2AF20-6767-8143-B38A-A286BB62AE62}"/>
          </ac:spMkLst>
        </pc:spChg>
      </pc:sldChg>
      <pc:sldChg chg="del">
        <pc:chgData name="Kristina Ling" userId="S::kristina.ling_filipstad.se#ext#@liv.onmicrosoft.com::64611e7b-2952-4633-8392-10d1a2fd5795" providerId="AD" clId="Web-{DDA85988-9E27-4E11-9374-DDEE25E715F6}" dt="2021-10-22T07:18:05.247" v="253"/>
        <pc:sldMkLst>
          <pc:docMk/>
          <pc:sldMk cId="3417889366" sldId="824"/>
        </pc:sldMkLst>
      </pc:sldChg>
      <pc:sldChg chg="del">
        <pc:chgData name="Kristina Ling" userId="S::kristina.ling_filipstad.se#ext#@liv.onmicrosoft.com::64611e7b-2952-4633-8392-10d1a2fd5795" providerId="AD" clId="Web-{DDA85988-9E27-4E11-9374-DDEE25E715F6}" dt="2021-10-22T07:12:54.100" v="112"/>
        <pc:sldMkLst>
          <pc:docMk/>
          <pc:sldMk cId="2275858972" sldId="850"/>
        </pc:sldMkLst>
      </pc:sldChg>
      <pc:sldChg chg="modSp ord">
        <pc:chgData name="Kristina Ling" userId="S::kristina.ling_filipstad.se#ext#@liv.onmicrosoft.com::64611e7b-2952-4633-8392-10d1a2fd5795" providerId="AD" clId="Web-{DDA85988-9E27-4E11-9374-DDEE25E715F6}" dt="2021-10-22T07:11:36.989" v="74" actId="20577"/>
        <pc:sldMkLst>
          <pc:docMk/>
          <pc:sldMk cId="2153341604" sldId="851"/>
        </pc:sldMkLst>
        <pc:spChg chg="mod">
          <ac:chgData name="Kristina Ling" userId="S::kristina.ling_filipstad.se#ext#@liv.onmicrosoft.com::64611e7b-2952-4633-8392-10d1a2fd5795" providerId="AD" clId="Web-{DDA85988-9E27-4E11-9374-DDEE25E715F6}" dt="2021-10-22T07:11:36.989" v="74" actId="20577"/>
          <ac:spMkLst>
            <pc:docMk/>
            <pc:sldMk cId="2153341604" sldId="851"/>
            <ac:spMk id="15" creationId="{C609795F-6E95-4E54-B178-15EA497FC829}"/>
          </ac:spMkLst>
        </pc:spChg>
      </pc:sldChg>
      <pc:sldChg chg="modSp">
        <pc:chgData name="Kristina Ling" userId="S::kristina.ling_filipstad.se#ext#@liv.onmicrosoft.com::64611e7b-2952-4633-8392-10d1a2fd5795" providerId="AD" clId="Web-{DDA85988-9E27-4E11-9374-DDEE25E715F6}" dt="2021-10-22T07:12:39.318" v="111" actId="20577"/>
        <pc:sldMkLst>
          <pc:docMk/>
          <pc:sldMk cId="1981339514" sldId="862"/>
        </pc:sldMkLst>
        <pc:spChg chg="mod">
          <ac:chgData name="Kristina Ling" userId="S::kristina.ling_filipstad.se#ext#@liv.onmicrosoft.com::64611e7b-2952-4633-8392-10d1a2fd5795" providerId="AD" clId="Web-{DDA85988-9E27-4E11-9374-DDEE25E715F6}" dt="2021-10-22T07:12:39.318" v="111" actId="20577"/>
          <ac:spMkLst>
            <pc:docMk/>
            <pc:sldMk cId="1981339514" sldId="862"/>
            <ac:spMk id="3" creationId="{C44A2BC7-7911-5846-8924-AC1DBD055960}"/>
          </ac:spMkLst>
        </pc:spChg>
      </pc:sldChg>
      <pc:sldChg chg="addSp delSp modSp add replId">
        <pc:chgData name="Kristina Ling" userId="S::kristina.ling_filipstad.se#ext#@liv.onmicrosoft.com::64611e7b-2952-4633-8392-10d1a2fd5795" providerId="AD" clId="Web-{DDA85988-9E27-4E11-9374-DDEE25E715F6}" dt="2021-10-22T07:17:56.216" v="252" actId="20577"/>
        <pc:sldMkLst>
          <pc:docMk/>
          <pc:sldMk cId="4125670864" sldId="863"/>
        </pc:sldMkLst>
        <pc:spChg chg="mod">
          <ac:chgData name="Kristina Ling" userId="S::kristina.ling_filipstad.se#ext#@liv.onmicrosoft.com::64611e7b-2952-4633-8392-10d1a2fd5795" providerId="AD" clId="Web-{DDA85988-9E27-4E11-9374-DDEE25E715F6}" dt="2021-10-22T07:15:54.213" v="180" actId="20577"/>
          <ac:spMkLst>
            <pc:docMk/>
            <pc:sldMk cId="4125670864" sldId="863"/>
            <ac:spMk id="3" creationId="{89A0F6F8-3480-5B40-9179-918E26236B22}"/>
          </ac:spMkLst>
        </pc:spChg>
        <pc:spChg chg="del mod">
          <ac:chgData name="Kristina Ling" userId="S::kristina.ling_filipstad.se#ext#@liv.onmicrosoft.com::64611e7b-2952-4633-8392-10d1a2fd5795" providerId="AD" clId="Web-{DDA85988-9E27-4E11-9374-DDEE25E715F6}" dt="2021-10-22T07:13:23.819" v="115"/>
          <ac:spMkLst>
            <pc:docMk/>
            <pc:sldMk cId="4125670864" sldId="863"/>
            <ac:spMk id="4" creationId="{2FEA7CF2-E6BA-4ACF-AF52-7D9A3B22C416}"/>
          </ac:spMkLst>
        </pc:spChg>
        <pc:spChg chg="del">
          <ac:chgData name="Kristina Ling" userId="S::kristina.ling_filipstad.se#ext#@liv.onmicrosoft.com::64611e7b-2952-4633-8392-10d1a2fd5795" providerId="AD" clId="Web-{DDA85988-9E27-4E11-9374-DDEE25E715F6}" dt="2021-10-22T07:13:26.288" v="116"/>
          <ac:spMkLst>
            <pc:docMk/>
            <pc:sldMk cId="4125670864" sldId="863"/>
            <ac:spMk id="5" creationId="{548D7FD5-E9D6-4207-AFBE-A415AE94B5A0}"/>
          </ac:spMkLst>
        </pc:spChg>
        <pc:spChg chg="add mod">
          <ac:chgData name="Kristina Ling" userId="S::kristina.ling_filipstad.se#ext#@liv.onmicrosoft.com::64611e7b-2952-4633-8392-10d1a2fd5795" providerId="AD" clId="Web-{DDA85988-9E27-4E11-9374-DDEE25E715F6}" dt="2021-10-22T07:17:56.216" v="252" actId="20577"/>
          <ac:spMkLst>
            <pc:docMk/>
            <pc:sldMk cId="4125670864" sldId="863"/>
            <ac:spMk id="7" creationId="{779B8755-FA50-448A-B846-5F1CF3B76DD5}"/>
          </ac:spMkLst>
        </pc:spChg>
        <pc:picChg chg="add mod">
          <ac:chgData name="Kristina Ling" userId="S::kristina.ling_filipstad.se#ext#@liv.onmicrosoft.com::64611e7b-2952-4633-8392-10d1a2fd5795" providerId="AD" clId="Web-{DDA85988-9E27-4E11-9374-DDEE25E715F6}" dt="2021-10-22T07:14:11.601" v="147" actId="1076"/>
          <ac:picMkLst>
            <pc:docMk/>
            <pc:sldMk cId="4125670864" sldId="863"/>
            <ac:picMk id="2" creationId="{FC0710A1-E6E7-4B05-AFF5-40F787739602}"/>
          </ac:picMkLst>
        </pc:picChg>
      </pc:sldChg>
    </pc:docChg>
  </pc:docChgLst>
  <pc:docChgLst>
    <pc:chgData name="Nicklas Rask" userId="S::nicklas.rask@regionvarmland.se::e72ecd55-3767-4720-83c2-fcf25ee7395e" providerId="AD" clId="Web-{D24076DB-310C-903F-3087-A41408DB47B3}"/>
    <pc:docChg chg="">
      <pc:chgData name="Nicklas Rask" userId="S::nicklas.rask@regionvarmland.se::e72ecd55-3767-4720-83c2-fcf25ee7395e" providerId="AD" clId="Web-{D24076DB-310C-903F-3087-A41408DB47B3}" dt="2022-02-21T13:52:51.708" v="0"/>
      <pc:docMkLst>
        <pc:docMk/>
      </pc:docMkLst>
      <pc:sldChg chg="modCm">
        <pc:chgData name="Nicklas Rask" userId="S::nicklas.rask@regionvarmland.se::e72ecd55-3767-4720-83c2-fcf25ee7395e" providerId="AD" clId="Web-{D24076DB-310C-903F-3087-A41408DB47B3}" dt="2022-02-21T13:52:51.708" v="0"/>
        <pc:sldMkLst>
          <pc:docMk/>
          <pc:sldMk cId="1957378981" sldId="4450"/>
        </pc:sldMkLst>
      </pc:sldChg>
    </pc:docChg>
  </pc:docChgLst>
  <pc:docChgLst>
    <pc:chgData name="Cajza Stålheim" userId="S::cajza.stalheim@regionvarmland.se::adfab067-5c80-4663-b07b-8d8f7325b683" providerId="AD" clId="Web-{BF35E32A-853E-4FBB-801F-EE2F120D2E9D}"/>
    <pc:docChg chg="modSld">
      <pc:chgData name="Cajza Stålheim" userId="S::cajza.stalheim@regionvarmland.se::adfab067-5c80-4663-b07b-8d8f7325b683" providerId="AD" clId="Web-{BF35E32A-853E-4FBB-801F-EE2F120D2E9D}" dt="2022-02-21T12:25:40.102" v="4" actId="20577"/>
      <pc:docMkLst>
        <pc:docMk/>
      </pc:docMkLst>
      <pc:sldChg chg="modSp">
        <pc:chgData name="Cajza Stålheim" userId="S::cajza.stalheim@regionvarmland.se::adfab067-5c80-4663-b07b-8d8f7325b683" providerId="AD" clId="Web-{BF35E32A-853E-4FBB-801F-EE2F120D2E9D}" dt="2022-02-21T12:25:13.836" v="3" actId="20577"/>
        <pc:sldMkLst>
          <pc:docMk/>
          <pc:sldMk cId="906272945" sldId="256"/>
        </pc:sldMkLst>
        <pc:spChg chg="mod">
          <ac:chgData name="Cajza Stålheim" userId="S::cajza.stalheim@regionvarmland.se::adfab067-5c80-4663-b07b-8d8f7325b683" providerId="AD" clId="Web-{BF35E32A-853E-4FBB-801F-EE2F120D2E9D}" dt="2022-02-21T12:25:13.836" v="3" actId="20577"/>
          <ac:spMkLst>
            <pc:docMk/>
            <pc:sldMk cId="906272945" sldId="256"/>
            <ac:spMk id="2" creationId="{A5B3AE99-8769-014C-8D3F-8E71A1112B6C}"/>
          </ac:spMkLst>
        </pc:spChg>
      </pc:sldChg>
      <pc:sldChg chg="modSp">
        <pc:chgData name="Cajza Stålheim" userId="S::cajza.stalheim@regionvarmland.se::adfab067-5c80-4663-b07b-8d8f7325b683" providerId="AD" clId="Web-{BF35E32A-853E-4FBB-801F-EE2F120D2E9D}" dt="2022-02-21T12:25:40.102" v="4" actId="20577"/>
        <pc:sldMkLst>
          <pc:docMk/>
          <pc:sldMk cId="1957378981" sldId="4450"/>
        </pc:sldMkLst>
        <pc:spChg chg="mod">
          <ac:chgData name="Cajza Stålheim" userId="S::cajza.stalheim@regionvarmland.se::adfab067-5c80-4663-b07b-8d8f7325b683" providerId="AD" clId="Web-{BF35E32A-853E-4FBB-801F-EE2F120D2E9D}" dt="2022-02-21T12:25:40.102" v="4" actId="20577"/>
          <ac:spMkLst>
            <pc:docMk/>
            <pc:sldMk cId="1957378981" sldId="4450"/>
            <ac:spMk id="42" creationId="{55B112C2-2313-994F-94B6-035182A6E08D}"/>
          </ac:spMkLst>
        </pc:spChg>
      </pc:sldChg>
    </pc:docChg>
  </pc:docChgLst>
  <pc:docChgLst>
    <pc:chgData name="Nicklas Rask" userId="S::nicklas.rask@regionvarmland.se::e72ecd55-3767-4720-83c2-fcf25ee7395e" providerId="AD" clId="Web-{EC9A38F4-40E8-3B13-CDAF-3CFB51D406C8}"/>
    <pc:docChg chg="mod delSld modSld">
      <pc:chgData name="Nicklas Rask" userId="S::nicklas.rask@regionvarmland.se::e72ecd55-3767-4720-83c2-fcf25ee7395e" providerId="AD" clId="Web-{EC9A38F4-40E8-3B13-CDAF-3CFB51D406C8}" dt="2022-02-21T13:26:46.492" v="7"/>
      <pc:docMkLst>
        <pc:docMk/>
      </pc:docMkLst>
      <pc:sldChg chg="del modCm">
        <pc:chgData name="Nicklas Rask" userId="S::nicklas.rask@regionvarmland.se::e72ecd55-3767-4720-83c2-fcf25ee7395e" providerId="AD" clId="Web-{EC9A38F4-40E8-3B13-CDAF-3CFB51D406C8}" dt="2022-02-21T13:26:39.148" v="6"/>
        <pc:sldMkLst>
          <pc:docMk/>
          <pc:sldMk cId="3845727889" sldId="852"/>
        </pc:sldMkLst>
      </pc:sldChg>
      <pc:sldChg chg="del">
        <pc:chgData name="Nicklas Rask" userId="S::nicklas.rask@regionvarmland.se::e72ecd55-3767-4720-83c2-fcf25ee7395e" providerId="AD" clId="Web-{EC9A38F4-40E8-3B13-CDAF-3CFB51D406C8}" dt="2022-02-21T13:26:32.539" v="5"/>
        <pc:sldMkLst>
          <pc:docMk/>
          <pc:sldMk cId="2079379653" sldId="854"/>
        </pc:sldMkLst>
      </pc:sldChg>
      <pc:sldChg chg="del">
        <pc:chgData name="Nicklas Rask" userId="S::nicklas.rask@regionvarmland.se::e72ecd55-3767-4720-83c2-fcf25ee7395e" providerId="AD" clId="Web-{EC9A38F4-40E8-3B13-CDAF-3CFB51D406C8}" dt="2022-02-21T13:26:46.492" v="7"/>
        <pc:sldMkLst>
          <pc:docMk/>
          <pc:sldMk cId="2943456525" sldId="4449"/>
        </pc:sldMkLst>
      </pc:sldChg>
      <pc:sldChg chg="modSp modCm">
        <pc:chgData name="Nicklas Rask" userId="S::nicklas.rask@regionvarmland.se::e72ecd55-3767-4720-83c2-fcf25ee7395e" providerId="AD" clId="Web-{EC9A38F4-40E8-3B13-CDAF-3CFB51D406C8}" dt="2022-02-21T13:25:35.007" v="3"/>
        <pc:sldMkLst>
          <pc:docMk/>
          <pc:sldMk cId="1957378981" sldId="4450"/>
        </pc:sldMkLst>
        <pc:spChg chg="mod">
          <ac:chgData name="Nicklas Rask" userId="S::nicklas.rask@regionvarmland.se::e72ecd55-3767-4720-83c2-fcf25ee7395e" providerId="AD" clId="Web-{EC9A38F4-40E8-3B13-CDAF-3CFB51D406C8}" dt="2022-02-21T13:25:13.912" v="1" actId="20577"/>
          <ac:spMkLst>
            <pc:docMk/>
            <pc:sldMk cId="1957378981" sldId="4450"/>
            <ac:spMk id="3" creationId="{0E89F2AC-3023-654F-98BA-2DDAAD658616}"/>
          </ac:spMkLst>
        </pc:spChg>
      </pc:sldChg>
    </pc:docChg>
  </pc:docChgLst>
  <pc:docChgLst>
    <pc:chgData name="Kristina Ling" userId="S::kristina.ling_filipstad.se#ext#@liv.onmicrosoft.com::64611e7b-2952-4633-8392-10d1a2fd5795" providerId="AD" clId="Web-{72618226-0D3A-48FC-890B-F41D0AF82080}"/>
    <pc:docChg chg="modSld">
      <pc:chgData name="Kristina Ling" userId="S::kristina.ling_filipstad.se#ext#@liv.onmicrosoft.com::64611e7b-2952-4633-8392-10d1a2fd5795" providerId="AD" clId="Web-{72618226-0D3A-48FC-890B-F41D0AF82080}" dt="2021-11-17T12:52:36.356" v="37" actId="20577"/>
      <pc:docMkLst>
        <pc:docMk/>
      </pc:docMkLst>
      <pc:sldChg chg="modSp">
        <pc:chgData name="Kristina Ling" userId="S::kristina.ling_filipstad.se#ext#@liv.onmicrosoft.com::64611e7b-2952-4633-8392-10d1a2fd5795" providerId="AD" clId="Web-{72618226-0D3A-48FC-890B-F41D0AF82080}" dt="2021-11-17T12:52:36.356" v="37" actId="20577"/>
        <pc:sldMkLst>
          <pc:docMk/>
          <pc:sldMk cId="2153341604" sldId="851"/>
        </pc:sldMkLst>
        <pc:spChg chg="mod">
          <ac:chgData name="Kristina Ling" userId="S::kristina.ling_filipstad.se#ext#@liv.onmicrosoft.com::64611e7b-2952-4633-8392-10d1a2fd5795" providerId="AD" clId="Web-{72618226-0D3A-48FC-890B-F41D0AF82080}" dt="2021-11-17T12:52:36.356" v="37" actId="20577"/>
          <ac:spMkLst>
            <pc:docMk/>
            <pc:sldMk cId="2153341604" sldId="851"/>
            <ac:spMk id="21" creationId="{630755D1-0A51-4321-B4DA-3117B1731290}"/>
          </ac:spMkLst>
        </pc:spChg>
      </pc:sldChg>
      <pc:sldChg chg="modSp">
        <pc:chgData name="Kristina Ling" userId="S::kristina.ling_filipstad.se#ext#@liv.onmicrosoft.com::64611e7b-2952-4633-8392-10d1a2fd5795" providerId="AD" clId="Web-{72618226-0D3A-48FC-890B-F41D0AF82080}" dt="2021-11-17T12:51:39.027" v="17" actId="20577"/>
        <pc:sldMkLst>
          <pc:docMk/>
          <pc:sldMk cId="1981339514" sldId="862"/>
        </pc:sldMkLst>
        <pc:spChg chg="mod">
          <ac:chgData name="Kristina Ling" userId="S::kristina.ling_filipstad.se#ext#@liv.onmicrosoft.com::64611e7b-2952-4633-8392-10d1a2fd5795" providerId="AD" clId="Web-{72618226-0D3A-48FC-890B-F41D0AF82080}" dt="2021-11-17T12:51:39.027" v="17" actId="20577"/>
          <ac:spMkLst>
            <pc:docMk/>
            <pc:sldMk cId="1981339514" sldId="862"/>
            <ac:spMk id="3" creationId="{C44A2BC7-7911-5846-8924-AC1DBD055960}"/>
          </ac:spMkLst>
        </pc:spChg>
      </pc:sldChg>
    </pc:docChg>
  </pc:docChgLst>
  <pc:docChgLst>
    <pc:chgData name="Nicklas Rask" userId="e72ecd55-3767-4720-83c2-fcf25ee7395e" providerId="ADAL" clId="{9B117B67-23F2-6E40-B400-74231A78AB3C}"/>
    <pc:docChg chg="undo custSel addSld delSld modSld sldOrd addSection delSection modSection">
      <pc:chgData name="Nicklas Rask" userId="e72ecd55-3767-4720-83c2-fcf25ee7395e" providerId="ADAL" clId="{9B117B67-23F2-6E40-B400-74231A78AB3C}" dt="2022-02-18T14:05:33.941" v="181" actId="2696"/>
      <pc:docMkLst>
        <pc:docMk/>
      </pc:docMkLst>
      <pc:sldChg chg="modNotesTx">
        <pc:chgData name="Nicklas Rask" userId="e72ecd55-3767-4720-83c2-fcf25ee7395e" providerId="ADAL" clId="{9B117B67-23F2-6E40-B400-74231A78AB3C}" dt="2022-02-18T13:27:22.311" v="25" actId="20577"/>
        <pc:sldMkLst>
          <pc:docMk/>
          <pc:sldMk cId="4207606329" sldId="823"/>
        </pc:sldMkLst>
      </pc:sldChg>
      <pc:sldChg chg="modNotesTx">
        <pc:chgData name="Nicklas Rask" userId="e72ecd55-3767-4720-83c2-fcf25ee7395e" providerId="ADAL" clId="{9B117B67-23F2-6E40-B400-74231A78AB3C}" dt="2022-02-18T13:27:54.764" v="51" actId="20577"/>
        <pc:sldMkLst>
          <pc:docMk/>
          <pc:sldMk cId="3748716846" sldId="837"/>
        </pc:sldMkLst>
      </pc:sldChg>
      <pc:sldChg chg="delSp mod">
        <pc:chgData name="Nicklas Rask" userId="e72ecd55-3767-4720-83c2-fcf25ee7395e" providerId="ADAL" clId="{9B117B67-23F2-6E40-B400-74231A78AB3C}" dt="2022-02-18T14:04:42.070" v="180" actId="478"/>
        <pc:sldMkLst>
          <pc:docMk/>
          <pc:sldMk cId="3569310369" sldId="856"/>
        </pc:sldMkLst>
        <pc:spChg chg="del">
          <ac:chgData name="Nicklas Rask" userId="e72ecd55-3767-4720-83c2-fcf25ee7395e" providerId="ADAL" clId="{9B117B67-23F2-6E40-B400-74231A78AB3C}" dt="2022-02-18T14:04:42.070" v="180" actId="478"/>
          <ac:spMkLst>
            <pc:docMk/>
            <pc:sldMk cId="3569310369" sldId="856"/>
            <ac:spMk id="7" creationId="{424D6EB9-6A18-4D75-9F4E-667A71714BBF}"/>
          </ac:spMkLst>
        </pc:spChg>
      </pc:sldChg>
      <pc:sldChg chg="modSp del mod">
        <pc:chgData name="Nicklas Rask" userId="e72ecd55-3767-4720-83c2-fcf25ee7395e" providerId="ADAL" clId="{9B117B67-23F2-6E40-B400-74231A78AB3C}" dt="2022-02-18T14:05:33.941" v="181" actId="2696"/>
        <pc:sldMkLst>
          <pc:docMk/>
          <pc:sldMk cId="1863564182" sldId="859"/>
        </pc:sldMkLst>
        <pc:spChg chg="mod">
          <ac:chgData name="Nicklas Rask" userId="e72ecd55-3767-4720-83c2-fcf25ee7395e" providerId="ADAL" clId="{9B117B67-23F2-6E40-B400-74231A78AB3C}" dt="2022-02-18T13:51:22.812" v="72" actId="20577"/>
          <ac:spMkLst>
            <pc:docMk/>
            <pc:sldMk cId="1863564182" sldId="859"/>
            <ac:spMk id="38" creationId="{1EF1ED01-6631-BB40-AAA0-EAA4A34B7835}"/>
          </ac:spMkLst>
        </pc:spChg>
      </pc:sldChg>
      <pc:sldChg chg="modNotesTx">
        <pc:chgData name="Nicklas Rask" userId="e72ecd55-3767-4720-83c2-fcf25ee7395e" providerId="ADAL" clId="{9B117B67-23F2-6E40-B400-74231A78AB3C}" dt="2022-02-18T13:27:30.418" v="26" actId="20577"/>
        <pc:sldMkLst>
          <pc:docMk/>
          <pc:sldMk cId="3409037851" sldId="861"/>
        </pc:sldMkLst>
      </pc:sldChg>
      <pc:sldChg chg="modNotesTx">
        <pc:chgData name="Nicklas Rask" userId="e72ecd55-3767-4720-83c2-fcf25ee7395e" providerId="ADAL" clId="{9B117B67-23F2-6E40-B400-74231A78AB3C}" dt="2022-02-18T13:27:43.291" v="50" actId="20577"/>
        <pc:sldMkLst>
          <pc:docMk/>
          <pc:sldMk cId="4125670864" sldId="863"/>
        </pc:sldMkLst>
      </pc:sldChg>
      <pc:sldChg chg="del">
        <pc:chgData name="Nicklas Rask" userId="e72ecd55-3767-4720-83c2-fcf25ee7395e" providerId="ADAL" clId="{9B117B67-23F2-6E40-B400-74231A78AB3C}" dt="2022-02-18T13:57:34.900" v="171" actId="2696"/>
        <pc:sldMkLst>
          <pc:docMk/>
          <pc:sldMk cId="1902509080" sldId="864"/>
        </pc:sldMkLst>
      </pc:sldChg>
      <pc:sldChg chg="modSp mod">
        <pc:chgData name="Nicklas Rask" userId="e72ecd55-3767-4720-83c2-fcf25ee7395e" providerId="ADAL" clId="{9B117B67-23F2-6E40-B400-74231A78AB3C}" dt="2022-02-18T13:18:49.454" v="21" actId="20577"/>
        <pc:sldMkLst>
          <pc:docMk/>
          <pc:sldMk cId="1601268583" sldId="4448"/>
        </pc:sldMkLst>
        <pc:spChg chg="mod">
          <ac:chgData name="Nicklas Rask" userId="e72ecd55-3767-4720-83c2-fcf25ee7395e" providerId="ADAL" clId="{9B117B67-23F2-6E40-B400-74231A78AB3C}" dt="2022-02-10T13:31:29.345" v="2" actId="255"/>
          <ac:spMkLst>
            <pc:docMk/>
            <pc:sldMk cId="1601268583" sldId="4448"/>
            <ac:spMk id="14" creationId="{3BA286DA-498A-A545-A4F8-70DCCC10B16A}"/>
          </ac:spMkLst>
        </pc:spChg>
        <pc:spChg chg="mod">
          <ac:chgData name="Nicklas Rask" userId="e72ecd55-3767-4720-83c2-fcf25ee7395e" providerId="ADAL" clId="{9B117B67-23F2-6E40-B400-74231A78AB3C}" dt="2022-02-18T13:18:49.454" v="21" actId="20577"/>
          <ac:spMkLst>
            <pc:docMk/>
            <pc:sldMk cId="1601268583" sldId="4448"/>
            <ac:spMk id="16" creationId="{7FAD9093-BC6D-8045-A6CE-FF046D52E021}"/>
          </ac:spMkLst>
        </pc:spChg>
      </pc:sldChg>
      <pc:sldChg chg="addSp modSp new mod">
        <pc:chgData name="Nicklas Rask" userId="e72ecd55-3767-4720-83c2-fcf25ee7395e" providerId="ADAL" clId="{9B117B67-23F2-6E40-B400-74231A78AB3C}" dt="2022-02-18T14:00:35.920" v="179" actId="1076"/>
        <pc:sldMkLst>
          <pc:docMk/>
          <pc:sldMk cId="1957378981" sldId="4450"/>
        </pc:sldMkLst>
        <pc:spChg chg="mod">
          <ac:chgData name="Nicklas Rask" userId="e72ecd55-3767-4720-83c2-fcf25ee7395e" providerId="ADAL" clId="{9B117B67-23F2-6E40-B400-74231A78AB3C}" dt="2022-02-18T13:59:13.460" v="175" actId="1076"/>
          <ac:spMkLst>
            <pc:docMk/>
            <pc:sldMk cId="1957378981" sldId="4450"/>
            <ac:spMk id="2" creationId="{B8909155-167B-3D4F-A1F9-C4FB900C9A21}"/>
          </ac:spMkLst>
        </pc:spChg>
        <pc:spChg chg="mod">
          <ac:chgData name="Nicklas Rask" userId="e72ecd55-3767-4720-83c2-fcf25ee7395e" providerId="ADAL" clId="{9B117B67-23F2-6E40-B400-74231A78AB3C}" dt="2022-02-18T13:59:11.106" v="174" actId="1076"/>
          <ac:spMkLst>
            <pc:docMk/>
            <pc:sldMk cId="1957378981" sldId="4450"/>
            <ac:spMk id="3" creationId="{0E89F2AC-3023-654F-98BA-2DDAAD658616}"/>
          </ac:spMkLst>
        </pc:spChg>
        <pc:spChg chg="mod">
          <ac:chgData name="Nicklas Rask" userId="e72ecd55-3767-4720-83c2-fcf25ee7395e" providerId="ADAL" clId="{9B117B67-23F2-6E40-B400-74231A78AB3C}" dt="2022-02-18T13:59:04.374" v="172"/>
          <ac:spMkLst>
            <pc:docMk/>
            <pc:sldMk cId="1957378981" sldId="4450"/>
            <ac:spMk id="5" creationId="{71632E52-5ACA-C149-B51B-CB3677BB0CC1}"/>
          </ac:spMkLst>
        </pc:spChg>
        <pc:spChg chg="mod">
          <ac:chgData name="Nicklas Rask" userId="e72ecd55-3767-4720-83c2-fcf25ee7395e" providerId="ADAL" clId="{9B117B67-23F2-6E40-B400-74231A78AB3C}" dt="2022-02-18T13:59:04.374" v="172"/>
          <ac:spMkLst>
            <pc:docMk/>
            <pc:sldMk cId="1957378981" sldId="4450"/>
            <ac:spMk id="6" creationId="{E8A0D9D3-856F-044C-A04C-39AEA767280F}"/>
          </ac:spMkLst>
        </pc:spChg>
        <pc:spChg chg="mod">
          <ac:chgData name="Nicklas Rask" userId="e72ecd55-3767-4720-83c2-fcf25ee7395e" providerId="ADAL" clId="{9B117B67-23F2-6E40-B400-74231A78AB3C}" dt="2022-02-18T13:59:04.374" v="172"/>
          <ac:spMkLst>
            <pc:docMk/>
            <pc:sldMk cId="1957378981" sldId="4450"/>
            <ac:spMk id="8" creationId="{49FF5D70-1A44-4749-B3C1-77790A95F497}"/>
          </ac:spMkLst>
        </pc:spChg>
        <pc:spChg chg="mod">
          <ac:chgData name="Nicklas Rask" userId="e72ecd55-3767-4720-83c2-fcf25ee7395e" providerId="ADAL" clId="{9B117B67-23F2-6E40-B400-74231A78AB3C}" dt="2022-02-18T13:59:04.374" v="172"/>
          <ac:spMkLst>
            <pc:docMk/>
            <pc:sldMk cId="1957378981" sldId="4450"/>
            <ac:spMk id="9" creationId="{7C85CCE6-7753-1847-9515-B0489CAE488F}"/>
          </ac:spMkLst>
        </pc:spChg>
        <pc:spChg chg="mod">
          <ac:chgData name="Nicklas Rask" userId="e72ecd55-3767-4720-83c2-fcf25ee7395e" providerId="ADAL" clId="{9B117B67-23F2-6E40-B400-74231A78AB3C}" dt="2022-02-18T13:59:04.374" v="172"/>
          <ac:spMkLst>
            <pc:docMk/>
            <pc:sldMk cId="1957378981" sldId="4450"/>
            <ac:spMk id="11" creationId="{A40C2714-77F5-DF41-95BB-5C6A3EA86B80}"/>
          </ac:spMkLst>
        </pc:spChg>
        <pc:spChg chg="mod">
          <ac:chgData name="Nicklas Rask" userId="e72ecd55-3767-4720-83c2-fcf25ee7395e" providerId="ADAL" clId="{9B117B67-23F2-6E40-B400-74231A78AB3C}" dt="2022-02-18T13:59:04.374" v="172"/>
          <ac:spMkLst>
            <pc:docMk/>
            <pc:sldMk cId="1957378981" sldId="4450"/>
            <ac:spMk id="12" creationId="{B62A4EC1-C731-6743-B448-1B45FAAB1B20}"/>
          </ac:spMkLst>
        </pc:spChg>
        <pc:spChg chg="mod">
          <ac:chgData name="Nicklas Rask" userId="e72ecd55-3767-4720-83c2-fcf25ee7395e" providerId="ADAL" clId="{9B117B67-23F2-6E40-B400-74231A78AB3C}" dt="2022-02-18T13:59:04.374" v="172"/>
          <ac:spMkLst>
            <pc:docMk/>
            <pc:sldMk cId="1957378981" sldId="4450"/>
            <ac:spMk id="14" creationId="{8E33B698-EE94-074B-A32B-7427CF7BC885}"/>
          </ac:spMkLst>
        </pc:spChg>
        <pc:spChg chg="mod">
          <ac:chgData name="Nicklas Rask" userId="e72ecd55-3767-4720-83c2-fcf25ee7395e" providerId="ADAL" clId="{9B117B67-23F2-6E40-B400-74231A78AB3C}" dt="2022-02-18T13:59:04.374" v="172"/>
          <ac:spMkLst>
            <pc:docMk/>
            <pc:sldMk cId="1957378981" sldId="4450"/>
            <ac:spMk id="15" creationId="{BB7E308C-E822-6645-8470-FED8E8CFDC89}"/>
          </ac:spMkLst>
        </pc:spChg>
        <pc:spChg chg="mod">
          <ac:chgData name="Nicklas Rask" userId="e72ecd55-3767-4720-83c2-fcf25ee7395e" providerId="ADAL" clId="{9B117B67-23F2-6E40-B400-74231A78AB3C}" dt="2022-02-18T14:00:29.056" v="177"/>
          <ac:spMkLst>
            <pc:docMk/>
            <pc:sldMk cId="1957378981" sldId="4450"/>
            <ac:spMk id="31" creationId="{AE1AE22E-5A67-4541-9E8A-49D32D07ACFF}"/>
          </ac:spMkLst>
        </pc:spChg>
        <pc:spChg chg="mod">
          <ac:chgData name="Nicklas Rask" userId="e72ecd55-3767-4720-83c2-fcf25ee7395e" providerId="ADAL" clId="{9B117B67-23F2-6E40-B400-74231A78AB3C}" dt="2022-02-18T14:00:29.056" v="177"/>
          <ac:spMkLst>
            <pc:docMk/>
            <pc:sldMk cId="1957378981" sldId="4450"/>
            <ac:spMk id="32" creationId="{779CDAF6-7378-1042-B5A6-F05F451A55D0}"/>
          </ac:spMkLst>
        </pc:spChg>
        <pc:spChg chg="mod">
          <ac:chgData name="Nicklas Rask" userId="e72ecd55-3767-4720-83c2-fcf25ee7395e" providerId="ADAL" clId="{9B117B67-23F2-6E40-B400-74231A78AB3C}" dt="2022-02-18T14:00:29.056" v="177"/>
          <ac:spMkLst>
            <pc:docMk/>
            <pc:sldMk cId="1957378981" sldId="4450"/>
            <ac:spMk id="34" creationId="{C995DC34-4F16-A549-9F8E-72706F74ADBB}"/>
          </ac:spMkLst>
        </pc:spChg>
        <pc:spChg chg="mod">
          <ac:chgData name="Nicklas Rask" userId="e72ecd55-3767-4720-83c2-fcf25ee7395e" providerId="ADAL" clId="{9B117B67-23F2-6E40-B400-74231A78AB3C}" dt="2022-02-18T14:00:29.056" v="177"/>
          <ac:spMkLst>
            <pc:docMk/>
            <pc:sldMk cId="1957378981" sldId="4450"/>
            <ac:spMk id="35" creationId="{5F1BEE08-34A6-0244-B56D-9A50038054B3}"/>
          </ac:spMkLst>
        </pc:spChg>
        <pc:spChg chg="mod">
          <ac:chgData name="Nicklas Rask" userId="e72ecd55-3767-4720-83c2-fcf25ee7395e" providerId="ADAL" clId="{9B117B67-23F2-6E40-B400-74231A78AB3C}" dt="2022-02-18T14:00:29.056" v="177"/>
          <ac:spMkLst>
            <pc:docMk/>
            <pc:sldMk cId="1957378981" sldId="4450"/>
            <ac:spMk id="37" creationId="{C89C62F2-37A4-8A44-9411-0CDFD0C86474}"/>
          </ac:spMkLst>
        </pc:spChg>
        <pc:spChg chg="mod">
          <ac:chgData name="Nicklas Rask" userId="e72ecd55-3767-4720-83c2-fcf25ee7395e" providerId="ADAL" clId="{9B117B67-23F2-6E40-B400-74231A78AB3C}" dt="2022-02-18T14:00:29.056" v="177"/>
          <ac:spMkLst>
            <pc:docMk/>
            <pc:sldMk cId="1957378981" sldId="4450"/>
            <ac:spMk id="38" creationId="{AB545499-BA76-424F-86BA-4083E8542E7E}"/>
          </ac:spMkLst>
        </pc:spChg>
        <pc:spChg chg="mod">
          <ac:chgData name="Nicklas Rask" userId="e72ecd55-3767-4720-83c2-fcf25ee7395e" providerId="ADAL" clId="{9B117B67-23F2-6E40-B400-74231A78AB3C}" dt="2022-02-18T14:00:29.056" v="177"/>
          <ac:spMkLst>
            <pc:docMk/>
            <pc:sldMk cId="1957378981" sldId="4450"/>
            <ac:spMk id="40" creationId="{8F1A5FB2-FE28-FD4F-A545-DCD1FC5B5F34}"/>
          </ac:spMkLst>
        </pc:spChg>
        <pc:spChg chg="mod">
          <ac:chgData name="Nicklas Rask" userId="e72ecd55-3767-4720-83c2-fcf25ee7395e" providerId="ADAL" clId="{9B117B67-23F2-6E40-B400-74231A78AB3C}" dt="2022-02-18T14:00:29.056" v="177"/>
          <ac:spMkLst>
            <pc:docMk/>
            <pc:sldMk cId="1957378981" sldId="4450"/>
            <ac:spMk id="41" creationId="{99D3F9F3-3BE4-1A4B-9487-5DEA09D950B4}"/>
          </ac:spMkLst>
        </pc:spChg>
        <pc:grpChg chg="add mod">
          <ac:chgData name="Nicklas Rask" userId="e72ecd55-3767-4720-83c2-fcf25ee7395e" providerId="ADAL" clId="{9B117B67-23F2-6E40-B400-74231A78AB3C}" dt="2022-02-18T13:59:23.273" v="176" actId="1076"/>
          <ac:grpSpMkLst>
            <pc:docMk/>
            <pc:sldMk cId="1957378981" sldId="4450"/>
            <ac:grpSpMk id="4" creationId="{FC946DBF-348C-9E42-BB6E-2FEFD3422568}"/>
          </ac:grpSpMkLst>
        </pc:grpChg>
        <pc:grpChg chg="add mod">
          <ac:chgData name="Nicklas Rask" userId="e72ecd55-3767-4720-83c2-fcf25ee7395e" providerId="ADAL" clId="{9B117B67-23F2-6E40-B400-74231A78AB3C}" dt="2022-02-18T13:59:23.273" v="176" actId="1076"/>
          <ac:grpSpMkLst>
            <pc:docMk/>
            <pc:sldMk cId="1957378981" sldId="4450"/>
            <ac:grpSpMk id="7" creationId="{DC1E1AAC-723A-B34E-ACCA-E13FCB3F9488}"/>
          </ac:grpSpMkLst>
        </pc:grpChg>
        <pc:grpChg chg="add mod">
          <ac:chgData name="Nicklas Rask" userId="e72ecd55-3767-4720-83c2-fcf25ee7395e" providerId="ADAL" clId="{9B117B67-23F2-6E40-B400-74231A78AB3C}" dt="2022-02-18T13:59:23.273" v="176" actId="1076"/>
          <ac:grpSpMkLst>
            <pc:docMk/>
            <pc:sldMk cId="1957378981" sldId="4450"/>
            <ac:grpSpMk id="10" creationId="{0079C9F6-8AEF-3D47-A207-BF246F77C93F}"/>
          </ac:grpSpMkLst>
        </pc:grpChg>
        <pc:grpChg chg="add mod">
          <ac:chgData name="Nicklas Rask" userId="e72ecd55-3767-4720-83c2-fcf25ee7395e" providerId="ADAL" clId="{9B117B67-23F2-6E40-B400-74231A78AB3C}" dt="2022-02-18T13:59:23.273" v="176" actId="1076"/>
          <ac:grpSpMkLst>
            <pc:docMk/>
            <pc:sldMk cId="1957378981" sldId="4450"/>
            <ac:grpSpMk id="13" creationId="{7D99DB3E-58AF-6A41-B505-509BE74EA956}"/>
          </ac:grpSpMkLst>
        </pc:grpChg>
        <pc:grpChg chg="mod">
          <ac:chgData name="Nicklas Rask" userId="e72ecd55-3767-4720-83c2-fcf25ee7395e" providerId="ADAL" clId="{9B117B67-23F2-6E40-B400-74231A78AB3C}" dt="2022-02-18T14:00:33.748" v="178" actId="1076"/>
          <ac:grpSpMkLst>
            <pc:docMk/>
            <pc:sldMk cId="1957378981" sldId="4450"/>
            <ac:grpSpMk id="16" creationId="{99F51C31-4877-C741-B996-5F57146236FF}"/>
          </ac:grpSpMkLst>
        </pc:grpChg>
        <pc:grpChg chg="mod">
          <ac:chgData name="Nicklas Rask" userId="e72ecd55-3767-4720-83c2-fcf25ee7395e" providerId="ADAL" clId="{9B117B67-23F2-6E40-B400-74231A78AB3C}" dt="2022-02-18T14:00:33.748" v="178" actId="1076"/>
          <ac:grpSpMkLst>
            <pc:docMk/>
            <pc:sldMk cId="1957378981" sldId="4450"/>
            <ac:grpSpMk id="20" creationId="{A70458E7-A56F-3344-8A44-1FF645A7F44C}"/>
          </ac:grpSpMkLst>
        </pc:grpChg>
        <pc:grpChg chg="mod">
          <ac:chgData name="Nicklas Rask" userId="e72ecd55-3767-4720-83c2-fcf25ee7395e" providerId="ADAL" clId="{9B117B67-23F2-6E40-B400-74231A78AB3C}" dt="2022-02-18T14:00:35.920" v="179" actId="1076"/>
          <ac:grpSpMkLst>
            <pc:docMk/>
            <pc:sldMk cId="1957378981" sldId="4450"/>
            <ac:grpSpMk id="30" creationId="{6547945B-9B93-6C49-8254-EA1515EA57FA}"/>
          </ac:grpSpMkLst>
        </pc:grpChg>
        <pc:grpChg chg="add mod">
          <ac:chgData name="Nicklas Rask" userId="e72ecd55-3767-4720-83c2-fcf25ee7395e" providerId="ADAL" clId="{9B117B67-23F2-6E40-B400-74231A78AB3C}" dt="2022-02-18T14:00:29.056" v="177"/>
          <ac:grpSpMkLst>
            <pc:docMk/>
            <pc:sldMk cId="1957378981" sldId="4450"/>
            <ac:grpSpMk id="30" creationId="{99F51C31-4877-C741-B996-5F57146236FF}"/>
          </ac:grpSpMkLst>
        </pc:grpChg>
        <pc:grpChg chg="add mod">
          <ac:chgData name="Nicklas Rask" userId="e72ecd55-3767-4720-83c2-fcf25ee7395e" providerId="ADAL" clId="{9B117B67-23F2-6E40-B400-74231A78AB3C}" dt="2022-02-18T14:00:29.056" v="177"/>
          <ac:grpSpMkLst>
            <pc:docMk/>
            <pc:sldMk cId="1957378981" sldId="4450"/>
            <ac:grpSpMk id="33" creationId="{A70458E7-A56F-3344-8A44-1FF645A7F44C}"/>
          </ac:grpSpMkLst>
        </pc:grpChg>
        <pc:grpChg chg="add mod">
          <ac:chgData name="Nicklas Rask" userId="e72ecd55-3767-4720-83c2-fcf25ee7395e" providerId="ADAL" clId="{9B117B67-23F2-6E40-B400-74231A78AB3C}" dt="2022-02-18T14:00:33.748" v="178" actId="1076"/>
          <ac:grpSpMkLst>
            <pc:docMk/>
            <pc:sldMk cId="1957378981" sldId="4450"/>
            <ac:grpSpMk id="36" creationId="{D2DC4F85-48BC-5F40-A706-444DE33E1124}"/>
          </ac:grpSpMkLst>
        </pc:grpChg>
        <pc:grpChg chg="add mod">
          <ac:chgData name="Nicklas Rask" userId="e72ecd55-3767-4720-83c2-fcf25ee7395e" providerId="ADAL" clId="{9B117B67-23F2-6E40-B400-74231A78AB3C}" dt="2022-02-18T14:00:33.748" v="178" actId="1076"/>
          <ac:grpSpMkLst>
            <pc:docMk/>
            <pc:sldMk cId="1957378981" sldId="4450"/>
            <ac:grpSpMk id="39" creationId="{0745CA44-9FD4-D54A-8FFC-9CB4DB1A2F7C}"/>
          </ac:grpSpMkLst>
        </pc:grpChg>
      </pc:sldChg>
      <pc:sldChg chg="modSp add mod ord">
        <pc:chgData name="Nicklas Rask" userId="e72ecd55-3767-4720-83c2-fcf25ee7395e" providerId="ADAL" clId="{9B117B67-23F2-6E40-B400-74231A78AB3C}" dt="2022-02-18T13:56:54.625" v="162" actId="20577"/>
        <pc:sldMkLst>
          <pc:docMk/>
          <pc:sldMk cId="1325911834" sldId="4451"/>
        </pc:sldMkLst>
        <pc:spChg chg="mod">
          <ac:chgData name="Nicklas Rask" userId="e72ecd55-3767-4720-83c2-fcf25ee7395e" providerId="ADAL" clId="{9B117B67-23F2-6E40-B400-74231A78AB3C}" dt="2022-02-18T13:56:43.465" v="147" actId="20577"/>
          <ac:spMkLst>
            <pc:docMk/>
            <pc:sldMk cId="1325911834" sldId="4451"/>
            <ac:spMk id="4" creationId="{8029B6AD-1577-D543-97FC-2A5A71BF0E66}"/>
          </ac:spMkLst>
        </pc:spChg>
        <pc:spChg chg="mod">
          <ac:chgData name="Nicklas Rask" userId="e72ecd55-3767-4720-83c2-fcf25ee7395e" providerId="ADAL" clId="{9B117B67-23F2-6E40-B400-74231A78AB3C}" dt="2022-02-18T13:56:54.625" v="162" actId="20577"/>
          <ac:spMkLst>
            <pc:docMk/>
            <pc:sldMk cId="1325911834" sldId="4451"/>
            <ac:spMk id="5" creationId="{600AC518-D47C-0A42-A1B2-A79784706F47}"/>
          </ac:spMkLst>
        </pc:spChg>
      </pc:sldChg>
    </pc:docChg>
  </pc:docChgLst>
  <pc:docChgLst>
    <pc:chgData name="Kristina Ling" userId="S::kristina.ling_filipstad.se#ext#@liv.onmicrosoft.com::64611e7b-2952-4633-8392-10d1a2fd5795" providerId="AD" clId="Web-{5E3B1DC7-FB5B-4B5A-BCC4-E4C6BA56DF1A}"/>
    <pc:docChg chg="modSld">
      <pc:chgData name="Kristina Ling" userId="S::kristina.ling_filipstad.se#ext#@liv.onmicrosoft.com::64611e7b-2952-4633-8392-10d1a2fd5795" providerId="AD" clId="Web-{5E3B1DC7-FB5B-4B5A-BCC4-E4C6BA56DF1A}" dt="2021-10-22T11:10:16.288" v="279" actId="20577"/>
      <pc:docMkLst>
        <pc:docMk/>
      </pc:docMkLst>
      <pc:sldChg chg="modSp">
        <pc:chgData name="Kristina Ling" userId="S::kristina.ling_filipstad.se#ext#@liv.onmicrosoft.com::64611e7b-2952-4633-8392-10d1a2fd5795" providerId="AD" clId="Web-{5E3B1DC7-FB5B-4B5A-BCC4-E4C6BA56DF1A}" dt="2021-10-22T10:56:23.019" v="127" actId="20577"/>
        <pc:sldMkLst>
          <pc:docMk/>
          <pc:sldMk cId="4207606329" sldId="823"/>
        </pc:sldMkLst>
        <pc:spChg chg="mod">
          <ac:chgData name="Kristina Ling" userId="S::kristina.ling_filipstad.se#ext#@liv.onmicrosoft.com::64611e7b-2952-4633-8392-10d1a2fd5795" providerId="AD" clId="Web-{5E3B1DC7-FB5B-4B5A-BCC4-E4C6BA56DF1A}" dt="2021-10-22T10:56:23.019" v="127" actId="20577"/>
          <ac:spMkLst>
            <pc:docMk/>
            <pc:sldMk cId="4207606329" sldId="823"/>
            <ac:spMk id="4" creationId="{41CAAFD0-5083-A44E-A8A8-AF800908FA11}"/>
          </ac:spMkLst>
        </pc:spChg>
      </pc:sldChg>
      <pc:sldChg chg="modSp">
        <pc:chgData name="Kristina Ling" userId="S::kristina.ling_filipstad.se#ext#@liv.onmicrosoft.com::64611e7b-2952-4633-8392-10d1a2fd5795" providerId="AD" clId="Web-{5E3B1DC7-FB5B-4B5A-BCC4-E4C6BA56DF1A}" dt="2021-10-22T10:57:02.520" v="129" actId="20577"/>
        <pc:sldMkLst>
          <pc:docMk/>
          <pc:sldMk cId="3748716846" sldId="837"/>
        </pc:sldMkLst>
        <pc:spChg chg="mod">
          <ac:chgData name="Kristina Ling" userId="S::kristina.ling_filipstad.se#ext#@liv.onmicrosoft.com::64611e7b-2952-4633-8392-10d1a2fd5795" providerId="AD" clId="Web-{5E3B1DC7-FB5B-4B5A-BCC4-E4C6BA56DF1A}" dt="2021-10-22T10:57:02.520" v="129" actId="20577"/>
          <ac:spMkLst>
            <pc:docMk/>
            <pc:sldMk cId="3748716846" sldId="837"/>
            <ac:spMk id="4" creationId="{41CAAFD0-5083-A44E-A8A8-AF800908FA11}"/>
          </ac:spMkLst>
        </pc:spChg>
      </pc:sldChg>
      <pc:sldChg chg="modSp">
        <pc:chgData name="Kristina Ling" userId="S::kristina.ling_filipstad.se#ext#@liv.onmicrosoft.com::64611e7b-2952-4633-8392-10d1a2fd5795" providerId="AD" clId="Web-{5E3B1DC7-FB5B-4B5A-BCC4-E4C6BA56DF1A}" dt="2021-10-22T10:57:18.223" v="133" actId="20577"/>
        <pc:sldMkLst>
          <pc:docMk/>
          <pc:sldMk cId="1821351181" sldId="839"/>
        </pc:sldMkLst>
        <pc:spChg chg="mod">
          <ac:chgData name="Kristina Ling" userId="S::kristina.ling_filipstad.se#ext#@liv.onmicrosoft.com::64611e7b-2952-4633-8392-10d1a2fd5795" providerId="AD" clId="Web-{5E3B1DC7-FB5B-4B5A-BCC4-E4C6BA56DF1A}" dt="2021-10-22T10:57:18.223" v="133" actId="20577"/>
          <ac:spMkLst>
            <pc:docMk/>
            <pc:sldMk cId="1821351181" sldId="839"/>
            <ac:spMk id="4" creationId="{41CAAFD0-5083-A44E-A8A8-AF800908FA11}"/>
          </ac:spMkLst>
        </pc:spChg>
      </pc:sldChg>
      <pc:sldChg chg="modSp">
        <pc:chgData name="Kristina Ling" userId="S::kristina.ling_filipstad.se#ext#@liv.onmicrosoft.com::64611e7b-2952-4633-8392-10d1a2fd5795" providerId="AD" clId="Web-{5E3B1DC7-FB5B-4B5A-BCC4-E4C6BA56DF1A}" dt="2021-10-22T10:58:21.521" v="135" actId="20577"/>
        <pc:sldMkLst>
          <pc:docMk/>
          <pc:sldMk cId="3968378690" sldId="842"/>
        </pc:sldMkLst>
        <pc:spChg chg="mod">
          <ac:chgData name="Kristina Ling" userId="S::kristina.ling_filipstad.se#ext#@liv.onmicrosoft.com::64611e7b-2952-4633-8392-10d1a2fd5795" providerId="AD" clId="Web-{5E3B1DC7-FB5B-4B5A-BCC4-E4C6BA56DF1A}" dt="2021-10-22T10:58:21.521" v="135" actId="20577"/>
          <ac:spMkLst>
            <pc:docMk/>
            <pc:sldMk cId="3968378690" sldId="842"/>
            <ac:spMk id="4" creationId="{41CAAFD0-5083-A44E-A8A8-AF800908FA11}"/>
          </ac:spMkLst>
        </pc:spChg>
      </pc:sldChg>
      <pc:sldChg chg="modSp">
        <pc:chgData name="Kristina Ling" userId="S::kristina.ling_filipstad.se#ext#@liv.onmicrosoft.com::64611e7b-2952-4633-8392-10d1a2fd5795" providerId="AD" clId="Web-{5E3B1DC7-FB5B-4B5A-BCC4-E4C6BA56DF1A}" dt="2021-10-22T11:01:36.510" v="200" actId="1076"/>
        <pc:sldMkLst>
          <pc:docMk/>
          <pc:sldMk cId="348888942" sldId="846"/>
        </pc:sldMkLst>
        <pc:spChg chg="mod">
          <ac:chgData name="Kristina Ling" userId="S::kristina.ling_filipstad.se#ext#@liv.onmicrosoft.com::64611e7b-2952-4633-8392-10d1a2fd5795" providerId="AD" clId="Web-{5E3B1DC7-FB5B-4B5A-BCC4-E4C6BA56DF1A}" dt="2021-10-22T11:01:26.323" v="198" actId="1076"/>
          <ac:spMkLst>
            <pc:docMk/>
            <pc:sldMk cId="348888942" sldId="846"/>
            <ac:spMk id="22" creationId="{816BA316-01EB-1B4A-9A02-7C5B80FA64F9}"/>
          </ac:spMkLst>
        </pc:spChg>
        <pc:spChg chg="mod">
          <ac:chgData name="Kristina Ling" userId="S::kristina.ling_filipstad.se#ext#@liv.onmicrosoft.com::64611e7b-2952-4633-8392-10d1a2fd5795" providerId="AD" clId="Web-{5E3B1DC7-FB5B-4B5A-BCC4-E4C6BA56DF1A}" dt="2021-10-22T11:01:36.510" v="200" actId="1076"/>
          <ac:spMkLst>
            <pc:docMk/>
            <pc:sldMk cId="348888942" sldId="846"/>
            <ac:spMk id="33" creationId="{84D91A6E-88D6-DF41-AA35-510DEC92B32B}"/>
          </ac:spMkLst>
        </pc:spChg>
        <pc:spChg chg="mod">
          <ac:chgData name="Kristina Ling" userId="S::kristina.ling_filipstad.se#ext#@liv.onmicrosoft.com::64611e7b-2952-4633-8392-10d1a2fd5795" providerId="AD" clId="Web-{5E3B1DC7-FB5B-4B5A-BCC4-E4C6BA56DF1A}" dt="2021-10-22T11:01:11.369" v="195" actId="20577"/>
          <ac:spMkLst>
            <pc:docMk/>
            <pc:sldMk cId="348888942" sldId="846"/>
            <ac:spMk id="38" creationId="{1EF1ED01-6631-BB40-AAA0-EAA4A34B7835}"/>
          </ac:spMkLst>
        </pc:spChg>
        <pc:grpChg chg="mod">
          <ac:chgData name="Kristina Ling" userId="S::kristina.ling_filipstad.se#ext#@liv.onmicrosoft.com::64611e7b-2952-4633-8392-10d1a2fd5795" providerId="AD" clId="Web-{5E3B1DC7-FB5B-4B5A-BCC4-E4C6BA56DF1A}" dt="2021-10-22T11:01:32.917" v="199" actId="1076"/>
          <ac:grpSpMkLst>
            <pc:docMk/>
            <pc:sldMk cId="348888942" sldId="846"/>
            <ac:grpSpMk id="20" creationId="{8FB86DE6-11CA-D642-9AB8-E41B7BF2F67C}"/>
          </ac:grpSpMkLst>
        </pc:grpChg>
        <pc:grpChg chg="mod">
          <ac:chgData name="Kristina Ling" userId="S::kristina.ling_filipstad.se#ext#@liv.onmicrosoft.com::64611e7b-2952-4633-8392-10d1a2fd5795" providerId="AD" clId="Web-{5E3B1DC7-FB5B-4B5A-BCC4-E4C6BA56DF1A}" dt="2021-10-22T11:01:15.744" v="196" actId="1076"/>
          <ac:grpSpMkLst>
            <pc:docMk/>
            <pc:sldMk cId="348888942" sldId="846"/>
            <ac:grpSpMk id="23" creationId="{2F48A3C4-D581-0144-B7BE-DB4781F59383}"/>
          </ac:grpSpMkLst>
        </pc:grpChg>
      </pc:sldChg>
      <pc:sldChg chg="modSp">
        <pc:chgData name="Kristina Ling" userId="S::kristina.ling_filipstad.se#ext#@liv.onmicrosoft.com::64611e7b-2952-4633-8392-10d1a2fd5795" providerId="AD" clId="Web-{5E3B1DC7-FB5B-4B5A-BCC4-E4C6BA56DF1A}" dt="2021-10-22T10:54:39.829" v="118" actId="20577"/>
        <pc:sldMkLst>
          <pc:docMk/>
          <pc:sldMk cId="338183228" sldId="852"/>
        </pc:sldMkLst>
        <pc:spChg chg="mod">
          <ac:chgData name="Kristina Ling" userId="S::kristina.ling_filipstad.se#ext#@liv.onmicrosoft.com::64611e7b-2952-4633-8392-10d1a2fd5795" providerId="AD" clId="Web-{5E3B1DC7-FB5B-4B5A-BCC4-E4C6BA56DF1A}" dt="2021-10-22T10:49:21.290" v="13" actId="14100"/>
          <ac:spMkLst>
            <pc:docMk/>
            <pc:sldMk cId="338183228" sldId="852"/>
            <ac:spMk id="3" creationId="{89A0F6F8-3480-5B40-9179-918E26236B22}"/>
          </ac:spMkLst>
        </pc:spChg>
        <pc:spChg chg="mod">
          <ac:chgData name="Kristina Ling" userId="S::kristina.ling_filipstad.se#ext#@liv.onmicrosoft.com::64611e7b-2952-4633-8392-10d1a2fd5795" providerId="AD" clId="Web-{5E3B1DC7-FB5B-4B5A-BCC4-E4C6BA56DF1A}" dt="2021-10-22T10:51:37.027" v="51" actId="20577"/>
          <ac:spMkLst>
            <pc:docMk/>
            <pc:sldMk cId="338183228" sldId="852"/>
            <ac:spMk id="4" creationId="{2FEA7CF2-E6BA-4ACF-AF52-7D9A3B22C416}"/>
          </ac:spMkLst>
        </pc:spChg>
        <pc:spChg chg="mod">
          <ac:chgData name="Kristina Ling" userId="S::kristina.ling_filipstad.se#ext#@liv.onmicrosoft.com::64611e7b-2952-4633-8392-10d1a2fd5795" providerId="AD" clId="Web-{5E3B1DC7-FB5B-4B5A-BCC4-E4C6BA56DF1A}" dt="2021-10-22T10:54:39.829" v="118" actId="20577"/>
          <ac:spMkLst>
            <pc:docMk/>
            <pc:sldMk cId="338183228" sldId="852"/>
            <ac:spMk id="5" creationId="{548D7FD5-E9D6-4207-AFBE-A415AE94B5A0}"/>
          </ac:spMkLst>
        </pc:spChg>
      </pc:sldChg>
      <pc:sldChg chg="modSp">
        <pc:chgData name="Kristina Ling" userId="S::kristina.ling_filipstad.se#ext#@liv.onmicrosoft.com::64611e7b-2952-4633-8392-10d1a2fd5795" providerId="AD" clId="Web-{5E3B1DC7-FB5B-4B5A-BCC4-E4C6BA56DF1A}" dt="2021-10-22T10:55:37.439" v="125" actId="20577"/>
        <pc:sldMkLst>
          <pc:docMk/>
          <pc:sldMk cId="3564821635" sldId="855"/>
        </pc:sldMkLst>
        <pc:spChg chg="mod">
          <ac:chgData name="Kristina Ling" userId="S::kristina.ling_filipstad.se#ext#@liv.onmicrosoft.com::64611e7b-2952-4633-8392-10d1a2fd5795" providerId="AD" clId="Web-{5E3B1DC7-FB5B-4B5A-BCC4-E4C6BA56DF1A}" dt="2021-10-22T10:55:37.439" v="125" actId="20577"/>
          <ac:spMkLst>
            <pc:docMk/>
            <pc:sldMk cId="3564821635" sldId="855"/>
            <ac:spMk id="4" creationId="{2FEA7CF2-E6BA-4ACF-AF52-7D9A3B22C416}"/>
          </ac:spMkLst>
        </pc:spChg>
      </pc:sldChg>
      <pc:sldChg chg="modSp">
        <pc:chgData name="Kristina Ling" userId="S::kristina.ling_filipstad.se#ext#@liv.onmicrosoft.com::64611e7b-2952-4633-8392-10d1a2fd5795" providerId="AD" clId="Web-{5E3B1DC7-FB5B-4B5A-BCC4-E4C6BA56DF1A}" dt="2021-10-22T11:10:16.288" v="279" actId="20577"/>
        <pc:sldMkLst>
          <pc:docMk/>
          <pc:sldMk cId="1863564182" sldId="859"/>
        </pc:sldMkLst>
        <pc:spChg chg="mod">
          <ac:chgData name="Kristina Ling" userId="S::kristina.ling_filipstad.se#ext#@liv.onmicrosoft.com::64611e7b-2952-4633-8392-10d1a2fd5795" providerId="AD" clId="Web-{5E3B1DC7-FB5B-4B5A-BCC4-E4C6BA56DF1A}" dt="2021-10-22T11:02:11.496" v="205" actId="20577"/>
          <ac:spMkLst>
            <pc:docMk/>
            <pc:sldMk cId="1863564182" sldId="859"/>
            <ac:spMk id="33" creationId="{84D91A6E-88D6-DF41-AA35-510DEC92B32B}"/>
          </ac:spMkLst>
        </pc:spChg>
        <pc:spChg chg="mod">
          <ac:chgData name="Kristina Ling" userId="S::kristina.ling_filipstad.se#ext#@liv.onmicrosoft.com::64611e7b-2952-4633-8392-10d1a2fd5795" providerId="AD" clId="Web-{5E3B1DC7-FB5B-4B5A-BCC4-E4C6BA56DF1A}" dt="2021-10-22T11:10:16.288" v="279" actId="20577"/>
          <ac:spMkLst>
            <pc:docMk/>
            <pc:sldMk cId="1863564182" sldId="859"/>
            <ac:spMk id="38" creationId="{1EF1ED01-6631-BB40-AAA0-EAA4A34B7835}"/>
          </ac:spMkLst>
        </pc:spChg>
      </pc:sldChg>
      <pc:sldChg chg="modSp">
        <pc:chgData name="Kristina Ling" userId="S::kristina.ling_filipstad.se#ext#@liv.onmicrosoft.com::64611e7b-2952-4633-8392-10d1a2fd5795" providerId="AD" clId="Web-{5E3B1DC7-FB5B-4B5A-BCC4-E4C6BA56DF1A}" dt="2021-10-22T11:06:02.751" v="256" actId="20577"/>
        <pc:sldMkLst>
          <pc:docMk/>
          <pc:sldMk cId="1434420827" sldId="860"/>
        </pc:sldMkLst>
        <pc:spChg chg="mod">
          <ac:chgData name="Kristina Ling" userId="S::kristina.ling_filipstad.se#ext#@liv.onmicrosoft.com::64611e7b-2952-4633-8392-10d1a2fd5795" providerId="AD" clId="Web-{5E3B1DC7-FB5B-4B5A-BCC4-E4C6BA56DF1A}" dt="2021-10-22T11:06:02.751" v="256" actId="20577"/>
          <ac:spMkLst>
            <pc:docMk/>
            <pc:sldMk cId="1434420827" sldId="860"/>
            <ac:spMk id="5" creationId="{600AC518-D47C-0A42-A1B2-A79784706F47}"/>
          </ac:spMkLst>
        </pc:spChg>
      </pc:sldChg>
    </pc:docChg>
  </pc:docChgLst>
  <pc:docChgLst>
    <pc:chgData name="Kristina Ling" userId="7786acc6-e515-4211-a984-c5f6e3ec6456" providerId="ADAL" clId="{D942458F-8609-402E-A7CB-F08BE9FA989C}"/>
    <pc:docChg chg="custSel addSld delSld modSld sldOrd">
      <pc:chgData name="Kristina Ling" userId="7786acc6-e515-4211-a984-c5f6e3ec6456" providerId="ADAL" clId="{D942458F-8609-402E-A7CB-F08BE9FA989C}" dt="2021-11-17T08:02:30.176" v="2320" actId="20577"/>
      <pc:docMkLst>
        <pc:docMk/>
      </pc:docMkLst>
      <pc:sldChg chg="modSp mod">
        <pc:chgData name="Kristina Ling" userId="7786acc6-e515-4211-a984-c5f6e3ec6456" providerId="ADAL" clId="{D942458F-8609-402E-A7CB-F08BE9FA989C}" dt="2021-11-02T13:59:05.875" v="215" actId="20577"/>
        <pc:sldMkLst>
          <pc:docMk/>
          <pc:sldMk cId="906272945" sldId="256"/>
        </pc:sldMkLst>
        <pc:spChg chg="mod">
          <ac:chgData name="Kristina Ling" userId="7786acc6-e515-4211-a984-c5f6e3ec6456" providerId="ADAL" clId="{D942458F-8609-402E-A7CB-F08BE9FA989C}" dt="2021-11-02T13:59:05.875" v="215" actId="20577"/>
          <ac:spMkLst>
            <pc:docMk/>
            <pc:sldMk cId="906272945" sldId="256"/>
            <ac:spMk id="3" creationId="{E7D2AF20-6767-8143-B38A-A286BB62AE62}"/>
          </ac:spMkLst>
        </pc:spChg>
      </pc:sldChg>
      <pc:sldChg chg="add del">
        <pc:chgData name="Kristina Ling" userId="7786acc6-e515-4211-a984-c5f6e3ec6456" providerId="ADAL" clId="{D942458F-8609-402E-A7CB-F08BE9FA989C}" dt="2021-11-12T08:12:55.576" v="339" actId="47"/>
        <pc:sldMkLst>
          <pc:docMk/>
          <pc:sldMk cId="3547676538" sldId="257"/>
        </pc:sldMkLst>
      </pc:sldChg>
      <pc:sldChg chg="add del">
        <pc:chgData name="Kristina Ling" userId="7786acc6-e515-4211-a984-c5f6e3ec6456" providerId="ADAL" clId="{D942458F-8609-402E-A7CB-F08BE9FA989C}" dt="2021-11-12T08:12:50.929" v="338" actId="47"/>
        <pc:sldMkLst>
          <pc:docMk/>
          <pc:sldMk cId="471895050" sldId="260"/>
        </pc:sldMkLst>
      </pc:sldChg>
      <pc:sldChg chg="add del">
        <pc:chgData name="Kristina Ling" userId="7786acc6-e515-4211-a984-c5f6e3ec6456" providerId="ADAL" clId="{D942458F-8609-402E-A7CB-F08BE9FA989C}" dt="2021-11-12T08:12:50.929" v="338" actId="47"/>
        <pc:sldMkLst>
          <pc:docMk/>
          <pc:sldMk cId="4294667136" sldId="261"/>
        </pc:sldMkLst>
      </pc:sldChg>
      <pc:sldChg chg="add del">
        <pc:chgData name="Kristina Ling" userId="7786acc6-e515-4211-a984-c5f6e3ec6456" providerId="ADAL" clId="{D942458F-8609-402E-A7CB-F08BE9FA989C}" dt="2021-11-12T08:12:50.929" v="338" actId="47"/>
        <pc:sldMkLst>
          <pc:docMk/>
          <pc:sldMk cId="235446146" sldId="262"/>
        </pc:sldMkLst>
      </pc:sldChg>
      <pc:sldChg chg="add del">
        <pc:chgData name="Kristina Ling" userId="7786acc6-e515-4211-a984-c5f6e3ec6456" providerId="ADAL" clId="{D942458F-8609-402E-A7CB-F08BE9FA989C}" dt="2021-11-12T08:12:50.929" v="338" actId="47"/>
        <pc:sldMkLst>
          <pc:docMk/>
          <pc:sldMk cId="422602364" sldId="263"/>
        </pc:sldMkLst>
      </pc:sldChg>
      <pc:sldChg chg="add del">
        <pc:chgData name="Kristina Ling" userId="7786acc6-e515-4211-a984-c5f6e3ec6456" providerId="ADAL" clId="{D942458F-8609-402E-A7CB-F08BE9FA989C}" dt="2021-11-12T08:12:50.929" v="338" actId="47"/>
        <pc:sldMkLst>
          <pc:docMk/>
          <pc:sldMk cId="3316928874" sldId="264"/>
        </pc:sldMkLst>
      </pc:sldChg>
      <pc:sldChg chg="modSp mod">
        <pc:chgData name="Kristina Ling" userId="7786acc6-e515-4211-a984-c5f6e3ec6456" providerId="ADAL" clId="{D942458F-8609-402E-A7CB-F08BE9FA989C}" dt="2021-11-17T07:34:21.168" v="605" actId="20577"/>
        <pc:sldMkLst>
          <pc:docMk/>
          <pc:sldMk cId="4207606329" sldId="823"/>
        </pc:sldMkLst>
        <pc:spChg chg="mod">
          <ac:chgData name="Kristina Ling" userId="7786acc6-e515-4211-a984-c5f6e3ec6456" providerId="ADAL" clId="{D942458F-8609-402E-A7CB-F08BE9FA989C}" dt="2021-11-17T07:34:07.654" v="576" actId="20577"/>
          <ac:spMkLst>
            <pc:docMk/>
            <pc:sldMk cId="4207606329" sldId="823"/>
            <ac:spMk id="4" creationId="{41CAAFD0-5083-A44E-A8A8-AF800908FA11}"/>
          </ac:spMkLst>
        </pc:spChg>
        <pc:spChg chg="mod">
          <ac:chgData name="Kristina Ling" userId="7786acc6-e515-4211-a984-c5f6e3ec6456" providerId="ADAL" clId="{D942458F-8609-402E-A7CB-F08BE9FA989C}" dt="2021-11-17T07:34:21.168" v="605" actId="20577"/>
          <ac:spMkLst>
            <pc:docMk/>
            <pc:sldMk cId="4207606329" sldId="823"/>
            <ac:spMk id="21" creationId="{AAAC380C-6E6B-4A91-AD6F-BB87299B93F1}"/>
          </ac:spMkLst>
        </pc:spChg>
      </pc:sldChg>
      <pc:sldChg chg="modSp mod">
        <pc:chgData name="Kristina Ling" userId="7786acc6-e515-4211-a984-c5f6e3ec6456" providerId="ADAL" clId="{D942458F-8609-402E-A7CB-F08BE9FA989C}" dt="2021-11-17T07:34:40.831" v="636" actId="20577"/>
        <pc:sldMkLst>
          <pc:docMk/>
          <pc:sldMk cId="3748716846" sldId="837"/>
        </pc:sldMkLst>
        <pc:spChg chg="mod">
          <ac:chgData name="Kristina Ling" userId="7786acc6-e515-4211-a984-c5f6e3ec6456" providerId="ADAL" clId="{D942458F-8609-402E-A7CB-F08BE9FA989C}" dt="2021-11-17T07:34:32.839" v="607" actId="20577"/>
          <ac:spMkLst>
            <pc:docMk/>
            <pc:sldMk cId="3748716846" sldId="837"/>
            <ac:spMk id="4" creationId="{41CAAFD0-5083-A44E-A8A8-AF800908FA11}"/>
          </ac:spMkLst>
        </pc:spChg>
        <pc:spChg chg="mod">
          <ac:chgData name="Kristina Ling" userId="7786acc6-e515-4211-a984-c5f6e3ec6456" providerId="ADAL" clId="{D942458F-8609-402E-A7CB-F08BE9FA989C}" dt="2021-11-17T07:34:40.831" v="636" actId="20577"/>
          <ac:spMkLst>
            <pc:docMk/>
            <pc:sldMk cId="3748716846" sldId="837"/>
            <ac:spMk id="28" creationId="{24B067C7-E812-4E2B-9DBE-12F7950C135B}"/>
          </ac:spMkLst>
        </pc:spChg>
      </pc:sldChg>
      <pc:sldChg chg="modSp mod">
        <pc:chgData name="Kristina Ling" userId="7786acc6-e515-4211-a984-c5f6e3ec6456" providerId="ADAL" clId="{D942458F-8609-402E-A7CB-F08BE9FA989C}" dt="2021-11-17T07:34:57.753" v="667" actId="20577"/>
        <pc:sldMkLst>
          <pc:docMk/>
          <pc:sldMk cId="1821351181" sldId="839"/>
        </pc:sldMkLst>
        <pc:spChg chg="mod">
          <ac:chgData name="Kristina Ling" userId="7786acc6-e515-4211-a984-c5f6e3ec6456" providerId="ADAL" clId="{D942458F-8609-402E-A7CB-F08BE9FA989C}" dt="2021-11-17T07:34:51.084" v="638" actId="20577"/>
          <ac:spMkLst>
            <pc:docMk/>
            <pc:sldMk cId="1821351181" sldId="839"/>
            <ac:spMk id="4" creationId="{41CAAFD0-5083-A44E-A8A8-AF800908FA11}"/>
          </ac:spMkLst>
        </pc:spChg>
        <pc:spChg chg="mod">
          <ac:chgData name="Kristina Ling" userId="7786acc6-e515-4211-a984-c5f6e3ec6456" providerId="ADAL" clId="{D942458F-8609-402E-A7CB-F08BE9FA989C}" dt="2021-11-17T07:34:57.753" v="667" actId="20577"/>
          <ac:spMkLst>
            <pc:docMk/>
            <pc:sldMk cId="1821351181" sldId="839"/>
            <ac:spMk id="21" creationId="{9DAE4B27-D142-485C-849E-82182FEB2FF8}"/>
          </ac:spMkLst>
        </pc:spChg>
      </pc:sldChg>
      <pc:sldChg chg="modSp mod">
        <pc:chgData name="Kristina Ling" userId="7786acc6-e515-4211-a984-c5f6e3ec6456" providerId="ADAL" clId="{D942458F-8609-402E-A7CB-F08BE9FA989C}" dt="2021-11-17T07:35:14.750" v="700" actId="20577"/>
        <pc:sldMkLst>
          <pc:docMk/>
          <pc:sldMk cId="3968378690" sldId="842"/>
        </pc:sldMkLst>
        <pc:spChg chg="mod">
          <ac:chgData name="Kristina Ling" userId="7786acc6-e515-4211-a984-c5f6e3ec6456" providerId="ADAL" clId="{D942458F-8609-402E-A7CB-F08BE9FA989C}" dt="2021-11-17T07:35:08.494" v="671" actId="20577"/>
          <ac:spMkLst>
            <pc:docMk/>
            <pc:sldMk cId="3968378690" sldId="842"/>
            <ac:spMk id="4" creationId="{41CAAFD0-5083-A44E-A8A8-AF800908FA11}"/>
          </ac:spMkLst>
        </pc:spChg>
        <pc:spChg chg="mod">
          <ac:chgData name="Kristina Ling" userId="7786acc6-e515-4211-a984-c5f6e3ec6456" providerId="ADAL" clId="{D942458F-8609-402E-A7CB-F08BE9FA989C}" dt="2021-11-17T07:35:14.750" v="700" actId="20577"/>
          <ac:spMkLst>
            <pc:docMk/>
            <pc:sldMk cId="3968378690" sldId="842"/>
            <ac:spMk id="21" creationId="{590AC2E9-96B4-451C-94EE-091FA4560415}"/>
          </ac:spMkLst>
        </pc:spChg>
      </pc:sldChg>
      <pc:sldChg chg="modSp mod">
        <pc:chgData name="Kristina Ling" userId="7786acc6-e515-4211-a984-c5f6e3ec6456" providerId="ADAL" clId="{D942458F-8609-402E-A7CB-F08BE9FA989C}" dt="2021-11-17T07:37:41.979" v="734" actId="5793"/>
        <pc:sldMkLst>
          <pc:docMk/>
          <pc:sldMk cId="348888942" sldId="846"/>
        </pc:sldMkLst>
        <pc:spChg chg="mod">
          <ac:chgData name="Kristina Ling" userId="7786acc6-e515-4211-a984-c5f6e3ec6456" providerId="ADAL" clId="{D942458F-8609-402E-A7CB-F08BE9FA989C}" dt="2021-11-17T07:37:41.979" v="734" actId="5793"/>
          <ac:spMkLst>
            <pc:docMk/>
            <pc:sldMk cId="348888942" sldId="846"/>
            <ac:spMk id="38" creationId="{1EF1ED01-6631-BB40-AAA0-EAA4A34B7835}"/>
          </ac:spMkLst>
        </pc:spChg>
      </pc:sldChg>
      <pc:sldChg chg="modSp mod">
        <pc:chgData name="Kristina Ling" userId="7786acc6-e515-4211-a984-c5f6e3ec6456" providerId="ADAL" clId="{D942458F-8609-402E-A7CB-F08BE9FA989C}" dt="2021-11-17T07:59:37.848" v="2011" actId="20577"/>
        <pc:sldMkLst>
          <pc:docMk/>
          <pc:sldMk cId="4060081371" sldId="848"/>
        </pc:sldMkLst>
        <pc:spChg chg="mod">
          <ac:chgData name="Kristina Ling" userId="7786acc6-e515-4211-a984-c5f6e3ec6456" providerId="ADAL" clId="{D942458F-8609-402E-A7CB-F08BE9FA989C}" dt="2021-11-17T07:59:37.848" v="2011" actId="20577"/>
          <ac:spMkLst>
            <pc:docMk/>
            <pc:sldMk cId="4060081371" sldId="848"/>
            <ac:spMk id="32" creationId="{C875DE62-21E4-7E44-9F8B-63F80AADF057}"/>
          </ac:spMkLst>
        </pc:spChg>
      </pc:sldChg>
      <pc:sldChg chg="del">
        <pc:chgData name="Kristina Ling" userId="7786acc6-e515-4211-a984-c5f6e3ec6456" providerId="ADAL" clId="{D942458F-8609-402E-A7CB-F08BE9FA989C}" dt="2021-11-17T07:33:13.434" v="571" actId="47"/>
        <pc:sldMkLst>
          <pc:docMk/>
          <pc:sldMk cId="3506788314" sldId="849"/>
        </pc:sldMkLst>
      </pc:sldChg>
      <pc:sldChg chg="modSp mod">
        <pc:chgData name="Kristina Ling" userId="7786acc6-e515-4211-a984-c5f6e3ec6456" providerId="ADAL" clId="{D942458F-8609-402E-A7CB-F08BE9FA989C}" dt="2021-11-17T07:32:57.905" v="570" actId="5793"/>
        <pc:sldMkLst>
          <pc:docMk/>
          <pc:sldMk cId="2153341604" sldId="851"/>
        </pc:sldMkLst>
        <pc:spChg chg="mod">
          <ac:chgData name="Kristina Ling" userId="7786acc6-e515-4211-a984-c5f6e3ec6456" providerId="ADAL" clId="{D942458F-8609-402E-A7CB-F08BE9FA989C}" dt="2021-11-02T13:59:28.678" v="234" actId="20577"/>
          <ac:spMkLst>
            <pc:docMk/>
            <pc:sldMk cId="2153341604" sldId="851"/>
            <ac:spMk id="4" creationId="{903B6E08-6DE3-4F88-B99C-F1C915642E3A}"/>
          </ac:spMkLst>
        </pc:spChg>
        <pc:spChg chg="mod">
          <ac:chgData name="Kristina Ling" userId="7786acc6-e515-4211-a984-c5f6e3ec6456" providerId="ADAL" clId="{D942458F-8609-402E-A7CB-F08BE9FA989C}" dt="2021-11-02T14:00:22.689" v="317" actId="1076"/>
          <ac:spMkLst>
            <pc:docMk/>
            <pc:sldMk cId="2153341604" sldId="851"/>
            <ac:spMk id="10" creationId="{99AA9CF0-4C1D-41BD-8F4B-837753B165D5}"/>
          </ac:spMkLst>
        </pc:spChg>
        <pc:spChg chg="mod">
          <ac:chgData name="Kristina Ling" userId="7786acc6-e515-4211-a984-c5f6e3ec6456" providerId="ADAL" clId="{D942458F-8609-402E-A7CB-F08BE9FA989C}" dt="2021-11-17T07:31:56.826" v="431" actId="6549"/>
          <ac:spMkLst>
            <pc:docMk/>
            <pc:sldMk cId="2153341604" sldId="851"/>
            <ac:spMk id="15" creationId="{C609795F-6E95-4E54-B178-15EA497FC829}"/>
          </ac:spMkLst>
        </pc:spChg>
        <pc:spChg chg="mod">
          <ac:chgData name="Kristina Ling" userId="7786acc6-e515-4211-a984-c5f6e3ec6456" providerId="ADAL" clId="{D942458F-8609-402E-A7CB-F08BE9FA989C}" dt="2021-11-17T07:32:57.905" v="570" actId="5793"/>
          <ac:spMkLst>
            <pc:docMk/>
            <pc:sldMk cId="2153341604" sldId="851"/>
            <ac:spMk id="20" creationId="{59540F43-DF15-4D1B-9772-B0E9505B73B2}"/>
          </ac:spMkLst>
        </pc:spChg>
      </pc:sldChg>
      <pc:sldChg chg="mod modShow">
        <pc:chgData name="Kristina Ling" userId="7786acc6-e515-4211-a984-c5f6e3ec6456" providerId="ADAL" clId="{D942458F-8609-402E-A7CB-F08BE9FA989C}" dt="2021-11-17T07:33:38.060" v="573" actId="729"/>
        <pc:sldMkLst>
          <pc:docMk/>
          <pc:sldMk cId="338183228" sldId="852"/>
        </pc:sldMkLst>
      </pc:sldChg>
      <pc:sldChg chg="mod modShow">
        <pc:chgData name="Kristina Ling" userId="7786acc6-e515-4211-a984-c5f6e3ec6456" providerId="ADAL" clId="{D942458F-8609-402E-A7CB-F08BE9FA989C}" dt="2021-11-17T07:33:34.492" v="572" actId="729"/>
        <pc:sldMkLst>
          <pc:docMk/>
          <pc:sldMk cId="3551219711" sldId="854"/>
        </pc:sldMkLst>
      </pc:sldChg>
      <pc:sldChg chg="del">
        <pc:chgData name="Kristina Ling" userId="7786acc6-e515-4211-a984-c5f6e3ec6456" providerId="ADAL" clId="{D942458F-8609-402E-A7CB-F08BE9FA989C}" dt="2021-11-17T07:33:52.632" v="574" actId="47"/>
        <pc:sldMkLst>
          <pc:docMk/>
          <pc:sldMk cId="3564821635" sldId="855"/>
        </pc:sldMkLst>
      </pc:sldChg>
      <pc:sldChg chg="delSp modSp mod">
        <pc:chgData name="Kristina Ling" userId="7786acc6-e515-4211-a984-c5f6e3ec6456" providerId="ADAL" clId="{D942458F-8609-402E-A7CB-F08BE9FA989C}" dt="2021-11-17T08:00:06.055" v="2014" actId="6549"/>
        <pc:sldMkLst>
          <pc:docMk/>
          <pc:sldMk cId="3569310369" sldId="856"/>
        </pc:sldMkLst>
        <pc:spChg chg="mod">
          <ac:chgData name="Kristina Ling" userId="7786acc6-e515-4211-a984-c5f6e3ec6456" providerId="ADAL" clId="{D942458F-8609-402E-A7CB-F08BE9FA989C}" dt="2021-11-17T08:00:06.055" v="2014" actId="6549"/>
          <ac:spMkLst>
            <pc:docMk/>
            <pc:sldMk cId="3569310369" sldId="856"/>
            <ac:spMk id="3" creationId="{2887A76A-618C-E946-8F53-F07EB32DDA92}"/>
          </ac:spMkLst>
        </pc:spChg>
        <pc:spChg chg="del mod">
          <ac:chgData name="Kristina Ling" userId="7786acc6-e515-4211-a984-c5f6e3ec6456" providerId="ADAL" clId="{D942458F-8609-402E-A7CB-F08BE9FA989C}" dt="2021-11-17T07:59:48.206" v="2013" actId="478"/>
          <ac:spMkLst>
            <pc:docMk/>
            <pc:sldMk cId="3569310369" sldId="856"/>
            <ac:spMk id="8" creationId="{A7638236-9486-4BB3-818B-60CC952C7F7E}"/>
          </ac:spMkLst>
        </pc:spChg>
      </pc:sldChg>
      <pc:sldChg chg="modSp mod">
        <pc:chgData name="Kristina Ling" userId="7786acc6-e515-4211-a984-c5f6e3ec6456" providerId="ADAL" clId="{D942458F-8609-402E-A7CB-F08BE9FA989C}" dt="2021-11-17T07:50:35.356" v="1288" actId="20577"/>
        <pc:sldMkLst>
          <pc:docMk/>
          <pc:sldMk cId="1936092065" sldId="857"/>
        </pc:sldMkLst>
        <pc:spChg chg="mod">
          <ac:chgData name="Kristina Ling" userId="7786acc6-e515-4211-a984-c5f6e3ec6456" providerId="ADAL" clId="{D942458F-8609-402E-A7CB-F08BE9FA989C}" dt="2021-11-17T07:50:35.356" v="1288" actId="20577"/>
          <ac:spMkLst>
            <pc:docMk/>
            <pc:sldMk cId="1936092065" sldId="857"/>
            <ac:spMk id="5" creationId="{600AC518-D47C-0A42-A1B2-A79784706F47}"/>
          </ac:spMkLst>
        </pc:spChg>
        <pc:spChg chg="mod">
          <ac:chgData name="Kristina Ling" userId="7786acc6-e515-4211-a984-c5f6e3ec6456" providerId="ADAL" clId="{D942458F-8609-402E-A7CB-F08BE9FA989C}" dt="2021-11-17T07:50:11.850" v="1264" actId="20577"/>
          <ac:spMkLst>
            <pc:docMk/>
            <pc:sldMk cId="1936092065" sldId="857"/>
            <ac:spMk id="6" creationId="{7C45A12F-BAED-4C2E-A1D1-369C329EB08D}"/>
          </ac:spMkLst>
        </pc:spChg>
      </pc:sldChg>
      <pc:sldChg chg="modSp mod ord modNotesTx">
        <pc:chgData name="Kristina Ling" userId="7786acc6-e515-4211-a984-c5f6e3ec6456" providerId="ADAL" clId="{D942458F-8609-402E-A7CB-F08BE9FA989C}" dt="2021-11-17T07:44:19.488" v="1260"/>
        <pc:sldMkLst>
          <pc:docMk/>
          <pc:sldMk cId="1863564182" sldId="859"/>
        </pc:sldMkLst>
        <pc:spChg chg="mod">
          <ac:chgData name="Kristina Ling" userId="7786acc6-e515-4211-a984-c5f6e3ec6456" providerId="ADAL" clId="{D942458F-8609-402E-A7CB-F08BE9FA989C}" dt="2021-11-17T07:41:12.700" v="1046" actId="20577"/>
          <ac:spMkLst>
            <pc:docMk/>
            <pc:sldMk cId="1863564182" sldId="859"/>
            <ac:spMk id="33" creationId="{84D91A6E-88D6-DF41-AA35-510DEC92B32B}"/>
          </ac:spMkLst>
        </pc:spChg>
        <pc:spChg chg="mod">
          <ac:chgData name="Kristina Ling" userId="7786acc6-e515-4211-a984-c5f6e3ec6456" providerId="ADAL" clId="{D942458F-8609-402E-A7CB-F08BE9FA989C}" dt="2021-11-17T07:38:45.743" v="808" actId="20577"/>
          <ac:spMkLst>
            <pc:docMk/>
            <pc:sldMk cId="1863564182" sldId="859"/>
            <ac:spMk id="38" creationId="{1EF1ED01-6631-BB40-AAA0-EAA4A34B7835}"/>
          </ac:spMkLst>
        </pc:spChg>
      </pc:sldChg>
      <pc:sldChg chg="modSp mod modNotesTx">
        <pc:chgData name="Kristina Ling" userId="7786acc6-e515-4211-a984-c5f6e3ec6456" providerId="ADAL" clId="{D942458F-8609-402E-A7CB-F08BE9FA989C}" dt="2021-11-17T07:43:15.805" v="1232" actId="20577"/>
        <pc:sldMkLst>
          <pc:docMk/>
          <pc:sldMk cId="1981339514" sldId="862"/>
        </pc:sldMkLst>
        <pc:spChg chg="mod">
          <ac:chgData name="Kristina Ling" userId="7786acc6-e515-4211-a984-c5f6e3ec6456" providerId="ADAL" clId="{D942458F-8609-402E-A7CB-F08BE9FA989C}" dt="2021-11-17T07:42:30.435" v="1182" actId="21"/>
          <ac:spMkLst>
            <pc:docMk/>
            <pc:sldMk cId="1981339514" sldId="862"/>
            <ac:spMk id="2" creationId="{7F7DE9FB-2D54-9D4F-AE55-843A3C1C31A9}"/>
          </ac:spMkLst>
        </pc:spChg>
        <pc:spChg chg="mod">
          <ac:chgData name="Kristina Ling" userId="7786acc6-e515-4211-a984-c5f6e3ec6456" providerId="ADAL" clId="{D942458F-8609-402E-A7CB-F08BE9FA989C}" dt="2021-11-17T07:43:15.805" v="1232" actId="20577"/>
          <ac:spMkLst>
            <pc:docMk/>
            <pc:sldMk cId="1981339514" sldId="862"/>
            <ac:spMk id="3" creationId="{C44A2BC7-7911-5846-8924-AC1DBD055960}"/>
          </ac:spMkLst>
        </pc:spChg>
      </pc:sldChg>
      <pc:sldChg chg="modNotesTx">
        <pc:chgData name="Kristina Ling" userId="7786acc6-e515-4211-a984-c5f6e3ec6456" providerId="ADAL" clId="{D942458F-8609-402E-A7CB-F08BE9FA989C}" dt="2021-11-17T08:01:19.919" v="2179" actId="20577"/>
        <pc:sldMkLst>
          <pc:docMk/>
          <pc:sldMk cId="1902509080" sldId="864"/>
        </pc:sldMkLst>
      </pc:sldChg>
      <pc:sldChg chg="modNotesTx">
        <pc:chgData name="Kristina Ling" userId="7786acc6-e515-4211-a984-c5f6e3ec6456" providerId="ADAL" clId="{D942458F-8609-402E-A7CB-F08BE9FA989C}" dt="2021-11-17T08:02:30.176" v="2320" actId="20577"/>
        <pc:sldMkLst>
          <pc:docMk/>
          <pc:sldMk cId="2929880592" sldId="865"/>
        </pc:sldMkLst>
      </pc:sldChg>
      <pc:sldChg chg="delSp modSp mod">
        <pc:chgData name="Kristina Ling" userId="7786acc6-e515-4211-a984-c5f6e3ec6456" providerId="ADAL" clId="{D942458F-8609-402E-A7CB-F08BE9FA989C}" dt="2021-11-17T07:44:12.118" v="1258" actId="20577"/>
        <pc:sldMkLst>
          <pc:docMk/>
          <pc:sldMk cId="3410016317" sldId="4426"/>
        </pc:sldMkLst>
        <pc:spChg chg="mod">
          <ac:chgData name="Kristina Ling" userId="7786acc6-e515-4211-a984-c5f6e3ec6456" providerId="ADAL" clId="{D942458F-8609-402E-A7CB-F08BE9FA989C}" dt="2021-11-17T07:44:12.118" v="1258" actId="20577"/>
          <ac:spMkLst>
            <pc:docMk/>
            <pc:sldMk cId="3410016317" sldId="4426"/>
            <ac:spMk id="3" creationId="{07237457-867D-47C3-98BD-4463F442A0A6}"/>
          </ac:spMkLst>
        </pc:spChg>
        <pc:picChg chg="del">
          <ac:chgData name="Kristina Ling" userId="7786acc6-e515-4211-a984-c5f6e3ec6456" providerId="ADAL" clId="{D942458F-8609-402E-A7CB-F08BE9FA989C}" dt="2021-11-17T07:44:06.908" v="1243" actId="478"/>
          <ac:picMkLst>
            <pc:docMk/>
            <pc:sldMk cId="3410016317" sldId="4426"/>
            <ac:picMk id="10" creationId="{CD3D8AAC-6300-4EC9-A78A-29E41774B1B6}"/>
          </ac:picMkLst>
        </pc:picChg>
        <pc:picChg chg="del">
          <ac:chgData name="Kristina Ling" userId="7786acc6-e515-4211-a984-c5f6e3ec6456" providerId="ADAL" clId="{D942458F-8609-402E-A7CB-F08BE9FA989C}" dt="2021-11-17T07:44:05.050" v="1242" actId="478"/>
          <ac:picMkLst>
            <pc:docMk/>
            <pc:sldMk cId="3410016317" sldId="4426"/>
            <ac:picMk id="11" creationId="{F5ABC9F6-C85E-402F-AE64-8E962DEE06AB}"/>
          </ac:picMkLst>
        </pc:picChg>
        <pc:picChg chg="del">
          <ac:chgData name="Kristina Ling" userId="7786acc6-e515-4211-a984-c5f6e3ec6456" providerId="ADAL" clId="{D942458F-8609-402E-A7CB-F08BE9FA989C}" dt="2021-11-17T07:43:58.749" v="1239" actId="478"/>
          <ac:picMkLst>
            <pc:docMk/>
            <pc:sldMk cId="3410016317" sldId="4426"/>
            <ac:picMk id="12" creationId="{9A43E011-7CC8-46E0-82D4-A1E0D0E13E25}"/>
          </ac:picMkLst>
        </pc:picChg>
        <pc:picChg chg="del">
          <ac:chgData name="Kristina Ling" userId="7786acc6-e515-4211-a984-c5f6e3ec6456" providerId="ADAL" clId="{D942458F-8609-402E-A7CB-F08BE9FA989C}" dt="2021-11-17T07:44:00.215" v="1240" actId="478"/>
          <ac:picMkLst>
            <pc:docMk/>
            <pc:sldMk cId="3410016317" sldId="4426"/>
            <ac:picMk id="13" creationId="{31870805-A04A-41B2-B0D6-5FD9E84B44AF}"/>
          </ac:picMkLst>
        </pc:picChg>
        <pc:picChg chg="del">
          <ac:chgData name="Kristina Ling" userId="7786acc6-e515-4211-a984-c5f6e3ec6456" providerId="ADAL" clId="{D942458F-8609-402E-A7CB-F08BE9FA989C}" dt="2021-11-17T07:43:57.177" v="1238" actId="478"/>
          <ac:picMkLst>
            <pc:docMk/>
            <pc:sldMk cId="3410016317" sldId="4426"/>
            <ac:picMk id="14" creationId="{6CEC4033-E289-4B56-A8FF-185D60E5C47C}"/>
          </ac:picMkLst>
        </pc:picChg>
        <pc:picChg chg="del">
          <ac:chgData name="Kristina Ling" userId="7786acc6-e515-4211-a984-c5f6e3ec6456" providerId="ADAL" clId="{D942458F-8609-402E-A7CB-F08BE9FA989C}" dt="2021-11-17T07:44:03.430" v="1241" actId="478"/>
          <ac:picMkLst>
            <pc:docMk/>
            <pc:sldMk cId="3410016317" sldId="4426"/>
            <ac:picMk id="15" creationId="{AEA4474E-91BC-4EF8-8851-3D7FF46EAD8D}"/>
          </ac:picMkLst>
        </pc:picChg>
      </pc:sldChg>
      <pc:sldChg chg="modSp mod">
        <pc:chgData name="Kristina Ling" userId="7786acc6-e515-4211-a984-c5f6e3ec6456" providerId="ADAL" clId="{D942458F-8609-402E-A7CB-F08BE9FA989C}" dt="2021-11-17T07:53:12.078" v="1381" actId="20577"/>
        <pc:sldMkLst>
          <pc:docMk/>
          <pc:sldMk cId="3457204790" sldId="4427"/>
        </pc:sldMkLst>
        <pc:spChg chg="mod">
          <ac:chgData name="Kristina Ling" userId="7786acc6-e515-4211-a984-c5f6e3ec6456" providerId="ADAL" clId="{D942458F-8609-402E-A7CB-F08BE9FA989C}" dt="2021-11-17T07:53:12.078" v="1381" actId="20577"/>
          <ac:spMkLst>
            <pc:docMk/>
            <pc:sldMk cId="3457204790" sldId="4427"/>
            <ac:spMk id="5" creationId="{600AC518-D47C-0A42-A1B2-A79784706F47}"/>
          </ac:spMkLst>
        </pc:spChg>
      </pc:sldChg>
      <pc:sldChg chg="modSp mod modNotesTx">
        <pc:chgData name="Kristina Ling" userId="7786acc6-e515-4211-a984-c5f6e3ec6456" providerId="ADAL" clId="{D942458F-8609-402E-A7CB-F08BE9FA989C}" dt="2021-11-17T07:59:04.974" v="2009" actId="1076"/>
        <pc:sldMkLst>
          <pc:docMk/>
          <pc:sldMk cId="3725518666" sldId="4428"/>
        </pc:sldMkLst>
        <pc:spChg chg="mod">
          <ac:chgData name="Kristina Ling" userId="7786acc6-e515-4211-a984-c5f6e3ec6456" providerId="ADAL" clId="{D942458F-8609-402E-A7CB-F08BE9FA989C}" dt="2021-11-17T07:59:04.974" v="2009" actId="1076"/>
          <ac:spMkLst>
            <pc:docMk/>
            <pc:sldMk cId="3725518666" sldId="4428"/>
            <ac:spMk id="5" creationId="{600AC518-D47C-0A42-A1B2-A79784706F47}"/>
          </ac:spMkLst>
        </pc:spChg>
      </pc:sldChg>
      <pc:sldChg chg="add del">
        <pc:chgData name="Kristina Ling" userId="7786acc6-e515-4211-a984-c5f6e3ec6456" providerId="ADAL" clId="{D942458F-8609-402E-A7CB-F08BE9FA989C}" dt="2021-11-12T08:12:50.929" v="338" actId="47"/>
        <pc:sldMkLst>
          <pc:docMk/>
          <pc:sldMk cId="680685288" sldId="4429"/>
        </pc:sldMkLst>
      </pc:sldChg>
    </pc:docChg>
  </pc:docChgLst>
  <pc:docChgLst>
    <pc:chgData name="Roy Persson" userId="a075b4b3-2f90-4d0a-b08d-a62211155e4e" providerId="ADAL" clId="{DB3CEC1D-7FDA-8246-9F23-DC676D4F09BF}"/>
    <pc:docChg chg="addSld modSld">
      <pc:chgData name="Roy Persson" userId="a075b4b3-2f90-4d0a-b08d-a62211155e4e" providerId="ADAL" clId="{DB3CEC1D-7FDA-8246-9F23-DC676D4F09BF}" dt="2021-10-25T10:17:08.212" v="1" actId="1076"/>
      <pc:docMkLst>
        <pc:docMk/>
      </pc:docMkLst>
      <pc:sldChg chg="add">
        <pc:chgData name="Roy Persson" userId="a075b4b3-2f90-4d0a-b08d-a62211155e4e" providerId="ADAL" clId="{DB3CEC1D-7FDA-8246-9F23-DC676D4F09BF}" dt="2021-10-25T09:09:09.087" v="0"/>
        <pc:sldMkLst>
          <pc:docMk/>
          <pc:sldMk cId="4139500146" sldId="298"/>
        </pc:sldMkLst>
      </pc:sldChg>
      <pc:sldChg chg="add">
        <pc:chgData name="Roy Persson" userId="a075b4b3-2f90-4d0a-b08d-a62211155e4e" providerId="ADAL" clId="{DB3CEC1D-7FDA-8246-9F23-DC676D4F09BF}" dt="2021-10-25T09:09:09.087" v="0"/>
        <pc:sldMkLst>
          <pc:docMk/>
          <pc:sldMk cId="3635242145" sldId="299"/>
        </pc:sldMkLst>
      </pc:sldChg>
      <pc:sldChg chg="add">
        <pc:chgData name="Roy Persson" userId="a075b4b3-2f90-4d0a-b08d-a62211155e4e" providerId="ADAL" clId="{DB3CEC1D-7FDA-8246-9F23-DC676D4F09BF}" dt="2021-10-25T09:09:09.087" v="0"/>
        <pc:sldMkLst>
          <pc:docMk/>
          <pc:sldMk cId="730207425" sldId="300"/>
        </pc:sldMkLst>
      </pc:sldChg>
      <pc:sldChg chg="add">
        <pc:chgData name="Roy Persson" userId="a075b4b3-2f90-4d0a-b08d-a62211155e4e" providerId="ADAL" clId="{DB3CEC1D-7FDA-8246-9F23-DC676D4F09BF}" dt="2021-10-25T09:09:09.087" v="0"/>
        <pc:sldMkLst>
          <pc:docMk/>
          <pc:sldMk cId="2656461321" sldId="301"/>
        </pc:sldMkLst>
      </pc:sldChg>
      <pc:sldChg chg="add">
        <pc:chgData name="Roy Persson" userId="a075b4b3-2f90-4d0a-b08d-a62211155e4e" providerId="ADAL" clId="{DB3CEC1D-7FDA-8246-9F23-DC676D4F09BF}" dt="2021-10-25T09:09:09.087" v="0"/>
        <pc:sldMkLst>
          <pc:docMk/>
          <pc:sldMk cId="4008963131" sldId="302"/>
        </pc:sldMkLst>
      </pc:sldChg>
      <pc:sldChg chg="modSp mod">
        <pc:chgData name="Roy Persson" userId="a075b4b3-2f90-4d0a-b08d-a62211155e4e" providerId="ADAL" clId="{DB3CEC1D-7FDA-8246-9F23-DC676D4F09BF}" dt="2021-10-25T10:17:08.212" v="1" actId="1076"/>
        <pc:sldMkLst>
          <pc:docMk/>
          <pc:sldMk cId="338183228" sldId="852"/>
        </pc:sldMkLst>
        <pc:spChg chg="mod">
          <ac:chgData name="Roy Persson" userId="a075b4b3-2f90-4d0a-b08d-a62211155e4e" providerId="ADAL" clId="{DB3CEC1D-7FDA-8246-9F23-DC676D4F09BF}" dt="2021-10-25T10:17:08.212" v="1" actId="1076"/>
          <ac:spMkLst>
            <pc:docMk/>
            <pc:sldMk cId="338183228" sldId="852"/>
            <ac:spMk id="5" creationId="{548D7FD5-E9D6-4207-AFBE-A415AE94B5A0}"/>
          </ac:spMkLst>
        </pc:spChg>
      </pc:sldChg>
    </pc:docChg>
  </pc:docChgLst>
  <pc:docChgLst>
    <pc:chgData name="Kristina Ling" userId="S::kristina.ling_filipstad.se#ext#@liv.onmicrosoft.com::64611e7b-2952-4633-8392-10d1a2fd5795" providerId="AD" clId="Web-{055A5459-1E1F-4A20-AA53-F6D6F53C1422}"/>
    <pc:docChg chg="addSld modSld sldOrd">
      <pc:chgData name="Kristina Ling" userId="S::kristina.ling_filipstad.se#ext#@liv.onmicrosoft.com::64611e7b-2952-4633-8392-10d1a2fd5795" providerId="AD" clId="Web-{055A5459-1E1F-4A20-AA53-F6D6F53C1422}" dt="2021-10-21T09:20:51.013" v="2" actId="14100"/>
      <pc:docMkLst>
        <pc:docMk/>
      </pc:docMkLst>
      <pc:sldChg chg="modSp add ord">
        <pc:chgData name="Kristina Ling" userId="S::kristina.ling_filipstad.se#ext#@liv.onmicrosoft.com::64611e7b-2952-4633-8392-10d1a2fd5795" providerId="AD" clId="Web-{055A5459-1E1F-4A20-AA53-F6D6F53C1422}" dt="2021-10-21T09:20:51.013" v="2" actId="14100"/>
        <pc:sldMkLst>
          <pc:docMk/>
          <pc:sldMk cId="3506788314" sldId="849"/>
        </pc:sldMkLst>
        <pc:spChg chg="mod">
          <ac:chgData name="Kristina Ling" userId="S::kristina.ling_filipstad.se#ext#@liv.onmicrosoft.com::64611e7b-2952-4633-8392-10d1a2fd5795" providerId="AD" clId="Web-{055A5459-1E1F-4A20-AA53-F6D6F53C1422}" dt="2021-10-21T09:20:51.013" v="2" actId="14100"/>
          <ac:spMkLst>
            <pc:docMk/>
            <pc:sldMk cId="3506788314" sldId="849"/>
            <ac:spMk id="3" creationId="{528734B6-E686-6C42-B026-8D2AC5A5BB5B}"/>
          </ac:spMkLst>
        </pc:spChg>
      </pc:sldChg>
      <pc:sldMasterChg chg="addSldLayout">
        <pc:chgData name="Kristina Ling" userId="S::kristina.ling_filipstad.se#ext#@liv.onmicrosoft.com::64611e7b-2952-4633-8392-10d1a2fd5795" providerId="AD" clId="Web-{055A5459-1E1F-4A20-AA53-F6D6F53C1422}" dt="2021-10-21T09:20:19.309" v="0"/>
        <pc:sldMasterMkLst>
          <pc:docMk/>
          <pc:sldMasterMk cId="913107826" sldId="2147483660"/>
        </pc:sldMasterMkLst>
        <pc:sldLayoutChg chg="add">
          <pc:chgData name="Kristina Ling" userId="S::kristina.ling_filipstad.se#ext#@liv.onmicrosoft.com::64611e7b-2952-4633-8392-10d1a2fd5795" providerId="AD" clId="Web-{055A5459-1E1F-4A20-AA53-F6D6F53C1422}" dt="2021-10-21T09:20:19.309" v="0"/>
          <pc:sldLayoutMkLst>
            <pc:docMk/>
            <pc:sldMasterMk cId="913107826" sldId="2147483660"/>
            <pc:sldLayoutMk cId="1080241510" sldId="2147483712"/>
          </pc:sldLayoutMkLst>
        </pc:sldLayoutChg>
        <pc:sldLayoutChg chg="add">
          <pc:chgData name="Kristina Ling" userId="S::kristina.ling_filipstad.se#ext#@liv.onmicrosoft.com::64611e7b-2952-4633-8392-10d1a2fd5795" providerId="AD" clId="Web-{055A5459-1E1F-4A20-AA53-F6D6F53C1422}" dt="2021-10-21T09:20:19.309" v="0"/>
          <pc:sldLayoutMkLst>
            <pc:docMk/>
            <pc:sldMasterMk cId="913107826" sldId="2147483660"/>
            <pc:sldLayoutMk cId="2256638184" sldId="2147483713"/>
          </pc:sldLayoutMkLst>
        </pc:sldLayoutChg>
      </pc:sldMasterChg>
    </pc:docChg>
  </pc:docChgLst>
  <pc:docChgLst>
    <pc:chgData name="Roy Persson" userId="a075b4b3-2f90-4d0a-b08d-a62211155e4e" providerId="ADAL" clId="{FC1E7142-F7A9-B146-B123-3C9077B57C1A}"/>
    <pc:docChg chg="delSld">
      <pc:chgData name="Roy Persson" userId="a075b4b3-2f90-4d0a-b08d-a62211155e4e" providerId="ADAL" clId="{FC1E7142-F7A9-B146-B123-3C9077B57C1A}" dt="2022-01-05T13:28:12.495" v="1" actId="2696"/>
      <pc:docMkLst>
        <pc:docMk/>
      </pc:docMkLst>
      <pc:sldChg chg="del">
        <pc:chgData name="Roy Persson" userId="a075b4b3-2f90-4d0a-b08d-a62211155e4e" providerId="ADAL" clId="{FC1E7142-F7A9-B146-B123-3C9077B57C1A}" dt="2022-01-05T13:28:12.495" v="1" actId="2696"/>
        <pc:sldMkLst>
          <pc:docMk/>
          <pc:sldMk cId="3214496979" sldId="4424"/>
        </pc:sldMkLst>
      </pc:sldChg>
      <pc:sldChg chg="del">
        <pc:chgData name="Roy Persson" userId="a075b4b3-2f90-4d0a-b08d-a62211155e4e" providerId="ADAL" clId="{FC1E7142-F7A9-B146-B123-3C9077B57C1A}" dt="2022-01-05T13:28:02.742" v="0" actId="2696"/>
        <pc:sldMkLst>
          <pc:docMk/>
          <pc:sldMk cId="3457204790" sldId="4427"/>
        </pc:sldMkLst>
      </pc:sldChg>
    </pc:docChg>
  </pc:docChgLst>
  <pc:docChgLst>
    <pc:chgData name="Kristina Ling" userId="S::kristina.ling_filipstad.se#ext#@liv.onmicrosoft.com::64611e7b-2952-4633-8392-10d1a2fd5795" providerId="AD" clId="Web-{653D9EED-1F0E-4F4C-976D-95BFDA77E1B8}"/>
    <pc:docChg chg="addSld modSld sldOrd">
      <pc:chgData name="Kristina Ling" userId="S::kristina.ling_filipstad.se#ext#@liv.onmicrosoft.com::64611e7b-2952-4633-8392-10d1a2fd5795" providerId="AD" clId="Web-{653D9EED-1F0E-4F4C-976D-95BFDA77E1B8}" dt="2021-10-22T07:06:55.972" v="68" actId="20577"/>
      <pc:docMkLst>
        <pc:docMk/>
      </pc:docMkLst>
      <pc:sldChg chg="modSp add ord">
        <pc:chgData name="Kristina Ling" userId="S::kristina.ling_filipstad.se#ext#@liv.onmicrosoft.com::64611e7b-2952-4633-8392-10d1a2fd5795" providerId="AD" clId="Web-{653D9EED-1F0E-4F4C-976D-95BFDA77E1B8}" dt="2021-10-22T07:06:55.972" v="68" actId="20577"/>
        <pc:sldMkLst>
          <pc:docMk/>
          <pc:sldMk cId="1981339514" sldId="862"/>
        </pc:sldMkLst>
        <pc:spChg chg="mod">
          <ac:chgData name="Kristina Ling" userId="S::kristina.ling_filipstad.se#ext#@liv.onmicrosoft.com::64611e7b-2952-4633-8392-10d1a2fd5795" providerId="AD" clId="Web-{653D9EED-1F0E-4F4C-976D-95BFDA77E1B8}" dt="2021-10-22T07:06:55.972" v="68" actId="20577"/>
          <ac:spMkLst>
            <pc:docMk/>
            <pc:sldMk cId="1981339514" sldId="862"/>
            <ac:spMk id="3" creationId="{C44A2BC7-7911-5846-8924-AC1DBD055960}"/>
          </ac:spMkLst>
        </pc:spChg>
      </pc:sldChg>
    </pc:docChg>
  </pc:docChgLst>
  <pc:docChgLst>
    <pc:chgData name="Kristina Ling" userId="S::kristina.ling_filipstad.se#ext#@liv.onmicrosoft.com::64611e7b-2952-4633-8392-10d1a2fd5795" providerId="AD" clId="Web-{2ADDCBC3-9BD3-4E3B-B42C-B6108EB00712}"/>
    <pc:docChg chg="modSld sldOrd">
      <pc:chgData name="Kristina Ling" userId="S::kristina.ling_filipstad.se#ext#@liv.onmicrosoft.com::64611e7b-2952-4633-8392-10d1a2fd5795" providerId="AD" clId="Web-{2ADDCBC3-9BD3-4E3B-B42C-B6108EB00712}" dt="2021-11-17T08:36:31.422" v="92" actId="20577"/>
      <pc:docMkLst>
        <pc:docMk/>
      </pc:docMkLst>
      <pc:sldChg chg="modSp">
        <pc:chgData name="Kristina Ling" userId="S::kristina.ling_filipstad.se#ext#@liv.onmicrosoft.com::64611e7b-2952-4633-8392-10d1a2fd5795" providerId="AD" clId="Web-{2ADDCBC3-9BD3-4E3B-B42C-B6108EB00712}" dt="2021-11-17T08:36:31.422" v="92" actId="20577"/>
        <pc:sldMkLst>
          <pc:docMk/>
          <pc:sldMk cId="3569310369" sldId="856"/>
        </pc:sldMkLst>
        <pc:spChg chg="mod">
          <ac:chgData name="Kristina Ling" userId="S::kristina.ling_filipstad.se#ext#@liv.onmicrosoft.com::64611e7b-2952-4633-8392-10d1a2fd5795" providerId="AD" clId="Web-{2ADDCBC3-9BD3-4E3B-B42C-B6108EB00712}" dt="2021-11-17T08:36:31.422" v="92" actId="20577"/>
          <ac:spMkLst>
            <pc:docMk/>
            <pc:sldMk cId="3569310369" sldId="856"/>
            <ac:spMk id="7" creationId="{424D6EB9-6A18-4D75-9F4E-667A71714BBF}"/>
          </ac:spMkLst>
        </pc:spChg>
      </pc:sldChg>
      <pc:sldChg chg="modSp">
        <pc:chgData name="Kristina Ling" userId="S::kristina.ling_filipstad.se#ext#@liv.onmicrosoft.com::64611e7b-2952-4633-8392-10d1a2fd5795" providerId="AD" clId="Web-{2ADDCBC3-9BD3-4E3B-B42C-B6108EB00712}" dt="2021-11-17T08:32:34.276" v="36" actId="20577"/>
        <pc:sldMkLst>
          <pc:docMk/>
          <pc:sldMk cId="1434420827" sldId="860"/>
        </pc:sldMkLst>
        <pc:spChg chg="mod">
          <ac:chgData name="Kristina Ling" userId="S::kristina.ling_filipstad.se#ext#@liv.onmicrosoft.com::64611e7b-2952-4633-8392-10d1a2fd5795" providerId="AD" clId="Web-{2ADDCBC3-9BD3-4E3B-B42C-B6108EB00712}" dt="2021-11-17T08:32:34.276" v="36" actId="20577"/>
          <ac:spMkLst>
            <pc:docMk/>
            <pc:sldMk cId="1434420827" sldId="860"/>
            <ac:spMk id="6" creationId="{400E2A03-BA45-49AF-BEB2-3A7BDCBB5D88}"/>
          </ac:spMkLst>
        </pc:spChg>
      </pc:sldChg>
      <pc:sldChg chg="modSp">
        <pc:chgData name="Kristina Ling" userId="S::kristina.ling_filipstad.se#ext#@liv.onmicrosoft.com::64611e7b-2952-4633-8392-10d1a2fd5795" providerId="AD" clId="Web-{2ADDCBC3-9BD3-4E3B-B42C-B6108EB00712}" dt="2021-11-17T08:34:47.794" v="51" actId="20577"/>
        <pc:sldMkLst>
          <pc:docMk/>
          <pc:sldMk cId="1981339514" sldId="862"/>
        </pc:sldMkLst>
        <pc:spChg chg="mod">
          <ac:chgData name="Kristina Ling" userId="S::kristina.ling_filipstad.se#ext#@liv.onmicrosoft.com::64611e7b-2952-4633-8392-10d1a2fd5795" providerId="AD" clId="Web-{2ADDCBC3-9BD3-4E3B-B42C-B6108EB00712}" dt="2021-11-17T08:34:47.794" v="51" actId="20577"/>
          <ac:spMkLst>
            <pc:docMk/>
            <pc:sldMk cId="1981339514" sldId="862"/>
            <ac:spMk id="3" creationId="{C44A2BC7-7911-5846-8924-AC1DBD055960}"/>
          </ac:spMkLst>
        </pc:spChg>
      </pc:sldChg>
      <pc:sldChg chg="modSp">
        <pc:chgData name="Kristina Ling" userId="S::kristina.ling_filipstad.se#ext#@liv.onmicrosoft.com::64611e7b-2952-4633-8392-10d1a2fd5795" providerId="AD" clId="Web-{2ADDCBC3-9BD3-4E3B-B42C-B6108EB00712}" dt="2021-11-17T08:33:38.496" v="39" actId="1076"/>
        <pc:sldMkLst>
          <pc:docMk/>
          <pc:sldMk cId="3214496979" sldId="4424"/>
        </pc:sldMkLst>
        <pc:spChg chg="mod">
          <ac:chgData name="Kristina Ling" userId="S::kristina.ling_filipstad.se#ext#@liv.onmicrosoft.com::64611e7b-2952-4633-8392-10d1a2fd5795" providerId="AD" clId="Web-{2ADDCBC3-9BD3-4E3B-B42C-B6108EB00712}" dt="2021-11-17T08:33:38.496" v="39" actId="1076"/>
          <ac:spMkLst>
            <pc:docMk/>
            <pc:sldMk cId="3214496979" sldId="4424"/>
            <ac:spMk id="5" creationId="{600AC518-D47C-0A42-A1B2-A79784706F47}"/>
          </ac:spMkLst>
        </pc:spChg>
      </pc:sldChg>
      <pc:sldChg chg="ord">
        <pc:chgData name="Kristina Ling" userId="S::kristina.ling_filipstad.se#ext#@liv.onmicrosoft.com::64611e7b-2952-4633-8392-10d1a2fd5795" providerId="AD" clId="Web-{2ADDCBC3-9BD3-4E3B-B42C-B6108EB00712}" dt="2021-11-17T08:32:14.197" v="33"/>
        <pc:sldMkLst>
          <pc:docMk/>
          <pc:sldMk cId="3410016317" sldId="4426"/>
        </pc:sldMkLst>
      </pc:sldChg>
    </pc:docChg>
  </pc:docChgLst>
  <pc:docChgLst>
    <pc:chgData name="Cajza Stålheim" userId="adfab067-5c80-4663-b07b-8d8f7325b683" providerId="ADAL" clId="{C6519C5C-F9C2-9B43-86B0-EB91C485CD38}"/>
    <pc:docChg chg="custSel modSld">
      <pc:chgData name="Cajza Stålheim" userId="adfab067-5c80-4663-b07b-8d8f7325b683" providerId="ADAL" clId="{C6519C5C-F9C2-9B43-86B0-EB91C485CD38}" dt="2022-02-21T12:28:48.525" v="15" actId="1076"/>
      <pc:docMkLst>
        <pc:docMk/>
      </pc:docMkLst>
      <pc:sldChg chg="modSp mod">
        <pc:chgData name="Cajza Stålheim" userId="adfab067-5c80-4663-b07b-8d8f7325b683" providerId="ADAL" clId="{C6519C5C-F9C2-9B43-86B0-EB91C485CD38}" dt="2022-02-21T12:26:22.053" v="0" actId="6549"/>
        <pc:sldMkLst>
          <pc:docMk/>
          <pc:sldMk cId="906272945" sldId="256"/>
        </pc:sldMkLst>
        <pc:spChg chg="mod">
          <ac:chgData name="Cajza Stålheim" userId="adfab067-5c80-4663-b07b-8d8f7325b683" providerId="ADAL" clId="{C6519C5C-F9C2-9B43-86B0-EB91C485CD38}" dt="2022-02-21T12:26:22.053" v="0" actId="6549"/>
          <ac:spMkLst>
            <pc:docMk/>
            <pc:sldMk cId="906272945" sldId="256"/>
            <ac:spMk id="3" creationId="{E7D2AF20-6767-8143-B38A-A286BB62AE62}"/>
          </ac:spMkLst>
        </pc:spChg>
      </pc:sldChg>
      <pc:sldChg chg="modSp mod">
        <pc:chgData name="Cajza Stålheim" userId="adfab067-5c80-4663-b07b-8d8f7325b683" providerId="ADAL" clId="{C6519C5C-F9C2-9B43-86B0-EB91C485CD38}" dt="2022-02-21T12:27:02.903" v="2" actId="20577"/>
        <pc:sldMkLst>
          <pc:docMk/>
          <pc:sldMk cId="3748716846" sldId="837"/>
        </pc:sldMkLst>
        <pc:spChg chg="mod">
          <ac:chgData name="Cajza Stålheim" userId="adfab067-5c80-4663-b07b-8d8f7325b683" providerId="ADAL" clId="{C6519C5C-F9C2-9B43-86B0-EB91C485CD38}" dt="2022-02-21T12:27:02.903" v="2" actId="20577"/>
          <ac:spMkLst>
            <pc:docMk/>
            <pc:sldMk cId="3748716846" sldId="837"/>
            <ac:spMk id="41" creationId="{E4AD83A7-39C4-C741-B808-7C2557C5865D}"/>
          </ac:spMkLst>
        </pc:spChg>
      </pc:sldChg>
      <pc:sldChg chg="modNotesTx">
        <pc:chgData name="Cajza Stålheim" userId="adfab067-5c80-4663-b07b-8d8f7325b683" providerId="ADAL" clId="{C6519C5C-F9C2-9B43-86B0-EB91C485CD38}" dt="2022-02-21T12:27:33.426" v="7" actId="20577"/>
        <pc:sldMkLst>
          <pc:docMk/>
          <pc:sldMk cId="3968378690" sldId="842"/>
        </pc:sldMkLst>
      </pc:sldChg>
      <pc:sldChg chg="modSp mod">
        <pc:chgData name="Cajza Stålheim" userId="adfab067-5c80-4663-b07b-8d8f7325b683" providerId="ADAL" clId="{C6519C5C-F9C2-9B43-86B0-EB91C485CD38}" dt="2022-02-21T12:28:48.525" v="15" actId="1076"/>
        <pc:sldMkLst>
          <pc:docMk/>
          <pc:sldMk cId="3569310369" sldId="856"/>
        </pc:sldMkLst>
        <pc:spChg chg="mod">
          <ac:chgData name="Cajza Stålheim" userId="adfab067-5c80-4663-b07b-8d8f7325b683" providerId="ADAL" clId="{C6519C5C-F9C2-9B43-86B0-EB91C485CD38}" dt="2022-02-21T12:28:48.525" v="15" actId="1076"/>
          <ac:spMkLst>
            <pc:docMk/>
            <pc:sldMk cId="3569310369" sldId="856"/>
            <ac:spMk id="3" creationId="{2887A76A-618C-E946-8F53-F07EB32DDA92}"/>
          </ac:spMkLst>
        </pc:spChg>
      </pc:sldChg>
      <pc:sldChg chg="delSp modSp mod">
        <pc:chgData name="Cajza Stålheim" userId="adfab067-5c80-4663-b07b-8d8f7325b683" providerId="ADAL" clId="{C6519C5C-F9C2-9B43-86B0-EB91C485CD38}" dt="2022-02-21T12:28:08.395" v="10" actId="1076"/>
        <pc:sldMkLst>
          <pc:docMk/>
          <pc:sldMk cId="1957378981" sldId="4450"/>
        </pc:sldMkLst>
        <pc:grpChg chg="del">
          <ac:chgData name="Cajza Stålheim" userId="adfab067-5c80-4663-b07b-8d8f7325b683" providerId="ADAL" clId="{C6519C5C-F9C2-9B43-86B0-EB91C485CD38}" dt="2022-02-21T12:28:03.151" v="8" actId="478"/>
          <ac:grpSpMkLst>
            <pc:docMk/>
            <pc:sldMk cId="1957378981" sldId="4450"/>
            <ac:grpSpMk id="7" creationId="{DC1E1AAC-723A-B34E-ACCA-E13FCB3F9488}"/>
          </ac:grpSpMkLst>
        </pc:grpChg>
        <pc:grpChg chg="mod">
          <ac:chgData name="Cajza Stålheim" userId="adfab067-5c80-4663-b07b-8d8f7325b683" providerId="ADAL" clId="{C6519C5C-F9C2-9B43-86B0-EB91C485CD38}" dt="2022-02-21T12:28:08.395" v="10" actId="1076"/>
          <ac:grpSpMkLst>
            <pc:docMk/>
            <pc:sldMk cId="1957378981" sldId="4450"/>
            <ac:grpSpMk id="16" creationId="{99F51C31-4877-C741-B996-5F57146236FF}"/>
          </ac:grpSpMkLst>
        </pc:grpChg>
        <pc:grpChg chg="del">
          <ac:chgData name="Cajza Stålheim" userId="adfab067-5c80-4663-b07b-8d8f7325b683" providerId="ADAL" clId="{C6519C5C-F9C2-9B43-86B0-EB91C485CD38}" dt="2022-02-21T12:28:06.942" v="9" actId="478"/>
          <ac:grpSpMkLst>
            <pc:docMk/>
            <pc:sldMk cId="1957378981" sldId="4450"/>
            <ac:grpSpMk id="33" creationId="{06FAF155-6F99-144F-BF8B-8DA948BA799B}"/>
          </ac:grpSpMkLst>
        </pc:grpChg>
      </pc:sldChg>
    </pc:docChg>
  </pc:docChgLst>
  <pc:docChgLst>
    <pc:chgData name="Kristina Ling" userId="7786acc6-e515-4211-a984-c5f6e3ec6456" providerId="ADAL" clId="{C5D44330-48C0-4F17-9CBE-2CC86D83F927}"/>
    <pc:docChg chg="undo custSel addSld delSld modSld sldOrd">
      <pc:chgData name="Kristina Ling" userId="7786acc6-e515-4211-a984-c5f6e3ec6456" providerId="ADAL" clId="{C5D44330-48C0-4F17-9CBE-2CC86D83F927}" dt="2021-10-22T07:03:18.616" v="4377" actId="255"/>
      <pc:docMkLst>
        <pc:docMk/>
      </pc:docMkLst>
      <pc:sldChg chg="addSp delSp modSp mod">
        <pc:chgData name="Kristina Ling" userId="7786acc6-e515-4211-a984-c5f6e3ec6456" providerId="ADAL" clId="{C5D44330-48C0-4F17-9CBE-2CC86D83F927}" dt="2021-10-22T06:59:29.261" v="4314" actId="5793"/>
        <pc:sldMkLst>
          <pc:docMk/>
          <pc:sldMk cId="4013887839" sldId="800"/>
        </pc:sldMkLst>
        <pc:spChg chg="del">
          <ac:chgData name="Kristina Ling" userId="7786acc6-e515-4211-a984-c5f6e3ec6456" providerId="ADAL" clId="{C5D44330-48C0-4F17-9CBE-2CC86D83F927}" dt="2021-10-21T11:58:42.060" v="701" actId="478"/>
          <ac:spMkLst>
            <pc:docMk/>
            <pc:sldMk cId="4013887839" sldId="800"/>
            <ac:spMk id="2" creationId="{26D4B67B-C1AE-9C41-9E2B-71C9197ACAC8}"/>
          </ac:spMkLst>
        </pc:spChg>
        <pc:spChg chg="del">
          <ac:chgData name="Kristina Ling" userId="7786acc6-e515-4211-a984-c5f6e3ec6456" providerId="ADAL" clId="{C5D44330-48C0-4F17-9CBE-2CC86D83F927}" dt="2021-10-21T11:58:49.810" v="703" actId="478"/>
          <ac:spMkLst>
            <pc:docMk/>
            <pc:sldMk cId="4013887839" sldId="800"/>
            <ac:spMk id="3" creationId="{A038F265-E3B8-5B41-975D-C777F6A447F2}"/>
          </ac:spMkLst>
        </pc:spChg>
        <pc:spChg chg="del">
          <ac:chgData name="Kristina Ling" userId="7786acc6-e515-4211-a984-c5f6e3ec6456" providerId="ADAL" clId="{C5D44330-48C0-4F17-9CBE-2CC86D83F927}" dt="2021-10-21T11:58:45.984" v="702" actId="478"/>
          <ac:spMkLst>
            <pc:docMk/>
            <pc:sldMk cId="4013887839" sldId="800"/>
            <ac:spMk id="4" creationId="{E4FD758D-78CD-5E49-8B83-012EEB29432A}"/>
          </ac:spMkLst>
        </pc:spChg>
        <pc:spChg chg="del">
          <ac:chgData name="Kristina Ling" userId="7786acc6-e515-4211-a984-c5f6e3ec6456" providerId="ADAL" clId="{C5D44330-48C0-4F17-9CBE-2CC86D83F927}" dt="2021-10-21T11:58:55.270" v="704" actId="478"/>
          <ac:spMkLst>
            <pc:docMk/>
            <pc:sldMk cId="4013887839" sldId="800"/>
            <ac:spMk id="6" creationId="{27EABF03-2C82-F745-9E4E-EEE3E252E881}"/>
          </ac:spMkLst>
        </pc:spChg>
        <pc:spChg chg="add mod">
          <ac:chgData name="Kristina Ling" userId="7786acc6-e515-4211-a984-c5f6e3ec6456" providerId="ADAL" clId="{C5D44330-48C0-4F17-9CBE-2CC86D83F927}" dt="2021-10-22T06:52:20.968" v="4105"/>
          <ac:spMkLst>
            <pc:docMk/>
            <pc:sldMk cId="4013887839" sldId="800"/>
            <ac:spMk id="21" creationId="{C7B8B76E-2A40-4E9B-A8A1-25635B62614C}"/>
          </ac:spMkLst>
        </pc:spChg>
        <pc:spChg chg="add mod">
          <ac:chgData name="Kristina Ling" userId="7786acc6-e515-4211-a984-c5f6e3ec6456" providerId="ADAL" clId="{C5D44330-48C0-4F17-9CBE-2CC86D83F927}" dt="2021-10-22T06:52:39.174" v="4106"/>
          <ac:spMkLst>
            <pc:docMk/>
            <pc:sldMk cId="4013887839" sldId="800"/>
            <ac:spMk id="22" creationId="{4936D2D2-1A5D-4F39-96FD-D7F9CA7CE648}"/>
          </ac:spMkLst>
        </pc:spChg>
        <pc:spChg chg="add mod">
          <ac:chgData name="Kristina Ling" userId="7786acc6-e515-4211-a984-c5f6e3ec6456" providerId="ADAL" clId="{C5D44330-48C0-4F17-9CBE-2CC86D83F927}" dt="2021-10-22T06:52:46.930" v="4107"/>
          <ac:spMkLst>
            <pc:docMk/>
            <pc:sldMk cId="4013887839" sldId="800"/>
            <ac:spMk id="23" creationId="{1064874B-ABB2-4DA4-993A-70ED9D29BE5D}"/>
          </ac:spMkLst>
        </pc:spChg>
        <pc:spChg chg="add mod">
          <ac:chgData name="Kristina Ling" userId="7786acc6-e515-4211-a984-c5f6e3ec6456" providerId="ADAL" clId="{C5D44330-48C0-4F17-9CBE-2CC86D83F927}" dt="2021-10-22T06:52:54.676" v="4108"/>
          <ac:spMkLst>
            <pc:docMk/>
            <pc:sldMk cId="4013887839" sldId="800"/>
            <ac:spMk id="24" creationId="{F078ECBC-2557-4C46-BB59-6AAF8FA9F86A}"/>
          </ac:spMkLst>
        </pc:spChg>
        <pc:spChg chg="mod">
          <ac:chgData name="Kristina Ling" userId="7786acc6-e515-4211-a984-c5f6e3ec6456" providerId="ADAL" clId="{C5D44330-48C0-4F17-9CBE-2CC86D83F927}" dt="2021-10-22T06:59:29.261" v="4314" actId="5793"/>
          <ac:spMkLst>
            <pc:docMk/>
            <pc:sldMk cId="4013887839" sldId="800"/>
            <ac:spMk id="31" creationId="{4964FC4F-529E-B947-8AEC-31DD32ADB7DB}"/>
          </ac:spMkLst>
        </pc:spChg>
        <pc:picChg chg="mod">
          <ac:chgData name="Kristina Ling" userId="7786acc6-e515-4211-a984-c5f6e3ec6456" providerId="ADAL" clId="{C5D44330-48C0-4F17-9CBE-2CC86D83F927}" dt="2021-10-21T11:55:44.744" v="698" actId="1076"/>
          <ac:picMkLst>
            <pc:docMk/>
            <pc:sldMk cId="4013887839" sldId="800"/>
            <ac:picMk id="10" creationId="{FA7C1F87-F0B1-6A44-922E-D4D83FBB7A32}"/>
          </ac:picMkLst>
        </pc:picChg>
        <pc:picChg chg="add del mod">
          <ac:chgData name="Kristina Ling" userId="7786acc6-e515-4211-a984-c5f6e3ec6456" providerId="ADAL" clId="{C5D44330-48C0-4F17-9CBE-2CC86D83F927}" dt="2021-10-22T06:52:03.246" v="4103"/>
          <ac:picMkLst>
            <pc:docMk/>
            <pc:sldMk cId="4013887839" sldId="800"/>
            <ac:picMk id="20" creationId="{7919D2D6-4692-48A2-B34E-439C1364DDCC}"/>
          </ac:picMkLst>
        </pc:picChg>
      </pc:sldChg>
      <pc:sldChg chg="modSp mod">
        <pc:chgData name="Kristina Ling" userId="7786acc6-e515-4211-a984-c5f6e3ec6456" providerId="ADAL" clId="{C5D44330-48C0-4F17-9CBE-2CC86D83F927}" dt="2021-10-22T06:28:19.676" v="3392" actId="20577"/>
        <pc:sldMkLst>
          <pc:docMk/>
          <pc:sldMk cId="4207606329" sldId="823"/>
        </pc:sldMkLst>
        <pc:spChg chg="mod">
          <ac:chgData name="Kristina Ling" userId="7786acc6-e515-4211-a984-c5f6e3ec6456" providerId="ADAL" clId="{C5D44330-48C0-4F17-9CBE-2CC86D83F927}" dt="2021-10-22T06:28:19.676" v="3392" actId="20577"/>
          <ac:spMkLst>
            <pc:docMk/>
            <pc:sldMk cId="4207606329" sldId="823"/>
            <ac:spMk id="4" creationId="{41CAAFD0-5083-A44E-A8A8-AF800908FA11}"/>
          </ac:spMkLst>
        </pc:spChg>
        <pc:spChg chg="mod">
          <ac:chgData name="Kristina Ling" userId="7786acc6-e515-4211-a984-c5f6e3ec6456" providerId="ADAL" clId="{C5D44330-48C0-4F17-9CBE-2CC86D83F927}" dt="2021-10-22T06:28:04.968" v="3390" actId="20577"/>
          <ac:spMkLst>
            <pc:docMk/>
            <pc:sldMk cId="4207606329" sldId="823"/>
            <ac:spMk id="41" creationId="{E4AD83A7-39C4-C741-B808-7C2557C5865D}"/>
          </ac:spMkLst>
        </pc:spChg>
      </pc:sldChg>
      <pc:sldChg chg="delSp modSp mod ord">
        <pc:chgData name="Kristina Ling" userId="7786acc6-e515-4211-a984-c5f6e3ec6456" providerId="ADAL" clId="{C5D44330-48C0-4F17-9CBE-2CC86D83F927}" dt="2021-10-22T06:32:20.811" v="3648"/>
        <pc:sldMkLst>
          <pc:docMk/>
          <pc:sldMk cId="3417889366" sldId="824"/>
        </pc:sldMkLst>
        <pc:spChg chg="mod">
          <ac:chgData name="Kristina Ling" userId="7786acc6-e515-4211-a984-c5f6e3ec6456" providerId="ADAL" clId="{C5D44330-48C0-4F17-9CBE-2CC86D83F927}" dt="2021-10-22T06:31:40.869" v="3646" actId="20577"/>
          <ac:spMkLst>
            <pc:docMk/>
            <pc:sldMk cId="3417889366" sldId="824"/>
            <ac:spMk id="50" creationId="{8C1E9384-8632-814D-A3E0-D7CA92173250}"/>
          </ac:spMkLst>
        </pc:spChg>
        <pc:grpChg chg="del">
          <ac:chgData name="Kristina Ling" userId="7786acc6-e515-4211-a984-c5f6e3ec6456" providerId="ADAL" clId="{C5D44330-48C0-4F17-9CBE-2CC86D83F927}" dt="2021-10-22T06:30:11.747" v="3452" actId="478"/>
          <ac:grpSpMkLst>
            <pc:docMk/>
            <pc:sldMk cId="3417889366" sldId="824"/>
            <ac:grpSpMk id="40" creationId="{7A6E5DF8-6421-A74D-8381-D79A6D9C4597}"/>
          </ac:grpSpMkLst>
        </pc:grpChg>
        <pc:grpChg chg="del">
          <ac:chgData name="Kristina Ling" userId="7786acc6-e515-4211-a984-c5f6e3ec6456" providerId="ADAL" clId="{C5D44330-48C0-4F17-9CBE-2CC86D83F927}" dt="2021-10-22T06:30:13.553" v="3453" actId="478"/>
          <ac:grpSpMkLst>
            <pc:docMk/>
            <pc:sldMk cId="3417889366" sldId="824"/>
            <ac:grpSpMk id="41" creationId="{D3CBA894-DF8F-AB46-BED5-0F96C82F0903}"/>
          </ac:grpSpMkLst>
        </pc:grpChg>
      </pc:sldChg>
      <pc:sldChg chg="modSp mod">
        <pc:chgData name="Kristina Ling" userId="7786acc6-e515-4211-a984-c5f6e3ec6456" providerId="ADAL" clId="{C5D44330-48C0-4F17-9CBE-2CC86D83F927}" dt="2021-10-22T06:34:37.278" v="3753" actId="20577"/>
        <pc:sldMkLst>
          <pc:docMk/>
          <pc:sldMk cId="1519250318" sldId="829"/>
        </pc:sldMkLst>
        <pc:spChg chg="mod">
          <ac:chgData name="Kristina Ling" userId="7786acc6-e515-4211-a984-c5f6e3ec6456" providerId="ADAL" clId="{C5D44330-48C0-4F17-9CBE-2CC86D83F927}" dt="2021-10-22T06:34:37.278" v="3753" actId="20577"/>
          <ac:spMkLst>
            <pc:docMk/>
            <pc:sldMk cId="1519250318" sldId="829"/>
            <ac:spMk id="38" creationId="{1EF1ED01-6631-BB40-AAA0-EAA4A34B7835}"/>
          </ac:spMkLst>
        </pc:spChg>
      </pc:sldChg>
      <pc:sldChg chg="del">
        <pc:chgData name="Kristina Ling" userId="7786acc6-e515-4211-a984-c5f6e3ec6456" providerId="ADAL" clId="{C5D44330-48C0-4F17-9CBE-2CC86D83F927}" dt="2021-10-21T13:20:35.308" v="1581" actId="47"/>
        <pc:sldMkLst>
          <pc:docMk/>
          <pc:sldMk cId="2055311800" sldId="836"/>
        </pc:sldMkLst>
      </pc:sldChg>
      <pc:sldChg chg="modSp mod">
        <pc:chgData name="Kristina Ling" userId="7786acc6-e515-4211-a984-c5f6e3ec6456" providerId="ADAL" clId="{C5D44330-48C0-4F17-9CBE-2CC86D83F927}" dt="2021-10-22T06:33:47.755" v="3696" actId="1076"/>
        <pc:sldMkLst>
          <pc:docMk/>
          <pc:sldMk cId="3748716846" sldId="837"/>
        </pc:sldMkLst>
        <pc:spChg chg="mod">
          <ac:chgData name="Kristina Ling" userId="7786acc6-e515-4211-a984-c5f6e3ec6456" providerId="ADAL" clId="{C5D44330-48C0-4F17-9CBE-2CC86D83F927}" dt="2021-10-22T06:32:46.439" v="3650" actId="20577"/>
          <ac:spMkLst>
            <pc:docMk/>
            <pc:sldMk cId="3748716846" sldId="837"/>
            <ac:spMk id="4" creationId="{41CAAFD0-5083-A44E-A8A8-AF800908FA11}"/>
          </ac:spMkLst>
        </pc:spChg>
        <pc:spChg chg="mod">
          <ac:chgData name="Kristina Ling" userId="7786acc6-e515-4211-a984-c5f6e3ec6456" providerId="ADAL" clId="{C5D44330-48C0-4F17-9CBE-2CC86D83F927}" dt="2021-10-22T06:33:47.755" v="3696" actId="1076"/>
          <ac:spMkLst>
            <pc:docMk/>
            <pc:sldMk cId="3748716846" sldId="837"/>
            <ac:spMk id="41" creationId="{E4AD83A7-39C4-C741-B808-7C2557C5865D}"/>
          </ac:spMkLst>
        </pc:spChg>
      </pc:sldChg>
      <pc:sldChg chg="modSp mod">
        <pc:chgData name="Kristina Ling" userId="7786acc6-e515-4211-a984-c5f6e3ec6456" providerId="ADAL" clId="{C5D44330-48C0-4F17-9CBE-2CC86D83F927}" dt="2021-10-22T06:38:03.074" v="3929" actId="20577"/>
        <pc:sldMkLst>
          <pc:docMk/>
          <pc:sldMk cId="1821351181" sldId="839"/>
        </pc:sldMkLst>
        <pc:spChg chg="mod">
          <ac:chgData name="Kristina Ling" userId="7786acc6-e515-4211-a984-c5f6e3ec6456" providerId="ADAL" clId="{C5D44330-48C0-4F17-9CBE-2CC86D83F927}" dt="2021-10-22T06:34:51.736" v="3755" actId="20577"/>
          <ac:spMkLst>
            <pc:docMk/>
            <pc:sldMk cId="1821351181" sldId="839"/>
            <ac:spMk id="4" creationId="{41CAAFD0-5083-A44E-A8A8-AF800908FA11}"/>
          </ac:spMkLst>
        </pc:spChg>
        <pc:spChg chg="mod">
          <ac:chgData name="Kristina Ling" userId="7786acc6-e515-4211-a984-c5f6e3ec6456" providerId="ADAL" clId="{C5D44330-48C0-4F17-9CBE-2CC86D83F927}" dt="2021-10-22T06:38:03.074" v="3929" actId="20577"/>
          <ac:spMkLst>
            <pc:docMk/>
            <pc:sldMk cId="1821351181" sldId="839"/>
            <ac:spMk id="41" creationId="{E4AD83A7-39C4-C741-B808-7C2557C5865D}"/>
          </ac:spMkLst>
        </pc:spChg>
      </pc:sldChg>
      <pc:sldChg chg="modSp mod">
        <pc:chgData name="Kristina Ling" userId="7786acc6-e515-4211-a984-c5f6e3ec6456" providerId="ADAL" clId="{C5D44330-48C0-4F17-9CBE-2CC86D83F927}" dt="2021-10-22T06:38:30.224" v="3936" actId="6549"/>
        <pc:sldMkLst>
          <pc:docMk/>
          <pc:sldMk cId="1079158982" sldId="840"/>
        </pc:sldMkLst>
        <pc:spChg chg="mod">
          <ac:chgData name="Kristina Ling" userId="7786acc6-e515-4211-a984-c5f6e3ec6456" providerId="ADAL" clId="{C5D44330-48C0-4F17-9CBE-2CC86D83F927}" dt="2021-10-22T06:38:30.224" v="3936" actId="6549"/>
          <ac:spMkLst>
            <pc:docMk/>
            <pc:sldMk cId="1079158982" sldId="840"/>
            <ac:spMk id="50" creationId="{8C1E9384-8632-814D-A3E0-D7CA92173250}"/>
          </ac:spMkLst>
        </pc:spChg>
      </pc:sldChg>
      <pc:sldChg chg="modSp mod">
        <pc:chgData name="Kristina Ling" userId="7786acc6-e515-4211-a984-c5f6e3ec6456" providerId="ADAL" clId="{C5D44330-48C0-4F17-9CBE-2CC86D83F927}" dt="2021-10-22T06:38:39.797" v="3938" actId="20577"/>
        <pc:sldMkLst>
          <pc:docMk/>
          <pc:sldMk cId="3968378690" sldId="842"/>
        </pc:sldMkLst>
        <pc:spChg chg="mod">
          <ac:chgData name="Kristina Ling" userId="7786acc6-e515-4211-a984-c5f6e3ec6456" providerId="ADAL" clId="{C5D44330-48C0-4F17-9CBE-2CC86D83F927}" dt="2021-10-22T06:38:39.797" v="3938" actId="20577"/>
          <ac:spMkLst>
            <pc:docMk/>
            <pc:sldMk cId="3968378690" sldId="842"/>
            <ac:spMk id="4" creationId="{41CAAFD0-5083-A44E-A8A8-AF800908FA11}"/>
          </ac:spMkLst>
        </pc:spChg>
        <pc:spChg chg="mod">
          <ac:chgData name="Kristina Ling" userId="7786acc6-e515-4211-a984-c5f6e3ec6456" providerId="ADAL" clId="{C5D44330-48C0-4F17-9CBE-2CC86D83F927}" dt="2021-10-21T12:07:02.447" v="726" actId="20577"/>
          <ac:spMkLst>
            <pc:docMk/>
            <pc:sldMk cId="3968378690" sldId="842"/>
            <ac:spMk id="41" creationId="{E4AD83A7-39C4-C741-B808-7C2557C5865D}"/>
          </ac:spMkLst>
        </pc:spChg>
      </pc:sldChg>
      <pc:sldChg chg="modSp mod">
        <pc:chgData name="Kristina Ling" userId="7786acc6-e515-4211-a984-c5f6e3ec6456" providerId="ADAL" clId="{C5D44330-48C0-4F17-9CBE-2CC86D83F927}" dt="2021-10-22T06:39:17.632" v="3956" actId="20577"/>
        <pc:sldMkLst>
          <pc:docMk/>
          <pc:sldMk cId="3170580815" sldId="843"/>
        </pc:sldMkLst>
        <pc:spChg chg="mod">
          <ac:chgData name="Kristina Ling" userId="7786acc6-e515-4211-a984-c5f6e3ec6456" providerId="ADAL" clId="{C5D44330-48C0-4F17-9CBE-2CC86D83F927}" dt="2021-10-22T06:39:17.632" v="3956" actId="20577"/>
          <ac:spMkLst>
            <pc:docMk/>
            <pc:sldMk cId="3170580815" sldId="843"/>
            <ac:spMk id="38" creationId="{1EF1ED01-6631-BB40-AAA0-EAA4A34B7835}"/>
          </ac:spMkLst>
        </pc:spChg>
      </pc:sldChg>
      <pc:sldChg chg="modSp mod">
        <pc:chgData name="Kristina Ling" userId="7786acc6-e515-4211-a984-c5f6e3ec6456" providerId="ADAL" clId="{C5D44330-48C0-4F17-9CBE-2CC86D83F927}" dt="2021-10-22T06:40:01.551" v="3974" actId="20577"/>
        <pc:sldMkLst>
          <pc:docMk/>
          <pc:sldMk cId="348888942" sldId="846"/>
        </pc:sldMkLst>
        <pc:spChg chg="mod">
          <ac:chgData name="Kristina Ling" userId="7786acc6-e515-4211-a984-c5f6e3ec6456" providerId="ADAL" clId="{C5D44330-48C0-4F17-9CBE-2CC86D83F927}" dt="2021-10-22T06:40:01.551" v="3974" actId="20577"/>
          <ac:spMkLst>
            <pc:docMk/>
            <pc:sldMk cId="348888942" sldId="846"/>
            <ac:spMk id="38" creationId="{1EF1ED01-6631-BB40-AAA0-EAA4A34B7835}"/>
          </ac:spMkLst>
        </pc:spChg>
      </pc:sldChg>
      <pc:sldChg chg="modSp mod">
        <pc:chgData name="Kristina Ling" userId="7786acc6-e515-4211-a984-c5f6e3ec6456" providerId="ADAL" clId="{C5D44330-48C0-4F17-9CBE-2CC86D83F927}" dt="2021-10-22T06:45:18.406" v="4100" actId="313"/>
        <pc:sldMkLst>
          <pc:docMk/>
          <pc:sldMk cId="322866128" sldId="847"/>
        </pc:sldMkLst>
        <pc:spChg chg="mod">
          <ac:chgData name="Kristina Ling" userId="7786acc6-e515-4211-a984-c5f6e3ec6456" providerId="ADAL" clId="{C5D44330-48C0-4F17-9CBE-2CC86D83F927}" dt="2021-10-22T06:43:48.509" v="4024" actId="20577"/>
          <ac:spMkLst>
            <pc:docMk/>
            <pc:sldMk cId="322866128" sldId="847"/>
            <ac:spMk id="4" creationId="{8029B6AD-1577-D543-97FC-2A5A71BF0E66}"/>
          </ac:spMkLst>
        </pc:spChg>
        <pc:spChg chg="mod">
          <ac:chgData name="Kristina Ling" userId="7786acc6-e515-4211-a984-c5f6e3ec6456" providerId="ADAL" clId="{C5D44330-48C0-4F17-9CBE-2CC86D83F927}" dt="2021-10-22T06:45:18.406" v="4100" actId="313"/>
          <ac:spMkLst>
            <pc:docMk/>
            <pc:sldMk cId="322866128" sldId="847"/>
            <ac:spMk id="5" creationId="{600AC518-D47C-0A42-A1B2-A79784706F47}"/>
          </ac:spMkLst>
        </pc:spChg>
      </pc:sldChg>
      <pc:sldChg chg="addSp delSp modSp mod">
        <pc:chgData name="Kristina Ling" userId="7786acc6-e515-4211-a984-c5f6e3ec6456" providerId="ADAL" clId="{C5D44330-48C0-4F17-9CBE-2CC86D83F927}" dt="2021-10-22T07:02:06.050" v="4347" actId="6549"/>
        <pc:sldMkLst>
          <pc:docMk/>
          <pc:sldMk cId="4060081371" sldId="848"/>
        </pc:sldMkLst>
        <pc:spChg chg="add del">
          <ac:chgData name="Kristina Ling" userId="7786acc6-e515-4211-a984-c5f6e3ec6456" providerId="ADAL" clId="{C5D44330-48C0-4F17-9CBE-2CC86D83F927}" dt="2021-10-22T06:52:09.946" v="4104" actId="21"/>
          <ac:spMkLst>
            <pc:docMk/>
            <pc:sldMk cId="4060081371" sldId="848"/>
            <ac:spMk id="2" creationId="{26D4B67B-C1AE-9C41-9E2B-71C9197ACAC8}"/>
          </ac:spMkLst>
        </pc:spChg>
        <pc:spChg chg="mod">
          <ac:chgData name="Kristina Ling" userId="7786acc6-e515-4211-a984-c5f6e3ec6456" providerId="ADAL" clId="{C5D44330-48C0-4F17-9CBE-2CC86D83F927}" dt="2021-10-22T07:02:06.050" v="4347" actId="6549"/>
          <ac:spMkLst>
            <pc:docMk/>
            <pc:sldMk cId="4060081371" sldId="848"/>
            <ac:spMk id="31" creationId="{4964FC4F-529E-B947-8AEC-31DD32ADB7DB}"/>
          </ac:spMkLst>
        </pc:spChg>
      </pc:sldChg>
      <pc:sldChg chg="modSp mod">
        <pc:chgData name="Kristina Ling" userId="7786acc6-e515-4211-a984-c5f6e3ec6456" providerId="ADAL" clId="{C5D44330-48C0-4F17-9CBE-2CC86D83F927}" dt="2021-10-22T06:26:28.674" v="3329" actId="255"/>
        <pc:sldMkLst>
          <pc:docMk/>
          <pc:sldMk cId="2153341604" sldId="851"/>
        </pc:sldMkLst>
        <pc:spChg chg="mod">
          <ac:chgData name="Kristina Ling" userId="7786acc6-e515-4211-a984-c5f6e3ec6456" providerId="ADAL" clId="{C5D44330-48C0-4F17-9CBE-2CC86D83F927}" dt="2021-10-22T06:21:59.458" v="3020" actId="20577"/>
          <ac:spMkLst>
            <pc:docMk/>
            <pc:sldMk cId="2153341604" sldId="851"/>
            <ac:spMk id="4" creationId="{903B6E08-6DE3-4F88-B99C-F1C915642E3A}"/>
          </ac:spMkLst>
        </pc:spChg>
        <pc:spChg chg="mod">
          <ac:chgData name="Kristina Ling" userId="7786acc6-e515-4211-a984-c5f6e3ec6456" providerId="ADAL" clId="{C5D44330-48C0-4F17-9CBE-2CC86D83F927}" dt="2021-10-22T06:20:24.502" v="2975" actId="313"/>
          <ac:spMkLst>
            <pc:docMk/>
            <pc:sldMk cId="2153341604" sldId="851"/>
            <ac:spMk id="10" creationId="{99AA9CF0-4C1D-41BD-8F4B-837753B165D5}"/>
          </ac:spMkLst>
        </pc:spChg>
        <pc:spChg chg="mod">
          <ac:chgData name="Kristina Ling" userId="7786acc6-e515-4211-a984-c5f6e3ec6456" providerId="ADAL" clId="{C5D44330-48C0-4F17-9CBE-2CC86D83F927}" dt="2021-10-22T06:25:07.515" v="3315" actId="20577"/>
          <ac:spMkLst>
            <pc:docMk/>
            <pc:sldMk cId="2153341604" sldId="851"/>
            <ac:spMk id="15" creationId="{C609795F-6E95-4E54-B178-15EA497FC829}"/>
          </ac:spMkLst>
        </pc:spChg>
        <pc:spChg chg="mod">
          <ac:chgData name="Kristina Ling" userId="7786acc6-e515-4211-a984-c5f6e3ec6456" providerId="ADAL" clId="{C5D44330-48C0-4F17-9CBE-2CC86D83F927}" dt="2021-10-22T06:25:37.642" v="3328" actId="20577"/>
          <ac:spMkLst>
            <pc:docMk/>
            <pc:sldMk cId="2153341604" sldId="851"/>
            <ac:spMk id="20" creationId="{59540F43-DF15-4D1B-9772-B0E9505B73B2}"/>
          </ac:spMkLst>
        </pc:spChg>
        <pc:spChg chg="mod">
          <ac:chgData name="Kristina Ling" userId="7786acc6-e515-4211-a984-c5f6e3ec6456" providerId="ADAL" clId="{C5D44330-48C0-4F17-9CBE-2CC86D83F927}" dt="2021-10-22T06:26:28.674" v="3329" actId="255"/>
          <ac:spMkLst>
            <pc:docMk/>
            <pc:sldMk cId="2153341604" sldId="851"/>
            <ac:spMk id="21" creationId="{630755D1-0A51-4321-B4DA-3117B1731290}"/>
          </ac:spMkLst>
        </pc:spChg>
        <pc:cxnChg chg="mod">
          <ac:chgData name="Kristina Ling" userId="7786acc6-e515-4211-a984-c5f6e3ec6456" providerId="ADAL" clId="{C5D44330-48C0-4F17-9CBE-2CC86D83F927}" dt="2021-10-22T06:20:41.279" v="2977" actId="14100"/>
          <ac:cxnSpMkLst>
            <pc:docMk/>
            <pc:sldMk cId="2153341604" sldId="851"/>
            <ac:cxnSpMk id="5" creationId="{F3CF62CF-59C1-431C-8734-AEFE03364AFF}"/>
          </ac:cxnSpMkLst>
        </pc:cxnChg>
        <pc:cxnChg chg="mod">
          <ac:chgData name="Kristina Ling" userId="7786acc6-e515-4211-a984-c5f6e3ec6456" providerId="ADAL" clId="{C5D44330-48C0-4F17-9CBE-2CC86D83F927}" dt="2021-10-22T06:25:13.950" v="3316" actId="14100"/>
          <ac:cxnSpMkLst>
            <pc:docMk/>
            <pc:sldMk cId="2153341604" sldId="851"/>
            <ac:cxnSpMk id="14" creationId="{EE57A3E0-67EA-49E6-97FA-54279056E9D1}"/>
          </ac:cxnSpMkLst>
        </pc:cxnChg>
      </pc:sldChg>
      <pc:sldChg chg="modSp mod">
        <pc:chgData name="Kristina Ling" userId="7786acc6-e515-4211-a984-c5f6e3ec6456" providerId="ADAL" clId="{C5D44330-48C0-4F17-9CBE-2CC86D83F927}" dt="2021-10-22T06:16:19.250" v="2752" actId="6549"/>
        <pc:sldMkLst>
          <pc:docMk/>
          <pc:sldMk cId="338183228" sldId="852"/>
        </pc:sldMkLst>
        <pc:spChg chg="mod">
          <ac:chgData name="Kristina Ling" userId="7786acc6-e515-4211-a984-c5f6e3ec6456" providerId="ADAL" clId="{C5D44330-48C0-4F17-9CBE-2CC86D83F927}" dt="2021-10-22T06:01:33.429" v="2511" actId="20577"/>
          <ac:spMkLst>
            <pc:docMk/>
            <pc:sldMk cId="338183228" sldId="852"/>
            <ac:spMk id="4" creationId="{2FEA7CF2-E6BA-4ACF-AF52-7D9A3B22C416}"/>
          </ac:spMkLst>
        </pc:spChg>
        <pc:spChg chg="mod">
          <ac:chgData name="Kristina Ling" userId="7786acc6-e515-4211-a984-c5f6e3ec6456" providerId="ADAL" clId="{C5D44330-48C0-4F17-9CBE-2CC86D83F927}" dt="2021-10-22T06:16:19.250" v="2752" actId="6549"/>
          <ac:spMkLst>
            <pc:docMk/>
            <pc:sldMk cId="338183228" sldId="852"/>
            <ac:spMk id="5" creationId="{548D7FD5-E9D6-4207-AFBE-A415AE94B5A0}"/>
          </ac:spMkLst>
        </pc:spChg>
      </pc:sldChg>
      <pc:sldChg chg="del">
        <pc:chgData name="Kristina Ling" userId="7786acc6-e515-4211-a984-c5f6e3ec6456" providerId="ADAL" clId="{C5D44330-48C0-4F17-9CBE-2CC86D83F927}" dt="2021-10-21T11:39:43.717" v="56" actId="47"/>
        <pc:sldMkLst>
          <pc:docMk/>
          <pc:sldMk cId="3746131804" sldId="853"/>
        </pc:sldMkLst>
      </pc:sldChg>
      <pc:sldChg chg="modSp mod">
        <pc:chgData name="Kristina Ling" userId="7786acc6-e515-4211-a984-c5f6e3ec6456" providerId="ADAL" clId="{C5D44330-48C0-4F17-9CBE-2CC86D83F927}" dt="2021-10-22T06:18:23.294" v="2800" actId="20577"/>
        <pc:sldMkLst>
          <pc:docMk/>
          <pc:sldMk cId="3551219711" sldId="854"/>
        </pc:sldMkLst>
        <pc:spChg chg="mod">
          <ac:chgData name="Kristina Ling" userId="7786acc6-e515-4211-a984-c5f6e3ec6456" providerId="ADAL" clId="{C5D44330-48C0-4F17-9CBE-2CC86D83F927}" dt="2021-10-22T06:18:23.294" v="2800" actId="20577"/>
          <ac:spMkLst>
            <pc:docMk/>
            <pc:sldMk cId="3551219711" sldId="854"/>
            <ac:spMk id="2" creationId="{7976730B-83A6-4B54-96F1-3B5C95B2ED00}"/>
          </ac:spMkLst>
        </pc:spChg>
      </pc:sldChg>
      <pc:sldChg chg="modSp add mod">
        <pc:chgData name="Kristina Ling" userId="7786acc6-e515-4211-a984-c5f6e3ec6456" providerId="ADAL" clId="{C5D44330-48C0-4F17-9CBE-2CC86D83F927}" dt="2021-10-21T12:07:41.449" v="749" actId="20577"/>
        <pc:sldMkLst>
          <pc:docMk/>
          <pc:sldMk cId="3564821635" sldId="855"/>
        </pc:sldMkLst>
        <pc:spChg chg="mod">
          <ac:chgData name="Kristina Ling" userId="7786acc6-e515-4211-a984-c5f6e3ec6456" providerId="ADAL" clId="{C5D44330-48C0-4F17-9CBE-2CC86D83F927}" dt="2021-10-21T12:07:41.449" v="749" actId="20577"/>
          <ac:spMkLst>
            <pc:docMk/>
            <pc:sldMk cId="3564821635" sldId="855"/>
            <ac:spMk id="3" creationId="{89A0F6F8-3480-5B40-9179-918E26236B22}"/>
          </ac:spMkLst>
        </pc:spChg>
      </pc:sldChg>
      <pc:sldChg chg="addSp modSp add mod">
        <pc:chgData name="Kristina Ling" userId="7786acc6-e515-4211-a984-c5f6e3ec6456" providerId="ADAL" clId="{C5D44330-48C0-4F17-9CBE-2CC86D83F927}" dt="2021-10-22T07:03:18.616" v="4377" actId="255"/>
        <pc:sldMkLst>
          <pc:docMk/>
          <pc:sldMk cId="3569310369" sldId="856"/>
        </pc:sldMkLst>
        <pc:spChg chg="mod">
          <ac:chgData name="Kristina Ling" userId="7786acc6-e515-4211-a984-c5f6e3ec6456" providerId="ADAL" clId="{C5D44330-48C0-4F17-9CBE-2CC86D83F927}" dt="2021-10-22T07:03:18.616" v="4377" actId="255"/>
          <ac:spMkLst>
            <pc:docMk/>
            <pc:sldMk cId="3569310369" sldId="856"/>
            <ac:spMk id="3" creationId="{2887A76A-618C-E946-8F53-F07EB32DDA92}"/>
          </ac:spMkLst>
        </pc:spChg>
        <pc:spChg chg="mod">
          <ac:chgData name="Kristina Ling" userId="7786acc6-e515-4211-a984-c5f6e3ec6456" providerId="ADAL" clId="{C5D44330-48C0-4F17-9CBE-2CC86D83F927}" dt="2021-10-22T07:02:25.582" v="4348" actId="1076"/>
          <ac:spMkLst>
            <pc:docMk/>
            <pc:sldMk cId="3569310369" sldId="856"/>
            <ac:spMk id="6" creationId="{E43FBE3F-799D-4148-94B8-3D9141B98BF3}"/>
          </ac:spMkLst>
        </pc:spChg>
        <pc:spChg chg="add mod">
          <ac:chgData name="Kristina Ling" userId="7786acc6-e515-4211-a984-c5f6e3ec6456" providerId="ADAL" clId="{C5D44330-48C0-4F17-9CBE-2CC86D83F927}" dt="2021-10-22T07:02:29.898" v="4349" actId="1076"/>
          <ac:spMkLst>
            <pc:docMk/>
            <pc:sldMk cId="3569310369" sldId="856"/>
            <ac:spMk id="7" creationId="{424D6EB9-6A18-4D75-9F4E-667A71714BBF}"/>
          </ac:spMkLst>
        </pc:spChg>
        <pc:spChg chg="add mod">
          <ac:chgData name="Kristina Ling" userId="7786acc6-e515-4211-a984-c5f6e3ec6456" providerId="ADAL" clId="{C5D44330-48C0-4F17-9CBE-2CC86D83F927}" dt="2021-10-22T07:02:33.750" v="4350" actId="1076"/>
          <ac:spMkLst>
            <pc:docMk/>
            <pc:sldMk cId="3569310369" sldId="856"/>
            <ac:spMk id="8" creationId="{A7638236-9486-4BB3-818B-60CC952C7F7E}"/>
          </ac:spMkLst>
        </pc:spChg>
      </pc:sldChg>
      <pc:sldChg chg="addSp delSp modSp add mod">
        <pc:chgData name="Kristina Ling" userId="7786acc6-e515-4211-a984-c5f6e3ec6456" providerId="ADAL" clId="{C5D44330-48C0-4F17-9CBE-2CC86D83F927}" dt="2021-10-22T06:44:32.523" v="4058" actId="1076"/>
        <pc:sldMkLst>
          <pc:docMk/>
          <pc:sldMk cId="1936092065" sldId="857"/>
        </pc:sldMkLst>
        <pc:spChg chg="mod">
          <ac:chgData name="Kristina Ling" userId="7786acc6-e515-4211-a984-c5f6e3ec6456" providerId="ADAL" clId="{C5D44330-48C0-4F17-9CBE-2CC86D83F927}" dt="2021-10-22T06:43:10.610" v="4016" actId="20577"/>
          <ac:spMkLst>
            <pc:docMk/>
            <pc:sldMk cId="1936092065" sldId="857"/>
            <ac:spMk id="4" creationId="{8029B6AD-1577-D543-97FC-2A5A71BF0E66}"/>
          </ac:spMkLst>
        </pc:spChg>
        <pc:spChg chg="mod">
          <ac:chgData name="Kristina Ling" userId="7786acc6-e515-4211-a984-c5f6e3ec6456" providerId="ADAL" clId="{C5D44330-48C0-4F17-9CBE-2CC86D83F927}" dt="2021-10-22T06:44:32.523" v="4058" actId="1076"/>
          <ac:spMkLst>
            <pc:docMk/>
            <pc:sldMk cId="1936092065" sldId="857"/>
            <ac:spMk id="5" creationId="{600AC518-D47C-0A42-A1B2-A79784706F47}"/>
          </ac:spMkLst>
        </pc:spChg>
        <pc:spChg chg="add mod">
          <ac:chgData name="Kristina Ling" userId="7786acc6-e515-4211-a984-c5f6e3ec6456" providerId="ADAL" clId="{C5D44330-48C0-4F17-9CBE-2CC86D83F927}" dt="2021-10-22T06:43:18.955" v="4019" actId="20577"/>
          <ac:spMkLst>
            <pc:docMk/>
            <pc:sldMk cId="1936092065" sldId="857"/>
            <ac:spMk id="6" creationId="{7C45A12F-BAED-4C2E-A1D1-369C329EB08D}"/>
          </ac:spMkLst>
        </pc:spChg>
        <pc:spChg chg="add del mod">
          <ac:chgData name="Kristina Ling" userId="7786acc6-e515-4211-a984-c5f6e3ec6456" providerId="ADAL" clId="{C5D44330-48C0-4F17-9CBE-2CC86D83F927}" dt="2021-10-21T12:55:39.614" v="1235" actId="478"/>
          <ac:spMkLst>
            <pc:docMk/>
            <pc:sldMk cId="1936092065" sldId="857"/>
            <ac:spMk id="7" creationId="{CC5E91E8-1AA5-4546-A973-5ADDE802F06F}"/>
          </ac:spMkLst>
        </pc:spChg>
        <pc:spChg chg="add del mod">
          <ac:chgData name="Kristina Ling" userId="7786acc6-e515-4211-a984-c5f6e3ec6456" providerId="ADAL" clId="{C5D44330-48C0-4F17-9CBE-2CC86D83F927}" dt="2021-10-21T12:28:27.889" v="1073" actId="478"/>
          <ac:spMkLst>
            <pc:docMk/>
            <pc:sldMk cId="1936092065" sldId="857"/>
            <ac:spMk id="8" creationId="{5D29F610-2821-4E8C-8DD4-ADDC9EA728A1}"/>
          </ac:spMkLst>
        </pc:spChg>
        <pc:spChg chg="add del mod">
          <ac:chgData name="Kristina Ling" userId="7786acc6-e515-4211-a984-c5f6e3ec6456" providerId="ADAL" clId="{C5D44330-48C0-4F17-9CBE-2CC86D83F927}" dt="2021-10-21T12:30:29.697" v="1092" actId="478"/>
          <ac:spMkLst>
            <pc:docMk/>
            <pc:sldMk cId="1936092065" sldId="857"/>
            <ac:spMk id="9" creationId="{C5C10A17-ED57-4F12-B2A6-D9DD62C3061F}"/>
          </ac:spMkLst>
        </pc:spChg>
        <pc:spChg chg="add del mod">
          <ac:chgData name="Kristina Ling" userId="7786acc6-e515-4211-a984-c5f6e3ec6456" providerId="ADAL" clId="{C5D44330-48C0-4F17-9CBE-2CC86D83F927}" dt="2021-10-21T12:30:29.697" v="1092" actId="478"/>
          <ac:spMkLst>
            <pc:docMk/>
            <pc:sldMk cId="1936092065" sldId="857"/>
            <ac:spMk id="10" creationId="{20D3186C-08A0-43FD-A75F-025B04121819}"/>
          </ac:spMkLst>
        </pc:spChg>
        <pc:spChg chg="add del mod">
          <ac:chgData name="Kristina Ling" userId="7786acc6-e515-4211-a984-c5f6e3ec6456" providerId="ADAL" clId="{C5D44330-48C0-4F17-9CBE-2CC86D83F927}" dt="2021-10-21T12:30:29.697" v="1092" actId="478"/>
          <ac:spMkLst>
            <pc:docMk/>
            <pc:sldMk cId="1936092065" sldId="857"/>
            <ac:spMk id="11" creationId="{C96039BE-6260-494B-8A40-BE5F33960662}"/>
          </ac:spMkLst>
        </pc:spChg>
        <pc:spChg chg="add del mod">
          <ac:chgData name="Kristina Ling" userId="7786acc6-e515-4211-a984-c5f6e3ec6456" providerId="ADAL" clId="{C5D44330-48C0-4F17-9CBE-2CC86D83F927}" dt="2021-10-21T12:30:29.697" v="1092" actId="478"/>
          <ac:spMkLst>
            <pc:docMk/>
            <pc:sldMk cId="1936092065" sldId="857"/>
            <ac:spMk id="12" creationId="{69DCFC27-BF2B-4A23-B037-ED7DBFC7C2B0}"/>
          </ac:spMkLst>
        </pc:spChg>
        <pc:spChg chg="add del mod">
          <ac:chgData name="Kristina Ling" userId="7786acc6-e515-4211-a984-c5f6e3ec6456" providerId="ADAL" clId="{C5D44330-48C0-4F17-9CBE-2CC86D83F927}" dt="2021-10-21T12:30:29.697" v="1092" actId="478"/>
          <ac:spMkLst>
            <pc:docMk/>
            <pc:sldMk cId="1936092065" sldId="857"/>
            <ac:spMk id="13" creationId="{4787A3D8-C443-45B6-82D4-AB24B6FE76D0}"/>
          </ac:spMkLst>
        </pc:spChg>
        <pc:spChg chg="add del mod">
          <ac:chgData name="Kristina Ling" userId="7786acc6-e515-4211-a984-c5f6e3ec6456" providerId="ADAL" clId="{C5D44330-48C0-4F17-9CBE-2CC86D83F927}" dt="2021-10-21T12:30:25.674" v="1091" actId="478"/>
          <ac:spMkLst>
            <pc:docMk/>
            <pc:sldMk cId="1936092065" sldId="857"/>
            <ac:spMk id="14" creationId="{76196C9A-DB68-4901-AAD3-C1197CAEAC41}"/>
          </ac:spMkLst>
        </pc:spChg>
        <pc:spChg chg="add del mod">
          <ac:chgData name="Kristina Ling" userId="7786acc6-e515-4211-a984-c5f6e3ec6456" providerId="ADAL" clId="{C5D44330-48C0-4F17-9CBE-2CC86D83F927}" dt="2021-10-21T12:30:25.674" v="1091" actId="478"/>
          <ac:spMkLst>
            <pc:docMk/>
            <pc:sldMk cId="1936092065" sldId="857"/>
            <ac:spMk id="15" creationId="{CF83452B-859D-4710-99E0-25F98C069F56}"/>
          </ac:spMkLst>
        </pc:spChg>
        <pc:spChg chg="add del mod">
          <ac:chgData name="Kristina Ling" userId="7786acc6-e515-4211-a984-c5f6e3ec6456" providerId="ADAL" clId="{C5D44330-48C0-4F17-9CBE-2CC86D83F927}" dt="2021-10-21T12:30:25.674" v="1091" actId="478"/>
          <ac:spMkLst>
            <pc:docMk/>
            <pc:sldMk cId="1936092065" sldId="857"/>
            <ac:spMk id="16" creationId="{4CEA1332-672A-4BBE-BEA0-E5E3AB03010D}"/>
          </ac:spMkLst>
        </pc:spChg>
        <pc:spChg chg="add del mod">
          <ac:chgData name="Kristina Ling" userId="7786acc6-e515-4211-a984-c5f6e3ec6456" providerId="ADAL" clId="{C5D44330-48C0-4F17-9CBE-2CC86D83F927}" dt="2021-10-21T12:30:25.674" v="1091" actId="478"/>
          <ac:spMkLst>
            <pc:docMk/>
            <pc:sldMk cId="1936092065" sldId="857"/>
            <ac:spMk id="17" creationId="{1163962E-FEB6-41CB-A089-3D9471AB6F99}"/>
          </ac:spMkLst>
        </pc:spChg>
        <pc:spChg chg="add del mod">
          <ac:chgData name="Kristina Ling" userId="7786acc6-e515-4211-a984-c5f6e3ec6456" providerId="ADAL" clId="{C5D44330-48C0-4F17-9CBE-2CC86D83F927}" dt="2021-10-21T12:30:25.674" v="1091" actId="478"/>
          <ac:spMkLst>
            <pc:docMk/>
            <pc:sldMk cId="1936092065" sldId="857"/>
            <ac:spMk id="18" creationId="{7620BDAB-8904-4608-96FA-DD08DA4A1110}"/>
          </ac:spMkLst>
        </pc:spChg>
        <pc:spChg chg="mod">
          <ac:chgData name="Kristina Ling" userId="7786acc6-e515-4211-a984-c5f6e3ec6456" providerId="ADAL" clId="{C5D44330-48C0-4F17-9CBE-2CC86D83F927}" dt="2021-10-21T12:29:59.223" v="1084"/>
          <ac:spMkLst>
            <pc:docMk/>
            <pc:sldMk cId="1936092065" sldId="857"/>
            <ac:spMk id="20" creationId="{16DBE9ED-1141-4C9B-ACB9-3B1ED91C4706}"/>
          </ac:spMkLst>
        </pc:spChg>
        <pc:spChg chg="mod">
          <ac:chgData name="Kristina Ling" userId="7786acc6-e515-4211-a984-c5f6e3ec6456" providerId="ADAL" clId="{C5D44330-48C0-4F17-9CBE-2CC86D83F927}" dt="2021-10-21T12:29:59.223" v="1084"/>
          <ac:spMkLst>
            <pc:docMk/>
            <pc:sldMk cId="1936092065" sldId="857"/>
            <ac:spMk id="21" creationId="{75191A4D-40AA-40D7-A514-20F42CF6898F}"/>
          </ac:spMkLst>
        </pc:spChg>
        <pc:spChg chg="mod">
          <ac:chgData name="Kristina Ling" userId="7786acc6-e515-4211-a984-c5f6e3ec6456" providerId="ADAL" clId="{C5D44330-48C0-4F17-9CBE-2CC86D83F927}" dt="2021-10-21T12:29:59.223" v="1084"/>
          <ac:spMkLst>
            <pc:docMk/>
            <pc:sldMk cId="1936092065" sldId="857"/>
            <ac:spMk id="23" creationId="{7A6AAECC-A788-4FD6-B996-1469EC343D61}"/>
          </ac:spMkLst>
        </pc:spChg>
        <pc:spChg chg="mod">
          <ac:chgData name="Kristina Ling" userId="7786acc6-e515-4211-a984-c5f6e3ec6456" providerId="ADAL" clId="{C5D44330-48C0-4F17-9CBE-2CC86D83F927}" dt="2021-10-21T12:29:59.223" v="1084"/>
          <ac:spMkLst>
            <pc:docMk/>
            <pc:sldMk cId="1936092065" sldId="857"/>
            <ac:spMk id="24" creationId="{5B3183DB-44E3-4816-8744-A87163982599}"/>
          </ac:spMkLst>
        </pc:spChg>
        <pc:spChg chg="mod">
          <ac:chgData name="Kristina Ling" userId="7786acc6-e515-4211-a984-c5f6e3ec6456" providerId="ADAL" clId="{C5D44330-48C0-4F17-9CBE-2CC86D83F927}" dt="2021-10-21T12:29:59.223" v="1084"/>
          <ac:spMkLst>
            <pc:docMk/>
            <pc:sldMk cId="1936092065" sldId="857"/>
            <ac:spMk id="26" creationId="{A925C706-D339-4456-BA4D-B0898C3286B2}"/>
          </ac:spMkLst>
        </pc:spChg>
        <pc:spChg chg="mod">
          <ac:chgData name="Kristina Ling" userId="7786acc6-e515-4211-a984-c5f6e3ec6456" providerId="ADAL" clId="{C5D44330-48C0-4F17-9CBE-2CC86D83F927}" dt="2021-10-21T12:29:59.223" v="1084"/>
          <ac:spMkLst>
            <pc:docMk/>
            <pc:sldMk cId="1936092065" sldId="857"/>
            <ac:spMk id="27" creationId="{F43E435E-AB90-4637-B2B6-86FC91178028}"/>
          </ac:spMkLst>
        </pc:spChg>
        <pc:spChg chg="mod">
          <ac:chgData name="Kristina Ling" userId="7786acc6-e515-4211-a984-c5f6e3ec6456" providerId="ADAL" clId="{C5D44330-48C0-4F17-9CBE-2CC86D83F927}" dt="2021-10-21T12:29:59.223" v="1084"/>
          <ac:spMkLst>
            <pc:docMk/>
            <pc:sldMk cId="1936092065" sldId="857"/>
            <ac:spMk id="29" creationId="{7F056ED5-513D-4FB7-B60C-80B53C1D04B7}"/>
          </ac:spMkLst>
        </pc:spChg>
        <pc:spChg chg="mod">
          <ac:chgData name="Kristina Ling" userId="7786acc6-e515-4211-a984-c5f6e3ec6456" providerId="ADAL" clId="{C5D44330-48C0-4F17-9CBE-2CC86D83F927}" dt="2021-10-21T12:54:21.985" v="1202" actId="6549"/>
          <ac:spMkLst>
            <pc:docMk/>
            <pc:sldMk cId="1936092065" sldId="857"/>
            <ac:spMk id="30" creationId="{6098847C-C24F-4CD6-AE6F-1340027F6EAC}"/>
          </ac:spMkLst>
        </pc:spChg>
        <pc:spChg chg="mod">
          <ac:chgData name="Kristina Ling" userId="7786acc6-e515-4211-a984-c5f6e3ec6456" providerId="ADAL" clId="{C5D44330-48C0-4F17-9CBE-2CC86D83F927}" dt="2021-10-21T12:30:37.884" v="1093"/>
          <ac:spMkLst>
            <pc:docMk/>
            <pc:sldMk cId="1936092065" sldId="857"/>
            <ac:spMk id="32" creationId="{BD28FFDD-DDD9-4F78-865D-EA3653C2EC9A}"/>
          </ac:spMkLst>
        </pc:spChg>
        <pc:spChg chg="mod">
          <ac:chgData name="Kristina Ling" userId="7786acc6-e515-4211-a984-c5f6e3ec6456" providerId="ADAL" clId="{C5D44330-48C0-4F17-9CBE-2CC86D83F927}" dt="2021-10-21T12:30:37.884" v="1093"/>
          <ac:spMkLst>
            <pc:docMk/>
            <pc:sldMk cId="1936092065" sldId="857"/>
            <ac:spMk id="33" creationId="{663FB92A-B45A-453B-9AF2-DD72F4D061B1}"/>
          </ac:spMkLst>
        </pc:spChg>
        <pc:spChg chg="mod">
          <ac:chgData name="Kristina Ling" userId="7786acc6-e515-4211-a984-c5f6e3ec6456" providerId="ADAL" clId="{C5D44330-48C0-4F17-9CBE-2CC86D83F927}" dt="2021-10-21T12:30:37.884" v="1093"/>
          <ac:spMkLst>
            <pc:docMk/>
            <pc:sldMk cId="1936092065" sldId="857"/>
            <ac:spMk id="35" creationId="{4A77933A-16F6-47DF-9F6F-9DB95CD43570}"/>
          </ac:spMkLst>
        </pc:spChg>
        <pc:spChg chg="mod">
          <ac:chgData name="Kristina Ling" userId="7786acc6-e515-4211-a984-c5f6e3ec6456" providerId="ADAL" clId="{C5D44330-48C0-4F17-9CBE-2CC86D83F927}" dt="2021-10-22T06:43:34.665" v="4021" actId="1076"/>
          <ac:spMkLst>
            <pc:docMk/>
            <pc:sldMk cId="1936092065" sldId="857"/>
            <ac:spMk id="35" creationId="{8E269C6A-D2F4-462C-82D0-475B1E8D289A}"/>
          </ac:spMkLst>
        </pc:spChg>
        <pc:spChg chg="mod">
          <ac:chgData name="Kristina Ling" userId="7786acc6-e515-4211-a984-c5f6e3ec6456" providerId="ADAL" clId="{C5D44330-48C0-4F17-9CBE-2CC86D83F927}" dt="2021-10-21T12:30:37.884" v="1093"/>
          <ac:spMkLst>
            <pc:docMk/>
            <pc:sldMk cId="1936092065" sldId="857"/>
            <ac:spMk id="36" creationId="{7EA0F3C1-13D3-4C36-BF1D-DD5BF6D68DFB}"/>
          </ac:spMkLst>
        </pc:spChg>
        <pc:spChg chg="mod">
          <ac:chgData name="Kristina Ling" userId="7786acc6-e515-4211-a984-c5f6e3ec6456" providerId="ADAL" clId="{C5D44330-48C0-4F17-9CBE-2CC86D83F927}" dt="2021-10-21T12:30:37.884" v="1093"/>
          <ac:spMkLst>
            <pc:docMk/>
            <pc:sldMk cId="1936092065" sldId="857"/>
            <ac:spMk id="38" creationId="{7280D2FC-4E2B-48A9-8F11-9C1C36E7F141}"/>
          </ac:spMkLst>
        </pc:spChg>
        <pc:spChg chg="mod">
          <ac:chgData name="Kristina Ling" userId="7786acc6-e515-4211-a984-c5f6e3ec6456" providerId="ADAL" clId="{C5D44330-48C0-4F17-9CBE-2CC86D83F927}" dt="2021-10-21T12:30:37.884" v="1093"/>
          <ac:spMkLst>
            <pc:docMk/>
            <pc:sldMk cId="1936092065" sldId="857"/>
            <ac:spMk id="39" creationId="{B7A6BB48-9F96-4A44-A468-440DCEEFF5AD}"/>
          </ac:spMkLst>
        </pc:spChg>
        <pc:spChg chg="mod">
          <ac:chgData name="Kristina Ling" userId="7786acc6-e515-4211-a984-c5f6e3ec6456" providerId="ADAL" clId="{C5D44330-48C0-4F17-9CBE-2CC86D83F927}" dt="2021-10-21T12:30:37.884" v="1093"/>
          <ac:spMkLst>
            <pc:docMk/>
            <pc:sldMk cId="1936092065" sldId="857"/>
            <ac:spMk id="41" creationId="{C415F70B-B325-413C-B5AB-F81CECAC79D1}"/>
          </ac:spMkLst>
        </pc:spChg>
        <pc:spChg chg="mod">
          <ac:chgData name="Kristina Ling" userId="7786acc6-e515-4211-a984-c5f6e3ec6456" providerId="ADAL" clId="{C5D44330-48C0-4F17-9CBE-2CC86D83F927}" dt="2021-10-21T12:30:37.884" v="1093"/>
          <ac:spMkLst>
            <pc:docMk/>
            <pc:sldMk cId="1936092065" sldId="857"/>
            <ac:spMk id="42" creationId="{46B1DE71-8980-434C-BDED-5022E037B5EE}"/>
          </ac:spMkLst>
        </pc:spChg>
        <pc:spChg chg="mod">
          <ac:chgData name="Kristina Ling" userId="7786acc6-e515-4211-a984-c5f6e3ec6456" providerId="ADAL" clId="{C5D44330-48C0-4F17-9CBE-2CC86D83F927}" dt="2021-10-21T12:56:43.689" v="1262"/>
          <ac:spMkLst>
            <pc:docMk/>
            <pc:sldMk cId="1936092065" sldId="857"/>
            <ac:spMk id="44" creationId="{342D065E-7DA7-4479-B48B-71F936F8B1C3}"/>
          </ac:spMkLst>
        </pc:spChg>
        <pc:spChg chg="mod">
          <ac:chgData name="Kristina Ling" userId="7786acc6-e515-4211-a984-c5f6e3ec6456" providerId="ADAL" clId="{C5D44330-48C0-4F17-9CBE-2CC86D83F927}" dt="2021-10-21T12:56:43.689" v="1262"/>
          <ac:spMkLst>
            <pc:docMk/>
            <pc:sldMk cId="1936092065" sldId="857"/>
            <ac:spMk id="45" creationId="{24053016-BF70-4B05-9EFB-1598734B16DF}"/>
          </ac:spMkLst>
        </pc:spChg>
        <pc:spChg chg="mod">
          <ac:chgData name="Kristina Ling" userId="7786acc6-e515-4211-a984-c5f6e3ec6456" providerId="ADAL" clId="{C5D44330-48C0-4F17-9CBE-2CC86D83F927}" dt="2021-10-21T12:56:43.689" v="1262"/>
          <ac:spMkLst>
            <pc:docMk/>
            <pc:sldMk cId="1936092065" sldId="857"/>
            <ac:spMk id="47" creationId="{7A3CDF18-4B5C-4C24-AD96-894F0CFD4D60}"/>
          </ac:spMkLst>
        </pc:spChg>
        <pc:spChg chg="mod">
          <ac:chgData name="Kristina Ling" userId="7786acc6-e515-4211-a984-c5f6e3ec6456" providerId="ADAL" clId="{C5D44330-48C0-4F17-9CBE-2CC86D83F927}" dt="2021-10-21T12:56:43.689" v="1262"/>
          <ac:spMkLst>
            <pc:docMk/>
            <pc:sldMk cId="1936092065" sldId="857"/>
            <ac:spMk id="48" creationId="{831758D7-CC94-4DE0-AAC3-81F797CDF40C}"/>
          </ac:spMkLst>
        </pc:spChg>
        <pc:spChg chg="mod">
          <ac:chgData name="Kristina Ling" userId="7786acc6-e515-4211-a984-c5f6e3ec6456" providerId="ADAL" clId="{C5D44330-48C0-4F17-9CBE-2CC86D83F927}" dt="2021-10-21T12:56:43.689" v="1262"/>
          <ac:spMkLst>
            <pc:docMk/>
            <pc:sldMk cId="1936092065" sldId="857"/>
            <ac:spMk id="50" creationId="{0FFB4482-B586-4ECE-8877-285A0D2FF10A}"/>
          </ac:spMkLst>
        </pc:spChg>
        <pc:spChg chg="mod">
          <ac:chgData name="Kristina Ling" userId="7786acc6-e515-4211-a984-c5f6e3ec6456" providerId="ADAL" clId="{C5D44330-48C0-4F17-9CBE-2CC86D83F927}" dt="2021-10-21T12:56:43.689" v="1262"/>
          <ac:spMkLst>
            <pc:docMk/>
            <pc:sldMk cId="1936092065" sldId="857"/>
            <ac:spMk id="51" creationId="{4B17424E-F7F4-4670-AE23-494674CFCF2A}"/>
          </ac:spMkLst>
        </pc:spChg>
        <pc:grpChg chg="add del mod">
          <ac:chgData name="Kristina Ling" userId="7786acc6-e515-4211-a984-c5f6e3ec6456" providerId="ADAL" clId="{C5D44330-48C0-4F17-9CBE-2CC86D83F927}" dt="2021-10-21T12:54:17.822" v="1201" actId="478"/>
          <ac:grpSpMkLst>
            <pc:docMk/>
            <pc:sldMk cId="1936092065" sldId="857"/>
            <ac:grpSpMk id="19" creationId="{64F39355-1F0E-49CD-83EB-2DBF7D9DA569}"/>
          </ac:grpSpMkLst>
        </pc:grpChg>
        <pc:grpChg chg="add del mod">
          <ac:chgData name="Kristina Ling" userId="7786acc6-e515-4211-a984-c5f6e3ec6456" providerId="ADAL" clId="{C5D44330-48C0-4F17-9CBE-2CC86D83F927}" dt="2021-10-21T12:54:17.822" v="1201" actId="478"/>
          <ac:grpSpMkLst>
            <pc:docMk/>
            <pc:sldMk cId="1936092065" sldId="857"/>
            <ac:grpSpMk id="22" creationId="{DD0C1F7D-6C90-4EBE-99F8-BAAB21E7AE58}"/>
          </ac:grpSpMkLst>
        </pc:grpChg>
        <pc:grpChg chg="add del mod">
          <ac:chgData name="Kristina Ling" userId="7786acc6-e515-4211-a984-c5f6e3ec6456" providerId="ADAL" clId="{C5D44330-48C0-4F17-9CBE-2CC86D83F927}" dt="2021-10-21T12:54:17.822" v="1201" actId="478"/>
          <ac:grpSpMkLst>
            <pc:docMk/>
            <pc:sldMk cId="1936092065" sldId="857"/>
            <ac:grpSpMk id="25" creationId="{D51F0789-6305-468E-A834-89D51C7DE38A}"/>
          </ac:grpSpMkLst>
        </pc:grpChg>
        <pc:grpChg chg="add del mod">
          <ac:chgData name="Kristina Ling" userId="7786acc6-e515-4211-a984-c5f6e3ec6456" providerId="ADAL" clId="{C5D44330-48C0-4F17-9CBE-2CC86D83F927}" dt="2021-10-21T12:54:25.578" v="1203" actId="478"/>
          <ac:grpSpMkLst>
            <pc:docMk/>
            <pc:sldMk cId="1936092065" sldId="857"/>
            <ac:grpSpMk id="28" creationId="{8D542B0F-75FA-449C-B314-65DAD8BB4044}"/>
          </ac:grpSpMkLst>
        </pc:grpChg>
        <pc:grpChg chg="add del mod">
          <ac:chgData name="Kristina Ling" userId="7786acc6-e515-4211-a984-c5f6e3ec6456" providerId="ADAL" clId="{C5D44330-48C0-4F17-9CBE-2CC86D83F927}" dt="2021-10-21T12:30:40.190" v="1094" actId="478"/>
          <ac:grpSpMkLst>
            <pc:docMk/>
            <pc:sldMk cId="1936092065" sldId="857"/>
            <ac:grpSpMk id="31" creationId="{685FA87C-E4A9-4EB4-952E-999B2066B867}"/>
          </ac:grpSpMkLst>
        </pc:grpChg>
        <pc:grpChg chg="add del mod">
          <ac:chgData name="Kristina Ling" userId="7786acc6-e515-4211-a984-c5f6e3ec6456" providerId="ADAL" clId="{C5D44330-48C0-4F17-9CBE-2CC86D83F927}" dt="2021-10-21T12:30:40.190" v="1094" actId="478"/>
          <ac:grpSpMkLst>
            <pc:docMk/>
            <pc:sldMk cId="1936092065" sldId="857"/>
            <ac:grpSpMk id="34" creationId="{2504A7F9-DA10-4922-9374-9218C1338E00}"/>
          </ac:grpSpMkLst>
        </pc:grpChg>
        <pc:grpChg chg="add del mod">
          <ac:chgData name="Kristina Ling" userId="7786acc6-e515-4211-a984-c5f6e3ec6456" providerId="ADAL" clId="{C5D44330-48C0-4F17-9CBE-2CC86D83F927}" dt="2021-10-21T12:30:40.190" v="1094" actId="478"/>
          <ac:grpSpMkLst>
            <pc:docMk/>
            <pc:sldMk cId="1936092065" sldId="857"/>
            <ac:grpSpMk id="37" creationId="{9FF63E62-18CF-4F06-966B-A1B53D8B71CC}"/>
          </ac:grpSpMkLst>
        </pc:grpChg>
        <pc:grpChg chg="add del mod">
          <ac:chgData name="Kristina Ling" userId="7786acc6-e515-4211-a984-c5f6e3ec6456" providerId="ADAL" clId="{C5D44330-48C0-4F17-9CBE-2CC86D83F927}" dt="2021-10-21T12:30:40.190" v="1094" actId="478"/>
          <ac:grpSpMkLst>
            <pc:docMk/>
            <pc:sldMk cId="1936092065" sldId="857"/>
            <ac:grpSpMk id="40" creationId="{9B924B9A-4A5F-43CF-8BA5-AD2614066112}"/>
          </ac:grpSpMkLst>
        </pc:grpChg>
        <pc:grpChg chg="add del mod">
          <ac:chgData name="Kristina Ling" userId="7786acc6-e515-4211-a984-c5f6e3ec6456" providerId="ADAL" clId="{C5D44330-48C0-4F17-9CBE-2CC86D83F927}" dt="2021-10-21T12:57:14.222" v="1266" actId="478"/>
          <ac:grpSpMkLst>
            <pc:docMk/>
            <pc:sldMk cId="1936092065" sldId="857"/>
            <ac:grpSpMk id="43" creationId="{2AC95AE9-04E4-4FDB-8917-EE214ACBAAC8}"/>
          </ac:grpSpMkLst>
        </pc:grpChg>
        <pc:grpChg chg="add del mod">
          <ac:chgData name="Kristina Ling" userId="7786acc6-e515-4211-a984-c5f6e3ec6456" providerId="ADAL" clId="{C5D44330-48C0-4F17-9CBE-2CC86D83F927}" dt="2021-10-21T12:57:16.503" v="1268" actId="478"/>
          <ac:grpSpMkLst>
            <pc:docMk/>
            <pc:sldMk cId="1936092065" sldId="857"/>
            <ac:grpSpMk id="46" creationId="{D379BBFB-211C-4BAC-A77A-57ACBF804310}"/>
          </ac:grpSpMkLst>
        </pc:grpChg>
        <pc:grpChg chg="add del mod">
          <ac:chgData name="Kristina Ling" userId="7786acc6-e515-4211-a984-c5f6e3ec6456" providerId="ADAL" clId="{C5D44330-48C0-4F17-9CBE-2CC86D83F927}" dt="2021-10-21T12:57:15.367" v="1267" actId="478"/>
          <ac:grpSpMkLst>
            <pc:docMk/>
            <pc:sldMk cId="1936092065" sldId="857"/>
            <ac:grpSpMk id="49" creationId="{E397CA67-91E7-47B0-A890-530440B7299D}"/>
          </ac:grpSpMkLst>
        </pc:grpChg>
      </pc:sldChg>
      <pc:sldChg chg="modSp add del mod">
        <pc:chgData name="Kristina Ling" userId="7786acc6-e515-4211-a984-c5f6e3ec6456" providerId="ADAL" clId="{C5D44330-48C0-4F17-9CBE-2CC86D83F927}" dt="2021-10-21T12:55:57.249" v="1238" actId="47"/>
        <pc:sldMkLst>
          <pc:docMk/>
          <pc:sldMk cId="1058178093" sldId="858"/>
        </pc:sldMkLst>
        <pc:spChg chg="mod">
          <ac:chgData name="Kristina Ling" userId="7786acc6-e515-4211-a984-c5f6e3ec6456" providerId="ADAL" clId="{C5D44330-48C0-4F17-9CBE-2CC86D83F927}" dt="2021-10-21T12:55:51.962" v="1237" actId="1076"/>
          <ac:spMkLst>
            <pc:docMk/>
            <pc:sldMk cId="1058178093" sldId="858"/>
            <ac:spMk id="6" creationId="{7C45A12F-BAED-4C2E-A1D1-369C329EB08D}"/>
          </ac:spMkLst>
        </pc:spChg>
      </pc:sldChg>
      <pc:sldChg chg="addSp delSp modSp add mod">
        <pc:chgData name="Kristina Ling" userId="7786acc6-e515-4211-a984-c5f6e3ec6456" providerId="ADAL" clId="{C5D44330-48C0-4F17-9CBE-2CC86D83F927}" dt="2021-10-22T06:42:25.935" v="4011" actId="478"/>
        <pc:sldMkLst>
          <pc:docMk/>
          <pc:sldMk cId="1863564182" sldId="859"/>
        </pc:sldMkLst>
        <pc:spChg chg="mod">
          <ac:chgData name="Kristina Ling" userId="7786acc6-e515-4211-a984-c5f6e3ec6456" providerId="ADAL" clId="{C5D44330-48C0-4F17-9CBE-2CC86D83F927}" dt="2021-10-22T06:40:39.966" v="3977" actId="20577"/>
          <ac:spMkLst>
            <pc:docMk/>
            <pc:sldMk cId="1863564182" sldId="859"/>
            <ac:spMk id="33" creationId="{84D91A6E-88D6-DF41-AA35-510DEC92B32B}"/>
          </ac:spMkLst>
        </pc:spChg>
        <pc:spChg chg="mod">
          <ac:chgData name="Kristina Ling" userId="7786acc6-e515-4211-a984-c5f6e3ec6456" providerId="ADAL" clId="{C5D44330-48C0-4F17-9CBE-2CC86D83F927}" dt="2021-10-21T12:31:27.418" v="1099"/>
          <ac:spMkLst>
            <pc:docMk/>
            <pc:sldMk cId="1863564182" sldId="859"/>
            <ac:spMk id="35" creationId="{10C1AC1C-7CF9-4A3C-B983-E2B4221B984E}"/>
          </ac:spMkLst>
        </pc:spChg>
        <pc:spChg chg="mod">
          <ac:chgData name="Kristina Ling" userId="7786acc6-e515-4211-a984-c5f6e3ec6456" providerId="ADAL" clId="{C5D44330-48C0-4F17-9CBE-2CC86D83F927}" dt="2021-10-21T12:31:27.418" v="1099"/>
          <ac:spMkLst>
            <pc:docMk/>
            <pc:sldMk cId="1863564182" sldId="859"/>
            <ac:spMk id="36" creationId="{D4163A67-D411-41E9-856C-2E6BD79DE815}"/>
          </ac:spMkLst>
        </pc:spChg>
        <pc:spChg chg="mod">
          <ac:chgData name="Kristina Ling" userId="7786acc6-e515-4211-a984-c5f6e3ec6456" providerId="ADAL" clId="{C5D44330-48C0-4F17-9CBE-2CC86D83F927}" dt="2021-10-22T06:40:57.422" v="4003" actId="20577"/>
          <ac:spMkLst>
            <pc:docMk/>
            <pc:sldMk cId="1863564182" sldId="859"/>
            <ac:spMk id="38" creationId="{1EF1ED01-6631-BB40-AAA0-EAA4A34B7835}"/>
          </ac:spMkLst>
        </pc:spChg>
        <pc:spChg chg="mod">
          <ac:chgData name="Kristina Ling" userId="7786acc6-e515-4211-a984-c5f6e3ec6456" providerId="ADAL" clId="{C5D44330-48C0-4F17-9CBE-2CC86D83F927}" dt="2021-10-21T12:31:27.418" v="1099"/>
          <ac:spMkLst>
            <pc:docMk/>
            <pc:sldMk cId="1863564182" sldId="859"/>
            <ac:spMk id="50" creationId="{D20B4E10-113C-470C-B0DE-D29763AB81BF}"/>
          </ac:spMkLst>
        </pc:spChg>
        <pc:spChg chg="mod">
          <ac:chgData name="Kristina Ling" userId="7786acc6-e515-4211-a984-c5f6e3ec6456" providerId="ADAL" clId="{C5D44330-48C0-4F17-9CBE-2CC86D83F927}" dt="2021-10-21T12:31:27.418" v="1099"/>
          <ac:spMkLst>
            <pc:docMk/>
            <pc:sldMk cId="1863564182" sldId="859"/>
            <ac:spMk id="51" creationId="{50E0554B-1AAB-4167-A07F-63BB6B65BBED}"/>
          </ac:spMkLst>
        </pc:spChg>
        <pc:spChg chg="mod">
          <ac:chgData name="Kristina Ling" userId="7786acc6-e515-4211-a984-c5f6e3ec6456" providerId="ADAL" clId="{C5D44330-48C0-4F17-9CBE-2CC86D83F927}" dt="2021-10-21T12:31:27.418" v="1099"/>
          <ac:spMkLst>
            <pc:docMk/>
            <pc:sldMk cId="1863564182" sldId="859"/>
            <ac:spMk id="53" creationId="{EB542ECA-1CFD-4EDC-AFBA-240E84939FAA}"/>
          </ac:spMkLst>
        </pc:spChg>
        <pc:spChg chg="mod">
          <ac:chgData name="Kristina Ling" userId="7786acc6-e515-4211-a984-c5f6e3ec6456" providerId="ADAL" clId="{C5D44330-48C0-4F17-9CBE-2CC86D83F927}" dt="2021-10-21T12:31:27.418" v="1099"/>
          <ac:spMkLst>
            <pc:docMk/>
            <pc:sldMk cId="1863564182" sldId="859"/>
            <ac:spMk id="54" creationId="{B5C10F44-F69D-4CC2-8994-152938398C31}"/>
          </ac:spMkLst>
        </pc:spChg>
        <pc:spChg chg="mod">
          <ac:chgData name="Kristina Ling" userId="7786acc6-e515-4211-a984-c5f6e3ec6456" providerId="ADAL" clId="{C5D44330-48C0-4F17-9CBE-2CC86D83F927}" dt="2021-10-21T12:31:27.418" v="1099"/>
          <ac:spMkLst>
            <pc:docMk/>
            <pc:sldMk cId="1863564182" sldId="859"/>
            <ac:spMk id="56" creationId="{6C84C0F1-2F78-40CA-A9EE-47459466605E}"/>
          </ac:spMkLst>
        </pc:spChg>
        <pc:spChg chg="mod">
          <ac:chgData name="Kristina Ling" userId="7786acc6-e515-4211-a984-c5f6e3ec6456" providerId="ADAL" clId="{C5D44330-48C0-4F17-9CBE-2CC86D83F927}" dt="2021-10-21T12:31:27.418" v="1099"/>
          <ac:spMkLst>
            <pc:docMk/>
            <pc:sldMk cId="1863564182" sldId="859"/>
            <ac:spMk id="57" creationId="{21D38B88-11D0-41FF-93D2-DEBE908D9F1D}"/>
          </ac:spMkLst>
        </pc:spChg>
        <pc:spChg chg="mod">
          <ac:chgData name="Kristina Ling" userId="7786acc6-e515-4211-a984-c5f6e3ec6456" providerId="ADAL" clId="{C5D44330-48C0-4F17-9CBE-2CC86D83F927}" dt="2021-10-21T12:31:32.949" v="1101"/>
          <ac:spMkLst>
            <pc:docMk/>
            <pc:sldMk cId="1863564182" sldId="859"/>
            <ac:spMk id="59" creationId="{315370BC-8E51-4FCE-9613-C8A0E117E4DB}"/>
          </ac:spMkLst>
        </pc:spChg>
        <pc:spChg chg="mod">
          <ac:chgData name="Kristina Ling" userId="7786acc6-e515-4211-a984-c5f6e3ec6456" providerId="ADAL" clId="{C5D44330-48C0-4F17-9CBE-2CC86D83F927}" dt="2021-10-21T12:31:32.949" v="1101"/>
          <ac:spMkLst>
            <pc:docMk/>
            <pc:sldMk cId="1863564182" sldId="859"/>
            <ac:spMk id="60" creationId="{1BD3667C-2A96-4CBF-A8CD-1D79DA11B2B5}"/>
          </ac:spMkLst>
        </pc:spChg>
        <pc:spChg chg="mod">
          <ac:chgData name="Kristina Ling" userId="7786acc6-e515-4211-a984-c5f6e3ec6456" providerId="ADAL" clId="{C5D44330-48C0-4F17-9CBE-2CC86D83F927}" dt="2021-10-21T12:31:32.949" v="1101"/>
          <ac:spMkLst>
            <pc:docMk/>
            <pc:sldMk cId="1863564182" sldId="859"/>
            <ac:spMk id="62" creationId="{7E4DDC0C-EBB0-4DDD-B6EA-4752EAC722C1}"/>
          </ac:spMkLst>
        </pc:spChg>
        <pc:spChg chg="mod">
          <ac:chgData name="Kristina Ling" userId="7786acc6-e515-4211-a984-c5f6e3ec6456" providerId="ADAL" clId="{C5D44330-48C0-4F17-9CBE-2CC86D83F927}" dt="2021-10-21T12:31:32.949" v="1101"/>
          <ac:spMkLst>
            <pc:docMk/>
            <pc:sldMk cId="1863564182" sldId="859"/>
            <ac:spMk id="63" creationId="{93651068-5B48-49F4-9E01-BCD56BEAD3E8}"/>
          </ac:spMkLst>
        </pc:spChg>
        <pc:spChg chg="mod">
          <ac:chgData name="Kristina Ling" userId="7786acc6-e515-4211-a984-c5f6e3ec6456" providerId="ADAL" clId="{C5D44330-48C0-4F17-9CBE-2CC86D83F927}" dt="2021-10-21T12:31:32.949" v="1101"/>
          <ac:spMkLst>
            <pc:docMk/>
            <pc:sldMk cId="1863564182" sldId="859"/>
            <ac:spMk id="65" creationId="{0167453B-646A-4D5C-AEFB-C635D6969E11}"/>
          </ac:spMkLst>
        </pc:spChg>
        <pc:spChg chg="mod">
          <ac:chgData name="Kristina Ling" userId="7786acc6-e515-4211-a984-c5f6e3ec6456" providerId="ADAL" clId="{C5D44330-48C0-4F17-9CBE-2CC86D83F927}" dt="2021-10-21T12:31:32.949" v="1101"/>
          <ac:spMkLst>
            <pc:docMk/>
            <pc:sldMk cId="1863564182" sldId="859"/>
            <ac:spMk id="66" creationId="{C8400DB6-B2FE-4DD2-818D-4EBD0DB92D6B}"/>
          </ac:spMkLst>
        </pc:spChg>
        <pc:spChg chg="mod">
          <ac:chgData name="Kristina Ling" userId="7786acc6-e515-4211-a984-c5f6e3ec6456" providerId="ADAL" clId="{C5D44330-48C0-4F17-9CBE-2CC86D83F927}" dt="2021-10-21T12:31:32.949" v="1101"/>
          <ac:spMkLst>
            <pc:docMk/>
            <pc:sldMk cId="1863564182" sldId="859"/>
            <ac:spMk id="68" creationId="{4FB8B93C-B913-4EF6-BEB2-19FD28D1E6A8}"/>
          </ac:spMkLst>
        </pc:spChg>
        <pc:spChg chg="mod">
          <ac:chgData name="Kristina Ling" userId="7786acc6-e515-4211-a984-c5f6e3ec6456" providerId="ADAL" clId="{C5D44330-48C0-4F17-9CBE-2CC86D83F927}" dt="2021-10-22T06:41:49.924" v="4007" actId="20577"/>
          <ac:spMkLst>
            <pc:docMk/>
            <pc:sldMk cId="1863564182" sldId="859"/>
            <ac:spMk id="69" creationId="{14F3DD33-7CB1-43C5-968F-16038AD0E7E5}"/>
          </ac:spMkLst>
        </pc:spChg>
        <pc:spChg chg="mod">
          <ac:chgData name="Kristina Ling" userId="7786acc6-e515-4211-a984-c5f6e3ec6456" providerId="ADAL" clId="{C5D44330-48C0-4F17-9CBE-2CC86D83F927}" dt="2021-10-21T12:32:55.243" v="1107"/>
          <ac:spMkLst>
            <pc:docMk/>
            <pc:sldMk cId="1863564182" sldId="859"/>
            <ac:spMk id="71" creationId="{6D5D7A31-EE6E-4418-AE56-7B930B00F685}"/>
          </ac:spMkLst>
        </pc:spChg>
        <pc:spChg chg="mod">
          <ac:chgData name="Kristina Ling" userId="7786acc6-e515-4211-a984-c5f6e3ec6456" providerId="ADAL" clId="{C5D44330-48C0-4F17-9CBE-2CC86D83F927}" dt="2021-10-21T12:32:55.243" v="1107"/>
          <ac:spMkLst>
            <pc:docMk/>
            <pc:sldMk cId="1863564182" sldId="859"/>
            <ac:spMk id="72" creationId="{942D6E01-1293-4CFD-8172-018D5334E813}"/>
          </ac:spMkLst>
        </pc:spChg>
        <pc:spChg chg="mod">
          <ac:chgData name="Kristina Ling" userId="7786acc6-e515-4211-a984-c5f6e3ec6456" providerId="ADAL" clId="{C5D44330-48C0-4F17-9CBE-2CC86D83F927}" dt="2021-10-21T12:32:55.243" v="1107"/>
          <ac:spMkLst>
            <pc:docMk/>
            <pc:sldMk cId="1863564182" sldId="859"/>
            <ac:spMk id="74" creationId="{5195637B-6801-4CA5-9F78-187D04CE14EE}"/>
          </ac:spMkLst>
        </pc:spChg>
        <pc:spChg chg="mod">
          <ac:chgData name="Kristina Ling" userId="7786acc6-e515-4211-a984-c5f6e3ec6456" providerId="ADAL" clId="{C5D44330-48C0-4F17-9CBE-2CC86D83F927}" dt="2021-10-21T12:32:55.243" v="1107"/>
          <ac:spMkLst>
            <pc:docMk/>
            <pc:sldMk cId="1863564182" sldId="859"/>
            <ac:spMk id="75" creationId="{A6550EF6-4F27-4B0C-A65D-FF03AEBA697C}"/>
          </ac:spMkLst>
        </pc:spChg>
        <pc:spChg chg="mod">
          <ac:chgData name="Kristina Ling" userId="7786acc6-e515-4211-a984-c5f6e3ec6456" providerId="ADAL" clId="{C5D44330-48C0-4F17-9CBE-2CC86D83F927}" dt="2021-10-21T12:32:55.243" v="1107"/>
          <ac:spMkLst>
            <pc:docMk/>
            <pc:sldMk cId="1863564182" sldId="859"/>
            <ac:spMk id="77" creationId="{A27A1825-EC92-4B02-ABDB-AD6A2C3B6800}"/>
          </ac:spMkLst>
        </pc:spChg>
        <pc:spChg chg="mod">
          <ac:chgData name="Kristina Ling" userId="7786acc6-e515-4211-a984-c5f6e3ec6456" providerId="ADAL" clId="{C5D44330-48C0-4F17-9CBE-2CC86D83F927}" dt="2021-10-21T12:32:55.243" v="1107"/>
          <ac:spMkLst>
            <pc:docMk/>
            <pc:sldMk cId="1863564182" sldId="859"/>
            <ac:spMk id="78" creationId="{2B901363-423D-4E47-8780-62DD230F593B}"/>
          </ac:spMkLst>
        </pc:spChg>
        <pc:spChg chg="mod">
          <ac:chgData name="Kristina Ling" userId="7786acc6-e515-4211-a984-c5f6e3ec6456" providerId="ADAL" clId="{C5D44330-48C0-4F17-9CBE-2CC86D83F927}" dt="2021-10-21T12:32:55.243" v="1107"/>
          <ac:spMkLst>
            <pc:docMk/>
            <pc:sldMk cId="1863564182" sldId="859"/>
            <ac:spMk id="80" creationId="{65EE55A7-8874-4E5A-9F1A-38B7CCAB3B5F}"/>
          </ac:spMkLst>
        </pc:spChg>
        <pc:spChg chg="mod">
          <ac:chgData name="Kristina Ling" userId="7786acc6-e515-4211-a984-c5f6e3ec6456" providerId="ADAL" clId="{C5D44330-48C0-4F17-9CBE-2CC86D83F927}" dt="2021-10-21T12:32:55.243" v="1107"/>
          <ac:spMkLst>
            <pc:docMk/>
            <pc:sldMk cId="1863564182" sldId="859"/>
            <ac:spMk id="81" creationId="{113DCD5D-1939-4A1C-8A54-BD54AADDFA4F}"/>
          </ac:spMkLst>
        </pc:spChg>
        <pc:spChg chg="mod">
          <ac:chgData name="Kristina Ling" userId="7786acc6-e515-4211-a984-c5f6e3ec6456" providerId="ADAL" clId="{C5D44330-48C0-4F17-9CBE-2CC86D83F927}" dt="2021-10-21T12:33:01.529" v="1109"/>
          <ac:spMkLst>
            <pc:docMk/>
            <pc:sldMk cId="1863564182" sldId="859"/>
            <ac:spMk id="83" creationId="{8F9D0941-0782-45B8-A023-6F7B534DEA0E}"/>
          </ac:spMkLst>
        </pc:spChg>
        <pc:spChg chg="mod">
          <ac:chgData name="Kristina Ling" userId="7786acc6-e515-4211-a984-c5f6e3ec6456" providerId="ADAL" clId="{C5D44330-48C0-4F17-9CBE-2CC86D83F927}" dt="2021-10-21T12:33:01.529" v="1109"/>
          <ac:spMkLst>
            <pc:docMk/>
            <pc:sldMk cId="1863564182" sldId="859"/>
            <ac:spMk id="84" creationId="{4640AEDD-6D11-42F0-8679-F9C5EFA6750C}"/>
          </ac:spMkLst>
        </pc:spChg>
        <pc:spChg chg="mod">
          <ac:chgData name="Kristina Ling" userId="7786acc6-e515-4211-a984-c5f6e3ec6456" providerId="ADAL" clId="{C5D44330-48C0-4F17-9CBE-2CC86D83F927}" dt="2021-10-21T12:33:01.529" v="1109"/>
          <ac:spMkLst>
            <pc:docMk/>
            <pc:sldMk cId="1863564182" sldId="859"/>
            <ac:spMk id="86" creationId="{7DC2BAF0-AB51-4C4D-B33A-EB90795F5915}"/>
          </ac:spMkLst>
        </pc:spChg>
        <pc:spChg chg="mod">
          <ac:chgData name="Kristina Ling" userId="7786acc6-e515-4211-a984-c5f6e3ec6456" providerId="ADAL" clId="{C5D44330-48C0-4F17-9CBE-2CC86D83F927}" dt="2021-10-21T12:33:01.529" v="1109"/>
          <ac:spMkLst>
            <pc:docMk/>
            <pc:sldMk cId="1863564182" sldId="859"/>
            <ac:spMk id="87" creationId="{E1815A29-5794-478A-972C-B6884D7DC52D}"/>
          </ac:spMkLst>
        </pc:spChg>
        <pc:spChg chg="mod">
          <ac:chgData name="Kristina Ling" userId="7786acc6-e515-4211-a984-c5f6e3ec6456" providerId="ADAL" clId="{C5D44330-48C0-4F17-9CBE-2CC86D83F927}" dt="2021-10-21T12:33:01.529" v="1109"/>
          <ac:spMkLst>
            <pc:docMk/>
            <pc:sldMk cId="1863564182" sldId="859"/>
            <ac:spMk id="89" creationId="{B9A34E32-0847-4626-8246-1FED36242B01}"/>
          </ac:spMkLst>
        </pc:spChg>
        <pc:spChg chg="mod">
          <ac:chgData name="Kristina Ling" userId="7786acc6-e515-4211-a984-c5f6e3ec6456" providerId="ADAL" clId="{C5D44330-48C0-4F17-9CBE-2CC86D83F927}" dt="2021-10-21T12:33:01.529" v="1109"/>
          <ac:spMkLst>
            <pc:docMk/>
            <pc:sldMk cId="1863564182" sldId="859"/>
            <ac:spMk id="90" creationId="{C80C2DC1-DE80-474C-B789-D449B379BAB8}"/>
          </ac:spMkLst>
        </pc:spChg>
        <pc:spChg chg="mod">
          <ac:chgData name="Kristina Ling" userId="7786acc6-e515-4211-a984-c5f6e3ec6456" providerId="ADAL" clId="{C5D44330-48C0-4F17-9CBE-2CC86D83F927}" dt="2021-10-21T12:33:01.529" v="1109"/>
          <ac:spMkLst>
            <pc:docMk/>
            <pc:sldMk cId="1863564182" sldId="859"/>
            <ac:spMk id="92" creationId="{9A6F37A5-E7C3-46E1-A710-D786440FEAC0}"/>
          </ac:spMkLst>
        </pc:spChg>
        <pc:spChg chg="mod">
          <ac:chgData name="Kristina Ling" userId="7786acc6-e515-4211-a984-c5f6e3ec6456" providerId="ADAL" clId="{C5D44330-48C0-4F17-9CBE-2CC86D83F927}" dt="2021-10-21T12:33:01.529" v="1109"/>
          <ac:spMkLst>
            <pc:docMk/>
            <pc:sldMk cId="1863564182" sldId="859"/>
            <ac:spMk id="93" creationId="{DAC36084-DEB2-4F1E-A318-BF67480E1724}"/>
          </ac:spMkLst>
        </pc:spChg>
        <pc:spChg chg="mod">
          <ac:chgData name="Kristina Ling" userId="7786acc6-e515-4211-a984-c5f6e3ec6456" providerId="ADAL" clId="{C5D44330-48C0-4F17-9CBE-2CC86D83F927}" dt="2021-10-22T06:41:10.615" v="4004"/>
          <ac:spMkLst>
            <pc:docMk/>
            <pc:sldMk cId="1863564182" sldId="859"/>
            <ac:spMk id="95" creationId="{9BFC06A8-2234-4184-A7EC-CC4082410A3F}"/>
          </ac:spMkLst>
        </pc:spChg>
        <pc:spChg chg="mod">
          <ac:chgData name="Kristina Ling" userId="7786acc6-e515-4211-a984-c5f6e3ec6456" providerId="ADAL" clId="{C5D44330-48C0-4F17-9CBE-2CC86D83F927}" dt="2021-10-22T06:41:10.615" v="4004"/>
          <ac:spMkLst>
            <pc:docMk/>
            <pc:sldMk cId="1863564182" sldId="859"/>
            <ac:spMk id="96" creationId="{7F773DB9-718E-406B-AC84-57BF5622AFCF}"/>
          </ac:spMkLst>
        </pc:spChg>
        <pc:spChg chg="mod">
          <ac:chgData name="Kristina Ling" userId="7786acc6-e515-4211-a984-c5f6e3ec6456" providerId="ADAL" clId="{C5D44330-48C0-4F17-9CBE-2CC86D83F927}" dt="2021-10-22T06:42:09.290" v="4009"/>
          <ac:spMkLst>
            <pc:docMk/>
            <pc:sldMk cId="1863564182" sldId="859"/>
            <ac:spMk id="98" creationId="{6E9B941D-DAEE-4E5E-962F-1427A722222B}"/>
          </ac:spMkLst>
        </pc:spChg>
        <pc:spChg chg="mod">
          <ac:chgData name="Kristina Ling" userId="7786acc6-e515-4211-a984-c5f6e3ec6456" providerId="ADAL" clId="{C5D44330-48C0-4F17-9CBE-2CC86D83F927}" dt="2021-10-22T06:42:09.290" v="4009"/>
          <ac:spMkLst>
            <pc:docMk/>
            <pc:sldMk cId="1863564182" sldId="859"/>
            <ac:spMk id="99" creationId="{E58D3251-64C2-4666-B662-CAACBB68B254}"/>
          </ac:spMkLst>
        </pc:spChg>
        <pc:grpChg chg="mod">
          <ac:chgData name="Kristina Ling" userId="7786acc6-e515-4211-a984-c5f6e3ec6456" providerId="ADAL" clId="{C5D44330-48C0-4F17-9CBE-2CC86D83F927}" dt="2021-10-21T12:31:18.180" v="1098" actId="1076"/>
          <ac:grpSpMkLst>
            <pc:docMk/>
            <pc:sldMk cId="1863564182" sldId="859"/>
            <ac:grpSpMk id="14" creationId="{246D77BA-EC06-A641-85E8-E0D0095C303F}"/>
          </ac:grpSpMkLst>
        </pc:grpChg>
        <pc:grpChg chg="mod">
          <ac:chgData name="Kristina Ling" userId="7786acc6-e515-4211-a984-c5f6e3ec6456" providerId="ADAL" clId="{C5D44330-48C0-4F17-9CBE-2CC86D83F927}" dt="2021-10-21T12:31:14.439" v="1097" actId="1076"/>
          <ac:grpSpMkLst>
            <pc:docMk/>
            <pc:sldMk cId="1863564182" sldId="859"/>
            <ac:grpSpMk id="17" creationId="{32DAFD2B-7CD9-4047-8265-BFC26DA4701F}"/>
          </ac:grpSpMkLst>
        </pc:grpChg>
        <pc:grpChg chg="mod">
          <ac:chgData name="Kristina Ling" userId="7786acc6-e515-4211-a984-c5f6e3ec6456" providerId="ADAL" clId="{C5D44330-48C0-4F17-9CBE-2CC86D83F927}" dt="2021-10-21T12:31:11.206" v="1096" actId="1076"/>
          <ac:grpSpMkLst>
            <pc:docMk/>
            <pc:sldMk cId="1863564182" sldId="859"/>
            <ac:grpSpMk id="23" creationId="{2F48A3C4-D581-0144-B7BE-DB4781F59383}"/>
          </ac:grpSpMkLst>
        </pc:grpChg>
        <pc:grpChg chg="mod">
          <ac:chgData name="Kristina Ling" userId="7786acc6-e515-4211-a984-c5f6e3ec6456" providerId="ADAL" clId="{C5D44330-48C0-4F17-9CBE-2CC86D83F927}" dt="2021-10-21T12:31:46.704" v="1104" actId="1076"/>
          <ac:grpSpMkLst>
            <pc:docMk/>
            <pc:sldMk cId="1863564182" sldId="859"/>
            <ac:grpSpMk id="26" creationId="{6A6C217B-0631-1B45-ACA9-F11A66F86001}"/>
          </ac:grpSpMkLst>
        </pc:grpChg>
        <pc:grpChg chg="mod">
          <ac:chgData name="Kristina Ling" userId="7786acc6-e515-4211-a984-c5f6e3ec6456" providerId="ADAL" clId="{C5D44330-48C0-4F17-9CBE-2CC86D83F927}" dt="2021-10-21T12:31:44.043" v="1103" actId="1076"/>
          <ac:grpSpMkLst>
            <pc:docMk/>
            <pc:sldMk cId="1863564182" sldId="859"/>
            <ac:grpSpMk id="29" creationId="{125242AF-CDAD-CF44-B5E5-2F34ECA33D05}"/>
          </ac:grpSpMkLst>
        </pc:grpChg>
        <pc:grpChg chg="add mod">
          <ac:chgData name="Kristina Ling" userId="7786acc6-e515-4211-a984-c5f6e3ec6456" providerId="ADAL" clId="{C5D44330-48C0-4F17-9CBE-2CC86D83F927}" dt="2021-10-21T12:31:30.719" v="1100" actId="1076"/>
          <ac:grpSpMkLst>
            <pc:docMk/>
            <pc:sldMk cId="1863564182" sldId="859"/>
            <ac:grpSpMk id="34" creationId="{C203EA7D-62F5-4EED-B20D-97CCE485B775}"/>
          </ac:grpSpMkLst>
        </pc:grpChg>
        <pc:grpChg chg="add mod">
          <ac:chgData name="Kristina Ling" userId="7786acc6-e515-4211-a984-c5f6e3ec6456" providerId="ADAL" clId="{C5D44330-48C0-4F17-9CBE-2CC86D83F927}" dt="2021-10-21T12:31:30.719" v="1100" actId="1076"/>
          <ac:grpSpMkLst>
            <pc:docMk/>
            <pc:sldMk cId="1863564182" sldId="859"/>
            <ac:grpSpMk id="37" creationId="{B931CAE7-F2F9-4167-988B-F988743B76D8}"/>
          </ac:grpSpMkLst>
        </pc:grpChg>
        <pc:grpChg chg="del mod">
          <ac:chgData name="Kristina Ling" userId="7786acc6-e515-4211-a984-c5f6e3ec6456" providerId="ADAL" clId="{C5D44330-48C0-4F17-9CBE-2CC86D83F927}" dt="2021-10-22T06:42:25.935" v="4011" actId="478"/>
          <ac:grpSpMkLst>
            <pc:docMk/>
            <pc:sldMk cId="1863564182" sldId="859"/>
            <ac:grpSpMk id="39" creationId="{C820D3F4-3E09-5D4D-B707-277BEF90F855}"/>
          </ac:grpSpMkLst>
        </pc:grpChg>
        <pc:grpChg chg="mod">
          <ac:chgData name="Kristina Ling" userId="7786acc6-e515-4211-a984-c5f6e3ec6456" providerId="ADAL" clId="{C5D44330-48C0-4F17-9CBE-2CC86D83F927}" dt="2021-10-21T12:31:49.341" v="1105" actId="1076"/>
          <ac:grpSpMkLst>
            <pc:docMk/>
            <pc:sldMk cId="1863564182" sldId="859"/>
            <ac:grpSpMk id="42" creationId="{3D7075B1-44DB-0E47-937B-2864A016FC4B}"/>
          </ac:grpSpMkLst>
        </pc:grpChg>
        <pc:grpChg chg="add mod">
          <ac:chgData name="Kristina Ling" userId="7786acc6-e515-4211-a984-c5f6e3ec6456" providerId="ADAL" clId="{C5D44330-48C0-4F17-9CBE-2CC86D83F927}" dt="2021-10-21T12:31:30.719" v="1100" actId="1076"/>
          <ac:grpSpMkLst>
            <pc:docMk/>
            <pc:sldMk cId="1863564182" sldId="859"/>
            <ac:grpSpMk id="52" creationId="{167DF439-7B6B-437E-997E-005171CFBDDC}"/>
          </ac:grpSpMkLst>
        </pc:grpChg>
        <pc:grpChg chg="add mod">
          <ac:chgData name="Kristina Ling" userId="7786acc6-e515-4211-a984-c5f6e3ec6456" providerId="ADAL" clId="{C5D44330-48C0-4F17-9CBE-2CC86D83F927}" dt="2021-10-21T12:31:30.719" v="1100" actId="1076"/>
          <ac:grpSpMkLst>
            <pc:docMk/>
            <pc:sldMk cId="1863564182" sldId="859"/>
            <ac:grpSpMk id="55" creationId="{C0432281-D308-4901-9E94-53C1DC2671E5}"/>
          </ac:grpSpMkLst>
        </pc:grpChg>
        <pc:grpChg chg="add mod">
          <ac:chgData name="Kristina Ling" userId="7786acc6-e515-4211-a984-c5f6e3ec6456" providerId="ADAL" clId="{C5D44330-48C0-4F17-9CBE-2CC86D83F927}" dt="2021-10-21T12:31:36.233" v="1102" actId="1076"/>
          <ac:grpSpMkLst>
            <pc:docMk/>
            <pc:sldMk cId="1863564182" sldId="859"/>
            <ac:grpSpMk id="58" creationId="{3208DE59-708A-4E3E-968F-D64B72ED0B64}"/>
          </ac:grpSpMkLst>
        </pc:grpChg>
        <pc:grpChg chg="add mod">
          <ac:chgData name="Kristina Ling" userId="7786acc6-e515-4211-a984-c5f6e3ec6456" providerId="ADAL" clId="{C5D44330-48C0-4F17-9CBE-2CC86D83F927}" dt="2021-10-21T12:31:36.233" v="1102" actId="1076"/>
          <ac:grpSpMkLst>
            <pc:docMk/>
            <pc:sldMk cId="1863564182" sldId="859"/>
            <ac:grpSpMk id="61" creationId="{2A9C57D9-7F73-4323-8D65-310400264FA9}"/>
          </ac:grpSpMkLst>
        </pc:grpChg>
        <pc:grpChg chg="add mod">
          <ac:chgData name="Kristina Ling" userId="7786acc6-e515-4211-a984-c5f6e3ec6456" providerId="ADAL" clId="{C5D44330-48C0-4F17-9CBE-2CC86D83F927}" dt="2021-10-21T12:31:36.233" v="1102" actId="1076"/>
          <ac:grpSpMkLst>
            <pc:docMk/>
            <pc:sldMk cId="1863564182" sldId="859"/>
            <ac:grpSpMk id="64" creationId="{08F38765-57CA-4C2A-98A5-3D7699BE72C1}"/>
          </ac:grpSpMkLst>
        </pc:grpChg>
        <pc:grpChg chg="add del mod">
          <ac:chgData name="Kristina Ling" userId="7786acc6-e515-4211-a984-c5f6e3ec6456" providerId="ADAL" clId="{C5D44330-48C0-4F17-9CBE-2CC86D83F927}" dt="2021-10-22T06:42:04.918" v="4008" actId="478"/>
          <ac:grpSpMkLst>
            <pc:docMk/>
            <pc:sldMk cId="1863564182" sldId="859"/>
            <ac:grpSpMk id="67" creationId="{29FB3814-C1BC-4EB1-82A2-F49938B4D0BF}"/>
          </ac:grpSpMkLst>
        </pc:grpChg>
        <pc:grpChg chg="add mod">
          <ac:chgData name="Kristina Ling" userId="7786acc6-e515-4211-a984-c5f6e3ec6456" providerId="ADAL" clId="{C5D44330-48C0-4F17-9CBE-2CC86D83F927}" dt="2021-10-22T06:42:23.576" v="4010" actId="1076"/>
          <ac:grpSpMkLst>
            <pc:docMk/>
            <pc:sldMk cId="1863564182" sldId="859"/>
            <ac:grpSpMk id="70" creationId="{9ED83FD4-7B0F-4EA4-806F-9F90ABD5E9A6}"/>
          </ac:grpSpMkLst>
        </pc:grpChg>
        <pc:grpChg chg="add mod">
          <ac:chgData name="Kristina Ling" userId="7786acc6-e515-4211-a984-c5f6e3ec6456" providerId="ADAL" clId="{C5D44330-48C0-4F17-9CBE-2CC86D83F927}" dt="2021-10-21T12:32:59.310" v="1108" actId="1076"/>
          <ac:grpSpMkLst>
            <pc:docMk/>
            <pc:sldMk cId="1863564182" sldId="859"/>
            <ac:grpSpMk id="73" creationId="{B754666B-A5D9-458D-A916-07759B6B38E5}"/>
          </ac:grpSpMkLst>
        </pc:grpChg>
        <pc:grpChg chg="add mod">
          <ac:chgData name="Kristina Ling" userId="7786acc6-e515-4211-a984-c5f6e3ec6456" providerId="ADAL" clId="{C5D44330-48C0-4F17-9CBE-2CC86D83F927}" dt="2021-10-21T12:32:59.310" v="1108" actId="1076"/>
          <ac:grpSpMkLst>
            <pc:docMk/>
            <pc:sldMk cId="1863564182" sldId="859"/>
            <ac:grpSpMk id="76" creationId="{AB904D95-9DC5-4A67-8E8F-482CFC4859A7}"/>
          </ac:grpSpMkLst>
        </pc:grpChg>
        <pc:grpChg chg="add mod">
          <ac:chgData name="Kristina Ling" userId="7786acc6-e515-4211-a984-c5f6e3ec6456" providerId="ADAL" clId="{C5D44330-48C0-4F17-9CBE-2CC86D83F927}" dt="2021-10-21T12:32:59.310" v="1108" actId="1076"/>
          <ac:grpSpMkLst>
            <pc:docMk/>
            <pc:sldMk cId="1863564182" sldId="859"/>
            <ac:grpSpMk id="79" creationId="{7065D91F-0AC6-47FE-889A-7232A4C152FC}"/>
          </ac:grpSpMkLst>
        </pc:grpChg>
        <pc:grpChg chg="add mod">
          <ac:chgData name="Kristina Ling" userId="7786acc6-e515-4211-a984-c5f6e3ec6456" providerId="ADAL" clId="{C5D44330-48C0-4F17-9CBE-2CC86D83F927}" dt="2021-10-21T12:33:04.900" v="1110" actId="1076"/>
          <ac:grpSpMkLst>
            <pc:docMk/>
            <pc:sldMk cId="1863564182" sldId="859"/>
            <ac:grpSpMk id="82" creationId="{A2ED4D39-0C1A-48F1-98EB-03D00D94CA85}"/>
          </ac:grpSpMkLst>
        </pc:grpChg>
        <pc:grpChg chg="add mod">
          <ac:chgData name="Kristina Ling" userId="7786acc6-e515-4211-a984-c5f6e3ec6456" providerId="ADAL" clId="{C5D44330-48C0-4F17-9CBE-2CC86D83F927}" dt="2021-10-21T12:33:04.900" v="1110" actId="1076"/>
          <ac:grpSpMkLst>
            <pc:docMk/>
            <pc:sldMk cId="1863564182" sldId="859"/>
            <ac:grpSpMk id="85" creationId="{B2CF8AEB-5DED-4457-BCEC-CBDE6AF19B28}"/>
          </ac:grpSpMkLst>
        </pc:grpChg>
        <pc:grpChg chg="add mod">
          <ac:chgData name="Kristina Ling" userId="7786acc6-e515-4211-a984-c5f6e3ec6456" providerId="ADAL" clId="{C5D44330-48C0-4F17-9CBE-2CC86D83F927}" dt="2021-10-21T12:33:04.900" v="1110" actId="1076"/>
          <ac:grpSpMkLst>
            <pc:docMk/>
            <pc:sldMk cId="1863564182" sldId="859"/>
            <ac:grpSpMk id="88" creationId="{18BDAAED-8487-4738-851C-C89F96CC1175}"/>
          </ac:grpSpMkLst>
        </pc:grpChg>
        <pc:grpChg chg="add mod">
          <ac:chgData name="Kristina Ling" userId="7786acc6-e515-4211-a984-c5f6e3ec6456" providerId="ADAL" clId="{C5D44330-48C0-4F17-9CBE-2CC86D83F927}" dt="2021-10-21T12:33:04.900" v="1110" actId="1076"/>
          <ac:grpSpMkLst>
            <pc:docMk/>
            <pc:sldMk cId="1863564182" sldId="859"/>
            <ac:grpSpMk id="91" creationId="{BB6B16F0-0342-470B-BC6D-5FFE865F0934}"/>
          </ac:grpSpMkLst>
        </pc:grpChg>
        <pc:grpChg chg="add mod">
          <ac:chgData name="Kristina Ling" userId="7786acc6-e515-4211-a984-c5f6e3ec6456" providerId="ADAL" clId="{C5D44330-48C0-4F17-9CBE-2CC86D83F927}" dt="2021-10-22T06:41:15.114" v="4005" actId="1076"/>
          <ac:grpSpMkLst>
            <pc:docMk/>
            <pc:sldMk cId="1863564182" sldId="859"/>
            <ac:grpSpMk id="94" creationId="{F9440D76-D341-47D2-BDDA-C44982A115E1}"/>
          </ac:grpSpMkLst>
        </pc:grpChg>
        <pc:grpChg chg="add mod">
          <ac:chgData name="Kristina Ling" userId="7786acc6-e515-4211-a984-c5f6e3ec6456" providerId="ADAL" clId="{C5D44330-48C0-4F17-9CBE-2CC86D83F927}" dt="2021-10-22T06:42:09.290" v="4009"/>
          <ac:grpSpMkLst>
            <pc:docMk/>
            <pc:sldMk cId="1863564182" sldId="859"/>
            <ac:grpSpMk id="97" creationId="{1EDCF9A5-D0A2-473A-8A87-5C1DFF0C32B4}"/>
          </ac:grpSpMkLst>
        </pc:grpChg>
      </pc:sldChg>
      <pc:sldChg chg="modSp add mod ord">
        <pc:chgData name="Kristina Ling" userId="7786acc6-e515-4211-a984-c5f6e3ec6456" providerId="ADAL" clId="{C5D44330-48C0-4F17-9CBE-2CC86D83F927}" dt="2021-10-22T06:42:56.095" v="4014" actId="1076"/>
        <pc:sldMkLst>
          <pc:docMk/>
          <pc:sldMk cId="1434420827" sldId="860"/>
        </pc:sldMkLst>
        <pc:spChg chg="mod">
          <ac:chgData name="Kristina Ling" userId="7786acc6-e515-4211-a984-c5f6e3ec6456" providerId="ADAL" clId="{C5D44330-48C0-4F17-9CBE-2CC86D83F927}" dt="2021-10-22T06:42:45.774" v="4013" actId="20577"/>
          <ac:spMkLst>
            <pc:docMk/>
            <pc:sldMk cId="1434420827" sldId="860"/>
            <ac:spMk id="4" creationId="{8029B6AD-1577-D543-97FC-2A5A71BF0E66}"/>
          </ac:spMkLst>
        </pc:spChg>
        <pc:spChg chg="mod">
          <ac:chgData name="Kristina Ling" userId="7786acc6-e515-4211-a984-c5f6e3ec6456" providerId="ADAL" clId="{C5D44330-48C0-4F17-9CBE-2CC86D83F927}" dt="2021-10-22T06:42:56.095" v="4014" actId="1076"/>
          <ac:spMkLst>
            <pc:docMk/>
            <pc:sldMk cId="1434420827" sldId="860"/>
            <ac:spMk id="5" creationId="{600AC518-D47C-0A42-A1B2-A79784706F47}"/>
          </ac:spMkLst>
        </pc:spChg>
      </pc:sldChg>
      <pc:sldChg chg="add">
        <pc:chgData name="Kristina Ling" userId="7786acc6-e515-4211-a984-c5f6e3ec6456" providerId="ADAL" clId="{C5D44330-48C0-4F17-9CBE-2CC86D83F927}" dt="2021-10-22T06:30:07.893" v="3451" actId="2890"/>
        <pc:sldMkLst>
          <pc:docMk/>
          <pc:sldMk cId="3409037851" sldId="861"/>
        </pc:sldMkLst>
      </pc:sldChg>
    </pc:docChg>
  </pc:docChgLst>
</pc:chgInfo>
</file>

<file path=ppt/comments/modernComment_1162_74AB3BA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5C7A64C-586B-4B07-A3C4-6E527AC54844}" authorId="{6428A411-1324-3359-A7A1-3CADA89F0A17}" status="resolved" created="2022-02-21T12:52:52.055" complete="100000">
    <pc:sldMkLst xmlns:pc="http://schemas.microsoft.com/office/powerpoint/2013/main/command">
      <pc:docMk/>
      <pc:sldMk cId="1957378981" sldId="4450"/>
    </pc:sldMkLst>
    <p188:replyLst>
      <p188:reply id="{90EF5F09-C61B-408B-9A2C-9C9C8B21FF50}" authorId="{5E6B1C8F-5A6F-7A20-9F2C-1C070A9CC793}" created="2022-02-21T13:25:35.007">
        <p188:txBody>
          <a:bodyPr/>
          <a:lstStyle/>
          <a:p>
            <a:r>
              <a:rPr lang="sv-SE"/>
              <a:t>Jag tänkte att den inte var så snygg och kanske inte tillräckligt tydlig, vi hafsade liksom ihop den :) Men om du tror att den är tydlig nog så behöver den kanske inte ändras? Går det att göra rubrikerna på mönstren lite snyggare kanske? [@Cajza Stålheim] </a:t>
            </a:r>
          </a:p>
        </p188:txBody>
      </p188:reply>
      <p188:reply id="{99097DE4-8F5C-4DA5-A215-462724281664}" authorId="{6428A411-1324-3359-A7A1-3CADA89F0A17}" created="2022-02-21T13:40:35.248">
        <p188:txBody>
          <a:bodyPr/>
          <a:lstStyle/>
          <a:p>
            <a:r>
              <a:rPr lang="sv-SE"/>
              <a:t>Jag tycker det funkar fint :) [@Nicklas Rask] </a:t>
            </a:r>
          </a:p>
        </p188:txBody>
      </p188:reply>
    </p188:replyLst>
    <p188:txBody>
      <a:bodyPr/>
      <a:lstStyle/>
      <a:p>
        <a:r>
          <a:rPr lang="sv-SE"/>
          <a:t>[@Nicklas Rask] Vad var det du tyckte ska göras om på denna slide? :)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C2F4C-4F59-8245-96D2-7C59F5B79C66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7C5DD-F4D9-1348-BE42-9BEBCDB072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6037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7C5DD-F4D9-1348-BE42-9BEBCDB072B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4780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2C665-3681-D041-A9EA-FF75E3543D81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729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328257">
              <a:defRPr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2C665-3681-D041-A9EA-FF75E3543D81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7048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2C665-3681-D041-A9EA-FF75E3543D81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3740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ÖVERFÖRING AV BÅTEN - METAFOREN PÅ NÄSTA SLIDE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2C665-3681-D041-A9EA-FF75E3543D81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41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Beskriv vad vinden och ankaret ska illustrera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2C665-3681-D041-A9EA-FF75E3543D81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0259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2C665-3681-D041-A9EA-FF75E3543D81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1146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2C665-3681-D041-A9EA-FF75E3543D81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5106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2C665-3681-D041-A9EA-FF75E3543D81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3940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7C5DD-F4D9-1348-BE42-9BEBCDB072B3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9225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Förklara båten-metaforen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7C5DD-F4D9-1348-BE42-9BEBCDB072B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4803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2C665-3681-D041-A9EA-FF75E3543D8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7016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2C665-3681-D041-A9EA-FF75E3543D8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77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328257">
              <a:defRPr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2C665-3681-D041-A9EA-FF75E3543D8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3550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2C665-3681-D041-A9EA-FF75E3543D8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0321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2C665-3681-D041-A9EA-FF75E3543D8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1001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Beskriv vad vinden och ankaret ska illustrera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2C665-3681-D041-A9EA-FF75E3543D8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5688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2C665-3681-D041-A9EA-FF75E3543D81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62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7.png"/><Relationship Id="rId10" Type="http://schemas.openxmlformats.org/officeDocument/2006/relationships/image" Target="../media/image13.emf"/><Relationship Id="rId4" Type="http://schemas.openxmlformats.org/officeDocument/2006/relationships/image" Target="../media/image6.png"/><Relationship Id="rId9" Type="http://schemas.openxmlformats.org/officeDocument/2006/relationships/image" Target="../media/image12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2.png"/><Relationship Id="rId7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10" Type="http://schemas.openxmlformats.org/officeDocument/2006/relationships/image" Target="../media/image16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E6B0BB92-BF64-EA40-9431-431E583756BC}"/>
              </a:ext>
            </a:extLst>
          </p:cNvPr>
          <p:cNvSpPr/>
          <p:nvPr userDrawn="1"/>
        </p:nvSpPr>
        <p:spPr>
          <a:xfrm>
            <a:off x="6239435" y="6066454"/>
            <a:ext cx="5782236" cy="645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6358" y="6383924"/>
            <a:ext cx="3074123" cy="1528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70481" y="6382883"/>
            <a:ext cx="1021520" cy="1549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cxnSp>
        <p:nvCxnSpPr>
          <p:cNvPr id="13" name="Rak 12">
            <a:extLst>
              <a:ext uri="{FF2B5EF4-FFF2-40B4-BE49-F238E27FC236}">
                <a16:creationId xmlns:a16="http://schemas.microsoft.com/office/drawing/2014/main" id="{DE01E3FD-D40F-6442-A07D-6D3620166B7F}"/>
              </a:ext>
            </a:extLst>
          </p:cNvPr>
          <p:cNvCxnSpPr/>
          <p:nvPr userDrawn="1"/>
        </p:nvCxnSpPr>
        <p:spPr>
          <a:xfrm>
            <a:off x="10187189" y="6206705"/>
            <a:ext cx="0" cy="5056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76101342-B34F-3942-9C6B-969CD095A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384" y="6245225"/>
            <a:ext cx="1364167" cy="394814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D5D6B3AA-8347-F946-8A59-D2EFE154D4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77" y="6205132"/>
            <a:ext cx="1508902" cy="534351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F3776D19-3B48-4C43-865D-2C8A4737E7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642" y="6295512"/>
            <a:ext cx="1340758" cy="381710"/>
          </a:xfrm>
          <a:prstGeom prst="rect">
            <a:avLst/>
          </a:prstGeom>
        </p:spPr>
      </p:pic>
      <p:cxnSp>
        <p:nvCxnSpPr>
          <p:cNvPr id="16" name="Rak 15">
            <a:extLst>
              <a:ext uri="{FF2B5EF4-FFF2-40B4-BE49-F238E27FC236}">
                <a16:creationId xmlns:a16="http://schemas.microsoft.com/office/drawing/2014/main" id="{DB944EA9-D209-5C40-9BC6-5571C874868B}"/>
              </a:ext>
            </a:extLst>
          </p:cNvPr>
          <p:cNvCxnSpPr>
            <a:cxnSpLocks/>
          </p:cNvCxnSpPr>
          <p:nvPr userDrawn="1"/>
        </p:nvCxnSpPr>
        <p:spPr>
          <a:xfrm>
            <a:off x="10274166" y="6245225"/>
            <a:ext cx="0" cy="4295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41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/>
              <a:t>Rubrik i svart/vitt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38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062457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455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086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059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1696AB1E-9D21-E54C-A93E-EB25F51C91AC}"/>
              </a:ext>
            </a:extLst>
          </p:cNvPr>
          <p:cNvSpPr/>
          <p:nvPr userDrawn="1"/>
        </p:nvSpPr>
        <p:spPr>
          <a:xfrm>
            <a:off x="10105795" y="0"/>
            <a:ext cx="1457599" cy="1482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FB13B876-829A-4846-9E62-DE2C7EFDAF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525" y="314196"/>
            <a:ext cx="1134140" cy="95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57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148455-62E3-4F5A-A1DE-C38C88884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E0EC03-F976-41C3-BCEE-4C1408160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AB21909-613B-4224-8DC5-A46D2853D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7F78-A6D8-4C8A-9671-B9EC72E38525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3C99986-E5FC-4719-8275-08F9C20A2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15D8FA7-7C40-4177-A895-29DB4B205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83C5-CC0E-4D75-A96E-10008C7E87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607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117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2022-02-21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F249C7A1-1445-DD4E-B3AE-DA896E02A5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3072" y="2220668"/>
            <a:ext cx="6480000" cy="212365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ADCB41CF-1EE6-A945-AE50-D797359D94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746" y="6105790"/>
            <a:ext cx="1586648" cy="459204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A467B30F-DC07-494D-8CA3-B1AF5B062C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765" y="6105791"/>
            <a:ext cx="1508902" cy="534351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E106C8FB-2DFC-A341-81EE-C9CEAC5346FD}"/>
              </a:ext>
            </a:extLst>
          </p:cNvPr>
          <p:cNvSpPr/>
          <p:nvPr userDrawn="1"/>
        </p:nvSpPr>
        <p:spPr>
          <a:xfrm>
            <a:off x="10105796" y="1"/>
            <a:ext cx="1457599" cy="1482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117"/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1745B951-E7CE-BB48-915D-3573271DFF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525" y="314197"/>
            <a:ext cx="1134140" cy="95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41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6840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731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7799712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420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03674A3A-B495-F246-86CD-F43B554823AF}"/>
              </a:ext>
            </a:extLst>
          </p:cNvPr>
          <p:cNvSpPr/>
          <p:nvPr userDrawn="1"/>
        </p:nvSpPr>
        <p:spPr>
          <a:xfrm>
            <a:off x="0" y="5357812"/>
            <a:ext cx="12192000" cy="1500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3CBCBCD-6CCF-604E-8CE8-78B830B36516}"/>
              </a:ext>
            </a:extLst>
          </p:cNvPr>
          <p:cNvSpPr/>
          <p:nvPr userDrawn="1"/>
        </p:nvSpPr>
        <p:spPr>
          <a:xfrm>
            <a:off x="0" y="0"/>
            <a:ext cx="12192000" cy="5802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4952AE61-6AF7-0042-A4CC-663AC2CBA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4" name="Rubrik 1">
            <a:extLst>
              <a:ext uri="{FF2B5EF4-FFF2-40B4-BE49-F238E27FC236}">
                <a16:creationId xmlns:a16="http://schemas.microsoft.com/office/drawing/2014/main" id="{4EAA79FF-0632-B84D-9D7A-6EF298F2B0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29359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25" name="Underrubrik 2">
            <a:extLst>
              <a:ext uri="{FF2B5EF4-FFF2-40B4-BE49-F238E27FC236}">
                <a16:creationId xmlns:a16="http://schemas.microsoft.com/office/drawing/2014/main" id="{52D5C130-9A05-764D-ADD6-735B40F685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60472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Underrubrik/Namn, Datum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B6205B8-1027-A44F-9534-6CBA1A7A68C8}"/>
              </a:ext>
            </a:extLst>
          </p:cNvPr>
          <p:cNvSpPr/>
          <p:nvPr userDrawn="1"/>
        </p:nvSpPr>
        <p:spPr>
          <a:xfrm>
            <a:off x="10105795" y="0"/>
            <a:ext cx="1457599" cy="1482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77DF7CA0-744F-0643-BD8F-275417BD68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525" y="314196"/>
            <a:ext cx="1134140" cy="958407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33B01264-9EAA-9F47-B457-613ED5154F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746" y="5087452"/>
            <a:ext cx="1586648" cy="459204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CC13EE7B-FB15-EA4C-9834-3E0AE3C5D62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765" y="5087452"/>
            <a:ext cx="1508902" cy="534351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00BC268E-39A3-934D-98B3-19FF03B8877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71" y="6219902"/>
            <a:ext cx="1159338" cy="291591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17AB8826-0157-0D47-917A-6BEB6CBAF59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426" y="6211295"/>
            <a:ext cx="1025313" cy="294505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D8D39B7D-A12E-CB4D-A810-56EAC10C742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127" y="6203460"/>
            <a:ext cx="1833154" cy="281067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5C3C04C0-FF5E-4542-8363-892F66F5882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429" y="6053943"/>
            <a:ext cx="937667" cy="509564"/>
          </a:xfrm>
          <a:prstGeom prst="rect">
            <a:avLst/>
          </a:prstGeom>
        </p:spPr>
      </p:pic>
      <p:pic>
        <p:nvPicPr>
          <p:cNvPr id="30" name="Bildobjekt 29">
            <a:extLst>
              <a:ext uri="{FF2B5EF4-FFF2-40B4-BE49-F238E27FC236}">
                <a16:creationId xmlns:a16="http://schemas.microsoft.com/office/drawing/2014/main" id="{1673EF09-0603-3541-91E8-01C20376772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630" y="6162064"/>
            <a:ext cx="1143979" cy="371422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E85476C7-8DF6-E347-A882-36FEFEA37E2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182" y="6211539"/>
            <a:ext cx="937667" cy="339627"/>
          </a:xfrm>
          <a:prstGeom prst="rect">
            <a:avLst/>
          </a:prstGeom>
        </p:spPr>
      </p:pic>
      <p:pic>
        <p:nvPicPr>
          <p:cNvPr id="32" name="Bildobjekt 31">
            <a:extLst>
              <a:ext uri="{FF2B5EF4-FFF2-40B4-BE49-F238E27FC236}">
                <a16:creationId xmlns:a16="http://schemas.microsoft.com/office/drawing/2014/main" id="{58A45038-29A9-AC49-A2D0-37E5849151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045" y="6244707"/>
            <a:ext cx="1898890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44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331506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</a:t>
            </a:r>
            <a:br>
              <a:rPr lang="sv-SE"/>
            </a:br>
            <a:r>
              <a:rPr lang="sv-SE"/>
              <a:t>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7815060" cy="710252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1091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1754155"/>
            <a:ext cx="4140000" cy="543408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6576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/>
              <a:t>Rubrik i svart/vitt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3087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65971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F249C7A1-1445-DD4E-B3AE-DA896E02A5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3072" y="2220668"/>
            <a:ext cx="6480000" cy="212365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106C8FB-2DFC-A341-81EE-C9CEAC5346FD}"/>
              </a:ext>
            </a:extLst>
          </p:cNvPr>
          <p:cNvSpPr/>
          <p:nvPr userDrawn="1"/>
        </p:nvSpPr>
        <p:spPr>
          <a:xfrm>
            <a:off x="10105795" y="0"/>
            <a:ext cx="1457599" cy="1482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1745B951-E7CE-BB48-915D-3573271DFF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525" y="314196"/>
            <a:ext cx="1134140" cy="958407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AE4019A2-9583-264A-8FE1-A2F6FF25AA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838" y="6384966"/>
            <a:ext cx="1021520" cy="1528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2E93620E-569B-EC46-833D-CDFB0C0A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6358" y="6383924"/>
            <a:ext cx="3074123" cy="1528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8" name="Platshållare för bildnummer 5">
            <a:extLst>
              <a:ext uri="{FF2B5EF4-FFF2-40B4-BE49-F238E27FC236}">
                <a16:creationId xmlns:a16="http://schemas.microsoft.com/office/drawing/2014/main" id="{C558F6EC-98CB-BE4E-B332-7F32F2F24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70481" y="6382883"/>
            <a:ext cx="1021520" cy="1549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AEED3447-F02E-D14C-815F-B4D1C7C259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223" y="6183944"/>
            <a:ext cx="1586648" cy="459204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1F96BE51-5ED8-DC4B-AF33-5858690402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003" y="6183944"/>
            <a:ext cx="1508902" cy="534351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04EBB300-6A91-CE46-9D32-A29CCBFA7E7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00" y="6255091"/>
            <a:ext cx="1299962" cy="370096"/>
          </a:xfrm>
          <a:prstGeom prst="rect">
            <a:avLst/>
          </a:prstGeom>
        </p:spPr>
      </p:pic>
      <p:cxnSp>
        <p:nvCxnSpPr>
          <p:cNvPr id="22" name="Rak 21">
            <a:extLst>
              <a:ext uri="{FF2B5EF4-FFF2-40B4-BE49-F238E27FC236}">
                <a16:creationId xmlns:a16="http://schemas.microsoft.com/office/drawing/2014/main" id="{09FF6B9D-3FF7-F546-9F38-FBCC20BD9573}"/>
              </a:ext>
            </a:extLst>
          </p:cNvPr>
          <p:cNvCxnSpPr>
            <a:cxnSpLocks/>
          </p:cNvCxnSpPr>
          <p:nvPr userDrawn="1"/>
        </p:nvCxnSpPr>
        <p:spPr>
          <a:xfrm>
            <a:off x="10277341" y="6206705"/>
            <a:ext cx="0" cy="4295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362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ö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3A295CC0-02CA-3747-9AE5-A10C4454F5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B44A1334-338C-5C42-A719-71157E07F2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3072" y="2220668"/>
            <a:ext cx="6480000" cy="212365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DB6DD332-0D4E-E740-A392-E81BBD87B514}"/>
              </a:ext>
            </a:extLst>
          </p:cNvPr>
          <p:cNvSpPr/>
          <p:nvPr userDrawn="1"/>
        </p:nvSpPr>
        <p:spPr>
          <a:xfrm>
            <a:off x="10105795" y="0"/>
            <a:ext cx="1457599" cy="1482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824E06BC-8C0E-064D-A3E3-02EE354A8B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525" y="314196"/>
            <a:ext cx="1134140" cy="958407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9E4AB7F9-1170-574F-A3DE-A290FF288C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838" y="6384966"/>
            <a:ext cx="1021520" cy="1528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2AA885D2-AD2C-BF4A-AC44-782383A6C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6358" y="6383924"/>
            <a:ext cx="3074123" cy="1528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E3C164E8-AB86-2B41-91D4-7B0C790F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70481" y="6382883"/>
            <a:ext cx="1021520" cy="1549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D358813B-10C3-8C43-B456-B28C6A5293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223" y="6183944"/>
            <a:ext cx="1586648" cy="459204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8B441F83-067F-1641-ACAA-6320047D55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003" y="6183944"/>
            <a:ext cx="1508902" cy="534351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D5B52414-D004-1C46-BD45-13BC1540253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00" y="6255091"/>
            <a:ext cx="1299962" cy="370096"/>
          </a:xfrm>
          <a:prstGeom prst="rect">
            <a:avLst/>
          </a:prstGeom>
        </p:spPr>
      </p:pic>
      <p:cxnSp>
        <p:nvCxnSpPr>
          <p:cNvPr id="22" name="Rak 21">
            <a:extLst>
              <a:ext uri="{FF2B5EF4-FFF2-40B4-BE49-F238E27FC236}">
                <a16:creationId xmlns:a16="http://schemas.microsoft.com/office/drawing/2014/main" id="{2CE10F4D-DFBA-004F-A0F0-6127C78C8D6F}"/>
              </a:ext>
            </a:extLst>
          </p:cNvPr>
          <p:cNvCxnSpPr>
            <a:cxnSpLocks/>
          </p:cNvCxnSpPr>
          <p:nvPr userDrawn="1"/>
        </p:nvCxnSpPr>
        <p:spPr>
          <a:xfrm>
            <a:off x="10277341" y="6206705"/>
            <a:ext cx="0" cy="4295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470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BE207868-7FD1-884B-BF82-196C5C190A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3072" y="2220668"/>
            <a:ext cx="6480000" cy="212365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CD17479-DF40-EC47-AB36-543FB1FE1A24}"/>
              </a:ext>
            </a:extLst>
          </p:cNvPr>
          <p:cNvSpPr/>
          <p:nvPr userDrawn="1"/>
        </p:nvSpPr>
        <p:spPr>
          <a:xfrm>
            <a:off x="10105795" y="0"/>
            <a:ext cx="1457599" cy="1482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6C06AE82-F9D5-6E4C-A0D2-4D62FE17CA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525" y="314196"/>
            <a:ext cx="1134140" cy="958407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5AF848D6-1FD9-5D4F-883E-0C0B135768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838" y="6384966"/>
            <a:ext cx="1021520" cy="1528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589EFBC1-0B50-B545-9326-5B8041347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6358" y="6383924"/>
            <a:ext cx="3074123" cy="1528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bildnummer 5">
            <a:extLst>
              <a:ext uri="{FF2B5EF4-FFF2-40B4-BE49-F238E27FC236}">
                <a16:creationId xmlns:a16="http://schemas.microsoft.com/office/drawing/2014/main" id="{4A31F5FF-9CC3-8E46-8149-699ED860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70481" y="6382883"/>
            <a:ext cx="1021520" cy="1549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BF3EE63F-D03B-5D45-966E-7761F4C64E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223" y="6183944"/>
            <a:ext cx="1586648" cy="459204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F2482359-E9EC-384F-988B-482117A943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003" y="6183944"/>
            <a:ext cx="1508902" cy="534351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A4FE0D07-4FD7-C24A-8E56-537CCF392CB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00" y="6255091"/>
            <a:ext cx="1299962" cy="370096"/>
          </a:xfrm>
          <a:prstGeom prst="rect">
            <a:avLst/>
          </a:prstGeom>
        </p:spPr>
      </p:pic>
      <p:cxnSp>
        <p:nvCxnSpPr>
          <p:cNvPr id="22" name="Rak 21">
            <a:extLst>
              <a:ext uri="{FF2B5EF4-FFF2-40B4-BE49-F238E27FC236}">
                <a16:creationId xmlns:a16="http://schemas.microsoft.com/office/drawing/2014/main" id="{83A4C4D1-B2C9-4B48-9456-CBCFEB674D37}"/>
              </a:ext>
            </a:extLst>
          </p:cNvPr>
          <p:cNvCxnSpPr>
            <a:cxnSpLocks/>
          </p:cNvCxnSpPr>
          <p:nvPr userDrawn="1"/>
        </p:nvCxnSpPr>
        <p:spPr>
          <a:xfrm>
            <a:off x="10277341" y="6206705"/>
            <a:ext cx="0" cy="4295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647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06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03674A3A-B495-F246-86CD-F43B554823AF}"/>
              </a:ext>
            </a:extLst>
          </p:cNvPr>
          <p:cNvSpPr/>
          <p:nvPr userDrawn="1"/>
        </p:nvSpPr>
        <p:spPr>
          <a:xfrm>
            <a:off x="0" y="-22996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F2311C0E-0E5F-8744-BD85-85DA48378E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177" y="1440404"/>
            <a:ext cx="1287956" cy="1088389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AF48867D-8AAC-C34E-A21A-05AC66762E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754" y="1586186"/>
            <a:ext cx="2749818" cy="796823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9440E517-B048-4945-ADC5-F50376D80A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82" y="3471622"/>
            <a:ext cx="2004437" cy="504146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00F305DF-D31A-3248-97B9-E5686073984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99" y="3488475"/>
            <a:ext cx="1755175" cy="504146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BC0E49C4-6EBD-5C4E-8CBF-E7B394AC504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006" y="4881306"/>
            <a:ext cx="2823613" cy="432929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31002EED-2A77-D846-8301-A4A500260DC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749" y="4671868"/>
            <a:ext cx="1448510" cy="787175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67E6678E-4007-EE43-8828-8292151C4E9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889" y="4787149"/>
            <a:ext cx="1913432" cy="621244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6B697CD6-5268-FA47-A5F7-36E93B6520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201" y="4832465"/>
            <a:ext cx="1464952" cy="530612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ECA03ECE-4554-9949-895C-209D41DE798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555" y="3520990"/>
            <a:ext cx="3200561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0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91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704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77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7799712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571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331506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</a:t>
            </a:r>
            <a:br>
              <a:rPr lang="sv-SE"/>
            </a:br>
            <a:r>
              <a:rPr lang="sv-SE"/>
              <a:t>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7815060" cy="710252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330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1754155"/>
            <a:ext cx="4140000" cy="543408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83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50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18CA856-E0BC-FF40-9190-BDC71AB0850F}"/>
              </a:ext>
            </a:extLst>
          </p:cNvPr>
          <p:cNvSpPr/>
          <p:nvPr userDrawn="1"/>
        </p:nvSpPr>
        <p:spPr>
          <a:xfrm>
            <a:off x="10105795" y="0"/>
            <a:ext cx="1457599" cy="1482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1316B03-E6B0-B146-AF0B-FCC8E054C86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525" y="314196"/>
            <a:ext cx="1134140" cy="95840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650" y="6296797"/>
            <a:ext cx="1185371" cy="343488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EF98CA06-6339-E347-A2D4-212F3D772CF7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493" y="6283133"/>
            <a:ext cx="1288589" cy="456330"/>
          </a:xfrm>
          <a:prstGeom prst="rect">
            <a:avLst/>
          </a:prstGeom>
        </p:spPr>
      </p:pic>
      <p:cxnSp>
        <p:nvCxnSpPr>
          <p:cNvPr id="10" name="Rak 9">
            <a:extLst>
              <a:ext uri="{FF2B5EF4-FFF2-40B4-BE49-F238E27FC236}">
                <a16:creationId xmlns:a16="http://schemas.microsoft.com/office/drawing/2014/main" id="{029E697B-3D98-0B4F-A858-BDE5BA502B3C}"/>
              </a:ext>
            </a:extLst>
          </p:cNvPr>
          <p:cNvCxnSpPr>
            <a:cxnSpLocks/>
          </p:cNvCxnSpPr>
          <p:nvPr userDrawn="1"/>
        </p:nvCxnSpPr>
        <p:spPr>
          <a:xfrm>
            <a:off x="10518732" y="6344152"/>
            <a:ext cx="0" cy="3061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DDB01273-D862-6041-AEBB-B5E7D0680604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47" y="6347929"/>
            <a:ext cx="1132579" cy="32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3" r:id="rId2"/>
    <p:sldLayoutId id="2147483692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708" r:id="rId13"/>
    <p:sldLayoutId id="2147483671" r:id="rId14"/>
    <p:sldLayoutId id="2147483711" r:id="rId15"/>
    <p:sldLayoutId id="2147483712" r:id="rId1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50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2022-02-21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30E7AF2-AD9E-CA4E-A522-4278A36B86D8}"/>
              </a:ext>
            </a:extLst>
          </p:cNvPr>
          <p:cNvSpPr/>
          <p:nvPr userDrawn="1"/>
        </p:nvSpPr>
        <p:spPr>
          <a:xfrm>
            <a:off x="10105795" y="0"/>
            <a:ext cx="1457599" cy="1482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0D470A0E-D620-3A49-905F-74F1C4A6753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525" y="314196"/>
            <a:ext cx="1134140" cy="958407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082F9224-A96C-0E41-89F7-55F371088E8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650" y="6296797"/>
            <a:ext cx="1185371" cy="343488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561FBC2E-2596-2946-8529-3727B0769B9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493" y="6283133"/>
            <a:ext cx="1288589" cy="456330"/>
          </a:xfrm>
          <a:prstGeom prst="rect">
            <a:avLst/>
          </a:prstGeom>
        </p:spPr>
      </p:pic>
      <p:cxnSp>
        <p:nvCxnSpPr>
          <p:cNvPr id="17" name="Rak 16">
            <a:extLst>
              <a:ext uri="{FF2B5EF4-FFF2-40B4-BE49-F238E27FC236}">
                <a16:creationId xmlns:a16="http://schemas.microsoft.com/office/drawing/2014/main" id="{4A567597-D30A-6F46-B90C-52B676229B52}"/>
              </a:ext>
            </a:extLst>
          </p:cNvPr>
          <p:cNvCxnSpPr>
            <a:cxnSpLocks/>
          </p:cNvCxnSpPr>
          <p:nvPr userDrawn="1"/>
        </p:nvCxnSpPr>
        <p:spPr>
          <a:xfrm>
            <a:off x="10518732" y="6344152"/>
            <a:ext cx="0" cy="30618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C9238AB8-B70F-B74B-9AD6-75F721A36FE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47" y="6347929"/>
            <a:ext cx="1132579" cy="32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7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17961DE-70CA-1949-9072-9D2A38C11419}" type="datetime1">
              <a:rPr lang="sv-SE" smtClean="0"/>
              <a:t>2022-02-21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585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0" r:id="rId2"/>
    <p:sldLayoutId id="2147483691" r:id="rId3"/>
    <p:sldLayoutId id="2147483710" r:id="rId4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22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62_74AB3BA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B3AE99-8769-014C-8D3F-8E71A1112B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Båten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7D2AF20-6767-8143-B38A-A286BB62AE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6272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8029B6AD-1577-D543-97FC-2A5A71BF0E66}"/>
              </a:ext>
            </a:extLst>
          </p:cNvPr>
          <p:cNvSpPr txBox="1"/>
          <p:nvPr/>
        </p:nvSpPr>
        <p:spPr>
          <a:xfrm>
            <a:off x="0" y="783105"/>
            <a:ext cx="3947827" cy="1194512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180000" rIns="180000" bIns="180000" rtlCol="0" anchor="ctr">
            <a:spAutoFit/>
          </a:bodyPr>
          <a:lstStyle/>
          <a:p>
            <a:pPr lvl="0" algn="r">
              <a:defRPr/>
            </a:pPr>
            <a:r>
              <a:rPr lang="sv-SE" sz="5400" b="1">
                <a:solidFill>
                  <a:schemeClr val="bg1"/>
                </a:solidFill>
              </a:rPr>
              <a:t>STEG 3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00AC518-D47C-0A42-A1B2-A79784706F47}"/>
              </a:ext>
            </a:extLst>
          </p:cNvPr>
          <p:cNvSpPr txBox="1"/>
          <p:nvPr/>
        </p:nvSpPr>
        <p:spPr>
          <a:xfrm>
            <a:off x="2745372" y="2753588"/>
            <a:ext cx="6701256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sv-SE" sz="4000" b="1"/>
              <a:t>Vad ger dig kraft och energi på jobbet?</a:t>
            </a:r>
          </a:p>
        </p:txBody>
      </p:sp>
    </p:spTree>
    <p:extLst>
      <p:ext uri="{BB962C8B-B14F-4D97-AF65-F5344CB8AC3E}">
        <p14:creationId xmlns:p14="http://schemas.microsoft.com/office/powerpoint/2010/main" val="2569809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ruta 24">
            <a:extLst>
              <a:ext uri="{FF2B5EF4-FFF2-40B4-BE49-F238E27FC236}">
                <a16:creationId xmlns:a16="http://schemas.microsoft.com/office/drawing/2014/main" id="{B5C829D4-D20E-5048-80C6-E74A17AACA5F}"/>
              </a:ext>
            </a:extLst>
          </p:cNvPr>
          <p:cNvSpPr txBox="1"/>
          <p:nvPr/>
        </p:nvSpPr>
        <p:spPr>
          <a:xfrm>
            <a:off x="7852571" y="3000586"/>
            <a:ext cx="1892175" cy="1892175"/>
          </a:xfrm>
          <a:prstGeom prst="rect">
            <a:avLst/>
          </a:prstGeom>
          <a:solidFill>
            <a:srgbClr val="BAD4B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5B0D4473-D0BF-6145-8BA8-380242DE84B1}"/>
              </a:ext>
            </a:extLst>
          </p:cNvPr>
          <p:cNvSpPr txBox="1"/>
          <p:nvPr/>
        </p:nvSpPr>
        <p:spPr>
          <a:xfrm>
            <a:off x="7852571" y="2825933"/>
            <a:ext cx="1892175" cy="1892175"/>
          </a:xfrm>
          <a:prstGeom prst="rect">
            <a:avLst/>
          </a:prstGeom>
          <a:solidFill>
            <a:srgbClr val="BAD4B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D8F4A943-CC6B-0B4E-A193-21D5DFA26D2F}"/>
              </a:ext>
            </a:extLst>
          </p:cNvPr>
          <p:cNvSpPr txBox="1"/>
          <p:nvPr/>
        </p:nvSpPr>
        <p:spPr>
          <a:xfrm>
            <a:off x="7852571" y="2691804"/>
            <a:ext cx="1892175" cy="1892175"/>
          </a:xfrm>
          <a:prstGeom prst="rect">
            <a:avLst/>
          </a:prstGeom>
          <a:solidFill>
            <a:srgbClr val="BAD4B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56B7BF2B-9B95-A149-8587-D25481CA9D38}"/>
              </a:ext>
            </a:extLst>
          </p:cNvPr>
          <p:cNvSpPr txBox="1"/>
          <p:nvPr/>
        </p:nvSpPr>
        <p:spPr>
          <a:xfrm>
            <a:off x="7852571" y="2557675"/>
            <a:ext cx="1892175" cy="1892175"/>
          </a:xfrm>
          <a:prstGeom prst="rect">
            <a:avLst/>
          </a:prstGeom>
          <a:solidFill>
            <a:srgbClr val="BAD4B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A9947289-505F-174D-8B55-D3B716BDDCD2}"/>
              </a:ext>
            </a:extLst>
          </p:cNvPr>
          <p:cNvSpPr txBox="1"/>
          <p:nvPr/>
        </p:nvSpPr>
        <p:spPr>
          <a:xfrm>
            <a:off x="7852571" y="2411451"/>
            <a:ext cx="1892175" cy="1892175"/>
          </a:xfrm>
          <a:prstGeom prst="rect">
            <a:avLst/>
          </a:prstGeom>
          <a:solidFill>
            <a:srgbClr val="BAD4B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41CAAFD0-5083-A44E-A8A8-AF800908FA11}"/>
              </a:ext>
            </a:extLst>
          </p:cNvPr>
          <p:cNvSpPr/>
          <p:nvPr/>
        </p:nvSpPr>
        <p:spPr>
          <a:xfrm>
            <a:off x="440388" y="3089261"/>
            <a:ext cx="1533525" cy="15335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sv-SE" b="1">
                <a:solidFill>
                  <a:srgbClr val="FFFFFF"/>
                </a:solidFill>
                <a:latin typeface="Arial"/>
              </a:rPr>
              <a:t>2 </a:t>
            </a:r>
            <a:r>
              <a:rPr lang="sv-SE" b="1" err="1">
                <a:solidFill>
                  <a:srgbClr val="FFFFFF"/>
                </a:solidFill>
                <a:latin typeface="Arial"/>
              </a:rPr>
              <a:t>min</a:t>
            </a:r>
            <a:endParaRPr kumimoji="0" lang="sv-SE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BBEBA5DE-6B77-F646-8C2E-91CB76D01C69}"/>
              </a:ext>
            </a:extLst>
          </p:cNvPr>
          <p:cNvSpPr txBox="1"/>
          <p:nvPr/>
        </p:nvSpPr>
        <p:spPr>
          <a:xfrm>
            <a:off x="271472" y="2188347"/>
            <a:ext cx="351410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kumimoji="0" lang="sv-SE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Skriv ner </a:t>
            </a:r>
            <a:r>
              <a:rPr lang="sv-SE">
                <a:latin typeface="Arial"/>
              </a:rPr>
              <a:t>det som </a:t>
            </a:r>
            <a:r>
              <a:rPr lang="sv-SE" b="1">
                <a:latin typeface="Arial"/>
              </a:rPr>
              <a:t>ger</a:t>
            </a:r>
            <a:r>
              <a:rPr lang="sv-SE">
                <a:latin typeface="Arial"/>
              </a:rPr>
              <a:t> dig kraft och energi på jobbet.</a:t>
            </a:r>
            <a:r>
              <a:rPr kumimoji="0" lang="sv-SE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sv-SE"/>
              <a:t>4–5 lappar.</a:t>
            </a:r>
            <a:endParaRPr lang="sv-SE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4F833793-9F9D-AC43-8A8B-4EF5D5FE1AEC}"/>
              </a:ext>
            </a:extLst>
          </p:cNvPr>
          <p:cNvSpPr txBox="1"/>
          <p:nvPr/>
        </p:nvSpPr>
        <p:spPr>
          <a:xfrm>
            <a:off x="0" y="783105"/>
            <a:ext cx="3947827" cy="11945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0" tIns="180000" rIns="180000" bIns="180000" rtlCol="0" anchor="ctr">
            <a:spAutoFit/>
          </a:bodyPr>
          <a:lstStyle/>
          <a:p>
            <a:pPr lvl="0" algn="r">
              <a:defRPr/>
            </a:pPr>
            <a:r>
              <a:rPr lang="sv-SE" sz="5400" b="1">
                <a:solidFill>
                  <a:schemeClr val="bg1"/>
                </a:solidFill>
              </a:rPr>
              <a:t>STEG 3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D6AD3AAB-6BF0-C643-8806-F6800D0EE792}"/>
              </a:ext>
            </a:extLst>
          </p:cNvPr>
          <p:cNvSpPr txBox="1"/>
          <p:nvPr/>
        </p:nvSpPr>
        <p:spPr>
          <a:xfrm>
            <a:off x="7852571" y="2272184"/>
            <a:ext cx="1892175" cy="1892175"/>
          </a:xfrm>
          <a:prstGeom prst="rect">
            <a:avLst/>
          </a:prstGeom>
          <a:solidFill>
            <a:srgbClr val="BAD4B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EB810C34-25D2-D646-B6D4-3678054E8DCE}"/>
              </a:ext>
            </a:extLst>
          </p:cNvPr>
          <p:cNvSpPr txBox="1"/>
          <p:nvPr/>
        </p:nvSpPr>
        <p:spPr>
          <a:xfrm>
            <a:off x="7701929" y="2054498"/>
            <a:ext cx="1892175" cy="1892175"/>
          </a:xfrm>
          <a:prstGeom prst="rect">
            <a:avLst/>
          </a:prstGeom>
          <a:solidFill>
            <a:srgbClr val="BAD4B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639FF955-18EA-9D46-96B1-D9ABE4477C90}"/>
              </a:ext>
            </a:extLst>
          </p:cNvPr>
          <p:cNvSpPr txBox="1"/>
          <p:nvPr/>
        </p:nvSpPr>
        <p:spPr>
          <a:xfrm>
            <a:off x="5358416" y="3000586"/>
            <a:ext cx="1892175" cy="1892175"/>
          </a:xfrm>
          <a:prstGeom prst="rect">
            <a:avLst/>
          </a:prstGeom>
          <a:solidFill>
            <a:srgbClr val="BAD4B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E713D76E-0C8A-D847-86D1-B52E548790C3}"/>
              </a:ext>
            </a:extLst>
          </p:cNvPr>
          <p:cNvSpPr txBox="1"/>
          <p:nvPr/>
        </p:nvSpPr>
        <p:spPr>
          <a:xfrm>
            <a:off x="5358416" y="2825933"/>
            <a:ext cx="1892175" cy="1892175"/>
          </a:xfrm>
          <a:prstGeom prst="rect">
            <a:avLst/>
          </a:prstGeom>
          <a:solidFill>
            <a:srgbClr val="BAD4B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5DFD9593-3F16-254B-8A18-ED630E52C9D4}"/>
              </a:ext>
            </a:extLst>
          </p:cNvPr>
          <p:cNvSpPr txBox="1"/>
          <p:nvPr/>
        </p:nvSpPr>
        <p:spPr>
          <a:xfrm>
            <a:off x="5358416" y="2691804"/>
            <a:ext cx="1892175" cy="1892175"/>
          </a:xfrm>
          <a:prstGeom prst="rect">
            <a:avLst/>
          </a:prstGeom>
          <a:solidFill>
            <a:srgbClr val="BAD4B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E45873C7-D9F4-6C4E-B655-A20344DD259A}"/>
              </a:ext>
            </a:extLst>
          </p:cNvPr>
          <p:cNvSpPr txBox="1"/>
          <p:nvPr/>
        </p:nvSpPr>
        <p:spPr>
          <a:xfrm>
            <a:off x="5358416" y="2557675"/>
            <a:ext cx="1892175" cy="1892175"/>
          </a:xfrm>
          <a:prstGeom prst="rect">
            <a:avLst/>
          </a:prstGeom>
          <a:solidFill>
            <a:srgbClr val="BAD4B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C0B7878A-BF5D-9141-9013-0DCD73489A0F}"/>
              </a:ext>
            </a:extLst>
          </p:cNvPr>
          <p:cNvSpPr txBox="1"/>
          <p:nvPr/>
        </p:nvSpPr>
        <p:spPr>
          <a:xfrm>
            <a:off x="5358416" y="2411451"/>
            <a:ext cx="1892175" cy="1892175"/>
          </a:xfrm>
          <a:prstGeom prst="rect">
            <a:avLst/>
          </a:prstGeom>
          <a:solidFill>
            <a:srgbClr val="BAD4B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BA225243-4665-884F-AB15-5AD6D8BCDB8F}"/>
              </a:ext>
            </a:extLst>
          </p:cNvPr>
          <p:cNvSpPr txBox="1"/>
          <p:nvPr/>
        </p:nvSpPr>
        <p:spPr>
          <a:xfrm>
            <a:off x="5358416" y="2272184"/>
            <a:ext cx="1892175" cy="1892175"/>
          </a:xfrm>
          <a:prstGeom prst="rect">
            <a:avLst/>
          </a:prstGeom>
          <a:solidFill>
            <a:srgbClr val="BAD4B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733171BB-1B81-E249-AE80-58931309DA6E}"/>
              </a:ext>
            </a:extLst>
          </p:cNvPr>
          <p:cNvSpPr txBox="1"/>
          <p:nvPr/>
        </p:nvSpPr>
        <p:spPr>
          <a:xfrm>
            <a:off x="5207774" y="1977618"/>
            <a:ext cx="1892175" cy="1892175"/>
          </a:xfrm>
          <a:prstGeom prst="rect">
            <a:avLst/>
          </a:prstGeom>
          <a:solidFill>
            <a:srgbClr val="BAD4B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E4AD83A7-39C4-C741-B808-7C2557C5865D}"/>
              </a:ext>
            </a:extLst>
          </p:cNvPr>
          <p:cNvSpPr txBox="1"/>
          <p:nvPr/>
        </p:nvSpPr>
        <p:spPr>
          <a:xfrm>
            <a:off x="5358416" y="2236798"/>
            <a:ext cx="1610695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sv-SE" sz="1400">
                <a:solidFill>
                  <a:srgbClr val="000000"/>
                </a:solidFill>
              </a:rPr>
              <a:t>När jag ser mina medarbetare växa i sina uppdrag. </a:t>
            </a:r>
            <a:endParaRPr lang="sv-SE" sz="1400">
              <a:cs typeface="Arial"/>
            </a:endParaRPr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9DAE4B27-D142-485C-849E-82182FEB2FF8}"/>
              </a:ext>
            </a:extLst>
          </p:cNvPr>
          <p:cNvSpPr/>
          <p:nvPr/>
        </p:nvSpPr>
        <p:spPr>
          <a:xfrm>
            <a:off x="1334575" y="4045536"/>
            <a:ext cx="1730014" cy="16944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sv-SE" b="1">
                <a:solidFill>
                  <a:srgbClr val="FFFFFF"/>
                </a:solidFill>
                <a:latin typeface="Arial"/>
              </a:rPr>
              <a:t>Enskilt arbete!</a:t>
            </a:r>
            <a:endParaRPr kumimoji="0" lang="sv-SE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1351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upp 48">
            <a:extLst>
              <a:ext uri="{FF2B5EF4-FFF2-40B4-BE49-F238E27FC236}">
                <a16:creationId xmlns:a16="http://schemas.microsoft.com/office/drawing/2014/main" id="{D7124F41-D098-5C43-9F91-6050E54416AC}"/>
              </a:ext>
            </a:extLst>
          </p:cNvPr>
          <p:cNvGrpSpPr/>
          <p:nvPr/>
        </p:nvGrpSpPr>
        <p:grpSpPr>
          <a:xfrm>
            <a:off x="0" y="841725"/>
            <a:ext cx="12137231" cy="5174550"/>
            <a:chOff x="0" y="1334207"/>
            <a:chExt cx="12137231" cy="5174550"/>
          </a:xfrm>
        </p:grpSpPr>
        <p:pic>
          <p:nvPicPr>
            <p:cNvPr id="9" name="Bild 8" descr="Fästpunkt">
              <a:extLst>
                <a:ext uri="{FF2B5EF4-FFF2-40B4-BE49-F238E27FC236}">
                  <a16:creationId xmlns:a16="http://schemas.microsoft.com/office/drawing/2014/main" id="{7FC48D46-239C-3E4B-8F9B-225271C56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319347">
              <a:off x="2009887" y="5862696"/>
              <a:ext cx="646061" cy="646061"/>
            </a:xfrm>
            <a:prstGeom prst="rect">
              <a:avLst/>
            </a:prstGeom>
          </p:spPr>
        </p:pic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3982B11D-160D-584E-82A6-079A2939B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4940" y="1334207"/>
              <a:ext cx="2694665" cy="3250144"/>
            </a:xfrm>
            <a:prstGeom prst="rect">
              <a:avLst/>
            </a:prstGeom>
          </p:spPr>
        </p:pic>
        <p:cxnSp>
          <p:nvCxnSpPr>
            <p:cNvPr id="28" name="Rak 27">
              <a:extLst>
                <a:ext uri="{FF2B5EF4-FFF2-40B4-BE49-F238E27FC236}">
                  <a16:creationId xmlns:a16="http://schemas.microsoft.com/office/drawing/2014/main" id="{88767C55-74B1-A44E-887B-9184AF1802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84351"/>
              <a:ext cx="12137231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rihandsfigur 36">
              <a:extLst>
                <a:ext uri="{FF2B5EF4-FFF2-40B4-BE49-F238E27FC236}">
                  <a16:creationId xmlns:a16="http://schemas.microsoft.com/office/drawing/2014/main" id="{2286582E-9199-AD41-B582-EBF706EF5518}"/>
                </a:ext>
              </a:extLst>
            </p:cNvPr>
            <p:cNvSpPr/>
            <p:nvPr/>
          </p:nvSpPr>
          <p:spPr>
            <a:xfrm rot="9057450">
              <a:off x="2215825" y="5106298"/>
              <a:ext cx="3060594" cy="363604"/>
            </a:xfrm>
            <a:custGeom>
              <a:avLst/>
              <a:gdLst>
                <a:gd name="connsiteX0" fmla="*/ 0 w 5238665"/>
                <a:gd name="connsiteY0" fmla="*/ 274677 h 1633482"/>
                <a:gd name="connsiteX1" fmla="*/ 2221706 w 5238665"/>
                <a:gd name="connsiteY1" fmla="*/ 1631990 h 1633482"/>
                <a:gd name="connsiteX2" fmla="*/ 2843212 w 5238665"/>
                <a:gd name="connsiteY2" fmla="*/ 46077 h 1633482"/>
                <a:gd name="connsiteX3" fmla="*/ 5057775 w 5238665"/>
                <a:gd name="connsiteY3" fmla="*/ 488990 h 1633482"/>
                <a:gd name="connsiteX4" fmla="*/ 4950618 w 5238665"/>
                <a:gd name="connsiteY4" fmla="*/ 1146215 h 1633482"/>
                <a:gd name="connsiteX0" fmla="*/ 0 w 5238665"/>
                <a:gd name="connsiteY0" fmla="*/ 230514 h 1102051"/>
                <a:gd name="connsiteX1" fmla="*/ 1802361 w 5238665"/>
                <a:gd name="connsiteY1" fmla="*/ 613375 h 1102051"/>
                <a:gd name="connsiteX2" fmla="*/ 2843212 w 5238665"/>
                <a:gd name="connsiteY2" fmla="*/ 1914 h 1102051"/>
                <a:gd name="connsiteX3" fmla="*/ 5057775 w 5238665"/>
                <a:gd name="connsiteY3" fmla="*/ 444827 h 1102051"/>
                <a:gd name="connsiteX4" fmla="*/ 4950618 w 5238665"/>
                <a:gd name="connsiteY4" fmla="*/ 1102052 h 1102051"/>
                <a:gd name="connsiteX0" fmla="*/ 0 w 5238665"/>
                <a:gd name="connsiteY0" fmla="*/ 511339 h 1382876"/>
                <a:gd name="connsiteX1" fmla="*/ 1802361 w 5238665"/>
                <a:gd name="connsiteY1" fmla="*/ 894200 h 1382876"/>
                <a:gd name="connsiteX2" fmla="*/ 3572645 w 5238665"/>
                <a:gd name="connsiteY2" fmla="*/ 1002 h 1382876"/>
                <a:gd name="connsiteX3" fmla="*/ 5057775 w 5238665"/>
                <a:gd name="connsiteY3" fmla="*/ 725652 h 1382876"/>
                <a:gd name="connsiteX4" fmla="*/ 4950618 w 5238665"/>
                <a:gd name="connsiteY4" fmla="*/ 1382877 h 1382876"/>
                <a:gd name="connsiteX0" fmla="*/ 0 w 5929256"/>
                <a:gd name="connsiteY0" fmla="*/ 511339 h 1413302"/>
                <a:gd name="connsiteX1" fmla="*/ 1802361 w 5929256"/>
                <a:gd name="connsiteY1" fmla="*/ 894200 h 1413302"/>
                <a:gd name="connsiteX2" fmla="*/ 3572645 w 5929256"/>
                <a:gd name="connsiteY2" fmla="*/ 1002 h 1413302"/>
                <a:gd name="connsiteX3" fmla="*/ 5057775 w 5929256"/>
                <a:gd name="connsiteY3" fmla="*/ 725652 h 1413302"/>
                <a:gd name="connsiteX4" fmla="*/ 5884316 w 5929256"/>
                <a:gd name="connsiteY4" fmla="*/ 1413302 h 1413302"/>
                <a:gd name="connsiteX0" fmla="*/ 0 w 6349771"/>
                <a:gd name="connsiteY0" fmla="*/ 511339 h 1366517"/>
                <a:gd name="connsiteX1" fmla="*/ 1802361 w 6349771"/>
                <a:gd name="connsiteY1" fmla="*/ 894200 h 1366517"/>
                <a:gd name="connsiteX2" fmla="*/ 3572645 w 6349771"/>
                <a:gd name="connsiteY2" fmla="*/ 1002 h 1366517"/>
                <a:gd name="connsiteX3" fmla="*/ 5057775 w 6349771"/>
                <a:gd name="connsiteY3" fmla="*/ 725652 h 1366517"/>
                <a:gd name="connsiteX4" fmla="*/ 6319583 w 6349771"/>
                <a:gd name="connsiteY4" fmla="*/ 1366517 h 1366517"/>
                <a:gd name="connsiteX0" fmla="*/ 0 w 6349742"/>
                <a:gd name="connsiteY0" fmla="*/ 513805 h 1368983"/>
                <a:gd name="connsiteX1" fmla="*/ 1802361 w 6349742"/>
                <a:gd name="connsiteY1" fmla="*/ 896666 h 1368983"/>
                <a:gd name="connsiteX2" fmla="*/ 3572645 w 6349742"/>
                <a:gd name="connsiteY2" fmla="*/ 3468 h 1368983"/>
                <a:gd name="connsiteX3" fmla="*/ 5056408 w 6349742"/>
                <a:gd name="connsiteY3" fmla="*/ 607029 h 1368983"/>
                <a:gd name="connsiteX4" fmla="*/ 6319583 w 6349742"/>
                <a:gd name="connsiteY4" fmla="*/ 1368983 h 1368983"/>
                <a:gd name="connsiteX0" fmla="*/ 0 w 6349740"/>
                <a:gd name="connsiteY0" fmla="*/ -1 h 855177"/>
                <a:gd name="connsiteX1" fmla="*/ 1802361 w 6349740"/>
                <a:gd name="connsiteY1" fmla="*/ 382860 h 855177"/>
                <a:gd name="connsiteX2" fmla="*/ 3540561 w 6349740"/>
                <a:gd name="connsiteY2" fmla="*/ 294983 h 855177"/>
                <a:gd name="connsiteX3" fmla="*/ 5056408 w 6349740"/>
                <a:gd name="connsiteY3" fmla="*/ 93223 h 855177"/>
                <a:gd name="connsiteX4" fmla="*/ 6319583 w 6349740"/>
                <a:gd name="connsiteY4" fmla="*/ 855177 h 855177"/>
                <a:gd name="connsiteX0" fmla="*/ 0 w 6319582"/>
                <a:gd name="connsiteY0" fmla="*/ -1 h 855177"/>
                <a:gd name="connsiteX1" fmla="*/ 1802361 w 6319582"/>
                <a:gd name="connsiteY1" fmla="*/ 382860 h 855177"/>
                <a:gd name="connsiteX2" fmla="*/ 3540561 w 6319582"/>
                <a:gd name="connsiteY2" fmla="*/ 294983 h 855177"/>
                <a:gd name="connsiteX3" fmla="*/ 6319583 w 6319582"/>
                <a:gd name="connsiteY3" fmla="*/ 855177 h 855177"/>
                <a:gd name="connsiteX0" fmla="*/ 0 w 6319584"/>
                <a:gd name="connsiteY0" fmla="*/ -1 h 855177"/>
                <a:gd name="connsiteX1" fmla="*/ 1802361 w 6319584"/>
                <a:gd name="connsiteY1" fmla="*/ 382860 h 855177"/>
                <a:gd name="connsiteX2" fmla="*/ 3540561 w 6319584"/>
                <a:gd name="connsiteY2" fmla="*/ 294983 h 855177"/>
                <a:gd name="connsiteX3" fmla="*/ 6319583 w 6319584"/>
                <a:gd name="connsiteY3" fmla="*/ 855177 h 855177"/>
                <a:gd name="connsiteX0" fmla="*/ 0 w 6319582"/>
                <a:gd name="connsiteY0" fmla="*/ -1 h 855177"/>
                <a:gd name="connsiteX1" fmla="*/ 1802361 w 6319582"/>
                <a:gd name="connsiteY1" fmla="*/ 382860 h 855177"/>
                <a:gd name="connsiteX2" fmla="*/ 3540561 w 6319582"/>
                <a:gd name="connsiteY2" fmla="*/ 294983 h 855177"/>
                <a:gd name="connsiteX3" fmla="*/ 6319583 w 6319582"/>
                <a:gd name="connsiteY3" fmla="*/ 855177 h 855177"/>
                <a:gd name="connsiteX0" fmla="*/ 0 w 6319584"/>
                <a:gd name="connsiteY0" fmla="*/ -1 h 855177"/>
                <a:gd name="connsiteX1" fmla="*/ 1802361 w 6319584"/>
                <a:gd name="connsiteY1" fmla="*/ 382860 h 855177"/>
                <a:gd name="connsiteX2" fmla="*/ 1809400 w 6319584"/>
                <a:gd name="connsiteY2" fmla="*/ 378629 h 855177"/>
                <a:gd name="connsiteX3" fmla="*/ 3540561 w 6319584"/>
                <a:gd name="connsiteY3" fmla="*/ 294983 h 855177"/>
                <a:gd name="connsiteX4" fmla="*/ 6319583 w 6319584"/>
                <a:gd name="connsiteY4" fmla="*/ 855177 h 855177"/>
                <a:gd name="connsiteX0" fmla="*/ 0 w 6319582"/>
                <a:gd name="connsiteY0" fmla="*/ -1 h 855177"/>
                <a:gd name="connsiteX1" fmla="*/ 1802361 w 6319582"/>
                <a:gd name="connsiteY1" fmla="*/ 382860 h 855177"/>
                <a:gd name="connsiteX2" fmla="*/ 3540561 w 6319582"/>
                <a:gd name="connsiteY2" fmla="*/ 294983 h 855177"/>
                <a:gd name="connsiteX3" fmla="*/ 6319583 w 6319582"/>
                <a:gd name="connsiteY3" fmla="*/ 855177 h 855177"/>
                <a:gd name="connsiteX0" fmla="*/ 0 w 6319584"/>
                <a:gd name="connsiteY0" fmla="*/ -1 h 855177"/>
                <a:gd name="connsiteX1" fmla="*/ 3540561 w 6319584"/>
                <a:gd name="connsiteY1" fmla="*/ 294983 h 855177"/>
                <a:gd name="connsiteX2" fmla="*/ 6319583 w 6319584"/>
                <a:gd name="connsiteY2" fmla="*/ 855177 h 855177"/>
                <a:gd name="connsiteX0" fmla="*/ 0 w 6319582"/>
                <a:gd name="connsiteY0" fmla="*/ -1 h 855177"/>
                <a:gd name="connsiteX1" fmla="*/ 3540561 w 6319582"/>
                <a:gd name="connsiteY1" fmla="*/ 294983 h 855177"/>
                <a:gd name="connsiteX2" fmla="*/ 6319583 w 6319582"/>
                <a:gd name="connsiteY2" fmla="*/ 855177 h 855177"/>
                <a:gd name="connsiteX0" fmla="*/ 0 w 6319584"/>
                <a:gd name="connsiteY0" fmla="*/ 195503 h 1050681"/>
                <a:gd name="connsiteX1" fmla="*/ 3540561 w 6319584"/>
                <a:gd name="connsiteY1" fmla="*/ 490487 h 1050681"/>
                <a:gd name="connsiteX2" fmla="*/ 6319583 w 6319584"/>
                <a:gd name="connsiteY2" fmla="*/ 1050681 h 1050681"/>
                <a:gd name="connsiteX0" fmla="*/ 0 w 5816968"/>
                <a:gd name="connsiteY0" fmla="*/ 242245 h 538295"/>
                <a:gd name="connsiteX1" fmla="*/ 3540561 w 5816968"/>
                <a:gd name="connsiteY1" fmla="*/ 537229 h 538295"/>
                <a:gd name="connsiteX2" fmla="*/ 5816969 w 5816968"/>
                <a:gd name="connsiteY2" fmla="*/ 468752 h 538295"/>
                <a:gd name="connsiteX0" fmla="*/ 0 w 5816970"/>
                <a:gd name="connsiteY0" fmla="*/ 242245 h 661927"/>
                <a:gd name="connsiteX1" fmla="*/ 3540561 w 5816970"/>
                <a:gd name="connsiteY1" fmla="*/ 537229 h 661927"/>
                <a:gd name="connsiteX2" fmla="*/ 5816969 w 5816970"/>
                <a:gd name="connsiteY2" fmla="*/ 468752 h 661927"/>
                <a:gd name="connsiteX0" fmla="*/ 0 w 5942279"/>
                <a:gd name="connsiteY0" fmla="*/ 245536 h 759712"/>
                <a:gd name="connsiteX1" fmla="*/ 3540561 w 5942279"/>
                <a:gd name="connsiteY1" fmla="*/ 540520 h 759712"/>
                <a:gd name="connsiteX2" fmla="*/ 5942280 w 5942279"/>
                <a:gd name="connsiteY2" fmla="*/ 598938 h 759712"/>
                <a:gd name="connsiteX0" fmla="*/ 0 w 5942281"/>
                <a:gd name="connsiteY0" fmla="*/ 291484 h 764508"/>
                <a:gd name="connsiteX1" fmla="*/ 3145797 w 5942281"/>
                <a:gd name="connsiteY1" fmla="*/ 366262 h 764508"/>
                <a:gd name="connsiteX2" fmla="*/ 5942280 w 5942281"/>
                <a:gd name="connsiteY2" fmla="*/ 644886 h 76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42281" h="764508">
                  <a:moveTo>
                    <a:pt x="0" y="291484"/>
                  </a:moveTo>
                  <a:cubicBezTo>
                    <a:pt x="1206338" y="-378080"/>
                    <a:pt x="2155417" y="307362"/>
                    <a:pt x="3145797" y="366262"/>
                  </a:cubicBezTo>
                  <a:cubicBezTo>
                    <a:pt x="4136177" y="425162"/>
                    <a:pt x="5339811" y="1011082"/>
                    <a:pt x="5942280" y="64488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0" name="Grupp 39">
            <a:extLst>
              <a:ext uri="{FF2B5EF4-FFF2-40B4-BE49-F238E27FC236}">
                <a16:creationId xmlns:a16="http://schemas.microsoft.com/office/drawing/2014/main" id="{7A6E5DF8-6421-A74D-8381-D79A6D9C4597}"/>
              </a:ext>
            </a:extLst>
          </p:cNvPr>
          <p:cNvGrpSpPr/>
          <p:nvPr/>
        </p:nvGrpSpPr>
        <p:grpSpPr>
          <a:xfrm>
            <a:off x="9680274" y="1780622"/>
            <a:ext cx="848567" cy="848567"/>
            <a:chOff x="3040176" y="1316512"/>
            <a:chExt cx="848567" cy="848567"/>
          </a:xfrm>
        </p:grpSpPr>
        <p:sp>
          <p:nvSpPr>
            <p:cNvPr id="38" name="textruta 37">
              <a:extLst>
                <a:ext uri="{FF2B5EF4-FFF2-40B4-BE49-F238E27FC236}">
                  <a16:creationId xmlns:a16="http://schemas.microsoft.com/office/drawing/2014/main" id="{1FF3F5AD-FF03-1A4F-8845-AF69EC9EEE13}"/>
                </a:ext>
              </a:extLst>
            </p:cNvPr>
            <p:cNvSpPr txBox="1"/>
            <p:nvPr/>
          </p:nvSpPr>
          <p:spPr>
            <a:xfrm>
              <a:off x="3040176" y="1316512"/>
              <a:ext cx="848567" cy="848567"/>
            </a:xfrm>
            <a:prstGeom prst="rect">
              <a:avLst/>
            </a:prstGeom>
            <a:solidFill>
              <a:srgbClr val="BAD4BD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textruta 38">
              <a:extLst>
                <a:ext uri="{FF2B5EF4-FFF2-40B4-BE49-F238E27FC236}">
                  <a16:creationId xmlns:a16="http://schemas.microsoft.com/office/drawing/2014/main" id="{4688A7AC-6860-8745-BB1B-A3CC831B912E}"/>
                </a:ext>
              </a:extLst>
            </p:cNvPr>
            <p:cNvSpPr txBox="1"/>
            <p:nvPr/>
          </p:nvSpPr>
          <p:spPr>
            <a:xfrm>
              <a:off x="3282358" y="1515481"/>
              <a:ext cx="36420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</p:grpSp>
      <p:grpSp>
        <p:nvGrpSpPr>
          <p:cNvPr id="41" name="Grupp 40">
            <a:extLst>
              <a:ext uri="{FF2B5EF4-FFF2-40B4-BE49-F238E27FC236}">
                <a16:creationId xmlns:a16="http://schemas.microsoft.com/office/drawing/2014/main" id="{D3CBA894-DF8F-AB46-BED5-0F96C82F0903}"/>
              </a:ext>
            </a:extLst>
          </p:cNvPr>
          <p:cNvGrpSpPr/>
          <p:nvPr/>
        </p:nvGrpSpPr>
        <p:grpSpPr>
          <a:xfrm>
            <a:off x="8079220" y="956106"/>
            <a:ext cx="848567" cy="848567"/>
            <a:chOff x="3040176" y="1316512"/>
            <a:chExt cx="848567" cy="848567"/>
          </a:xfrm>
        </p:grpSpPr>
        <p:sp>
          <p:nvSpPr>
            <p:cNvPr id="42" name="textruta 41">
              <a:extLst>
                <a:ext uri="{FF2B5EF4-FFF2-40B4-BE49-F238E27FC236}">
                  <a16:creationId xmlns:a16="http://schemas.microsoft.com/office/drawing/2014/main" id="{DB259D94-72F3-2E4D-B53B-7569351AFD4A}"/>
                </a:ext>
              </a:extLst>
            </p:cNvPr>
            <p:cNvSpPr txBox="1"/>
            <p:nvPr/>
          </p:nvSpPr>
          <p:spPr>
            <a:xfrm>
              <a:off x="3040176" y="1316512"/>
              <a:ext cx="848567" cy="848567"/>
            </a:xfrm>
            <a:prstGeom prst="rect">
              <a:avLst/>
            </a:prstGeom>
            <a:solidFill>
              <a:srgbClr val="BAD4BD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textruta 42">
              <a:extLst>
                <a:ext uri="{FF2B5EF4-FFF2-40B4-BE49-F238E27FC236}">
                  <a16:creationId xmlns:a16="http://schemas.microsoft.com/office/drawing/2014/main" id="{7025CA46-EF3F-034E-8973-870756951D97}"/>
                </a:ext>
              </a:extLst>
            </p:cNvPr>
            <p:cNvSpPr txBox="1"/>
            <p:nvPr/>
          </p:nvSpPr>
          <p:spPr>
            <a:xfrm>
              <a:off x="3282358" y="1515481"/>
              <a:ext cx="36420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50" name="textruta 49">
            <a:extLst>
              <a:ext uri="{FF2B5EF4-FFF2-40B4-BE49-F238E27FC236}">
                <a16:creationId xmlns:a16="http://schemas.microsoft.com/office/drawing/2014/main" id="{8C1E9384-8632-814D-A3E0-D7CA92173250}"/>
              </a:ext>
            </a:extLst>
          </p:cNvPr>
          <p:cNvSpPr txBox="1"/>
          <p:nvPr/>
        </p:nvSpPr>
        <p:spPr>
          <a:xfrm>
            <a:off x="271472" y="309775"/>
            <a:ext cx="383200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sv-SE" b="1"/>
              <a:t>På ditt eget A4-ark</a:t>
            </a:r>
            <a:r>
              <a:rPr lang="sv-SE"/>
              <a:t>: </a:t>
            </a:r>
          </a:p>
          <a:p>
            <a:pPr>
              <a:defRPr/>
            </a:pPr>
            <a:r>
              <a:rPr lang="sv-SE"/>
              <a:t>Fäst dina lappar uppe till höger i bilden på din ”egna båt”.</a:t>
            </a:r>
          </a:p>
        </p:txBody>
      </p:sp>
    </p:spTree>
    <p:extLst>
      <p:ext uri="{BB962C8B-B14F-4D97-AF65-F5344CB8AC3E}">
        <p14:creationId xmlns:p14="http://schemas.microsoft.com/office/powerpoint/2010/main" val="1079158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8029B6AD-1577-D543-97FC-2A5A71BF0E66}"/>
              </a:ext>
            </a:extLst>
          </p:cNvPr>
          <p:cNvSpPr txBox="1"/>
          <p:nvPr/>
        </p:nvSpPr>
        <p:spPr>
          <a:xfrm>
            <a:off x="0" y="783105"/>
            <a:ext cx="3947827" cy="1194512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180000" rIns="180000" bIns="180000" rtlCol="0" anchor="ctr">
            <a:spAutoFit/>
          </a:bodyPr>
          <a:lstStyle/>
          <a:p>
            <a:pPr lvl="0" algn="r">
              <a:defRPr/>
            </a:pPr>
            <a:r>
              <a:rPr lang="sv-SE" sz="5400" b="1">
                <a:solidFill>
                  <a:schemeClr val="bg1"/>
                </a:solidFill>
              </a:rPr>
              <a:t>STEG 4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00AC518-D47C-0A42-A1B2-A79784706F47}"/>
              </a:ext>
            </a:extLst>
          </p:cNvPr>
          <p:cNvSpPr txBox="1"/>
          <p:nvPr/>
        </p:nvSpPr>
        <p:spPr>
          <a:xfrm>
            <a:off x="2745372" y="2753588"/>
            <a:ext cx="6701256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sv-SE" sz="4000" b="1">
                <a:latin typeface="Arial"/>
              </a:rPr>
              <a:t>Vad tar kraft och energi </a:t>
            </a:r>
            <a:br>
              <a:rPr lang="sv-SE" sz="4000" b="1">
                <a:latin typeface="Arial"/>
              </a:rPr>
            </a:br>
            <a:r>
              <a:rPr lang="sv-SE" sz="4000" b="1">
                <a:latin typeface="Arial"/>
              </a:rPr>
              <a:t>på jobbet?</a:t>
            </a:r>
          </a:p>
        </p:txBody>
      </p:sp>
    </p:spTree>
    <p:extLst>
      <p:ext uri="{BB962C8B-B14F-4D97-AF65-F5344CB8AC3E}">
        <p14:creationId xmlns:p14="http://schemas.microsoft.com/office/powerpoint/2010/main" val="906232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ruta 24">
            <a:extLst>
              <a:ext uri="{FF2B5EF4-FFF2-40B4-BE49-F238E27FC236}">
                <a16:creationId xmlns:a16="http://schemas.microsoft.com/office/drawing/2014/main" id="{B5C829D4-D20E-5048-80C6-E74A17AACA5F}"/>
              </a:ext>
            </a:extLst>
          </p:cNvPr>
          <p:cNvSpPr txBox="1"/>
          <p:nvPr/>
        </p:nvSpPr>
        <p:spPr>
          <a:xfrm>
            <a:off x="7852571" y="3000586"/>
            <a:ext cx="1892175" cy="1892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5B0D4473-D0BF-6145-8BA8-380242DE84B1}"/>
              </a:ext>
            </a:extLst>
          </p:cNvPr>
          <p:cNvSpPr txBox="1"/>
          <p:nvPr/>
        </p:nvSpPr>
        <p:spPr>
          <a:xfrm>
            <a:off x="7852571" y="2825933"/>
            <a:ext cx="1892175" cy="1892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D8F4A943-CC6B-0B4E-A193-21D5DFA26D2F}"/>
              </a:ext>
            </a:extLst>
          </p:cNvPr>
          <p:cNvSpPr txBox="1"/>
          <p:nvPr/>
        </p:nvSpPr>
        <p:spPr>
          <a:xfrm>
            <a:off x="7852571" y="2691804"/>
            <a:ext cx="1892175" cy="1892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56B7BF2B-9B95-A149-8587-D25481CA9D38}"/>
              </a:ext>
            </a:extLst>
          </p:cNvPr>
          <p:cNvSpPr txBox="1"/>
          <p:nvPr/>
        </p:nvSpPr>
        <p:spPr>
          <a:xfrm>
            <a:off x="7852571" y="2557675"/>
            <a:ext cx="1892175" cy="1892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A9947289-505F-174D-8B55-D3B716BDDCD2}"/>
              </a:ext>
            </a:extLst>
          </p:cNvPr>
          <p:cNvSpPr txBox="1"/>
          <p:nvPr/>
        </p:nvSpPr>
        <p:spPr>
          <a:xfrm>
            <a:off x="7852571" y="2411451"/>
            <a:ext cx="1892175" cy="1892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41CAAFD0-5083-A44E-A8A8-AF800908FA11}"/>
              </a:ext>
            </a:extLst>
          </p:cNvPr>
          <p:cNvSpPr/>
          <p:nvPr/>
        </p:nvSpPr>
        <p:spPr>
          <a:xfrm>
            <a:off x="440388" y="3089261"/>
            <a:ext cx="1533525" cy="15335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sv-SE" b="1">
                <a:solidFill>
                  <a:srgbClr val="FFFFFF"/>
                </a:solidFill>
                <a:latin typeface="Arial"/>
              </a:rPr>
              <a:t>2 </a:t>
            </a:r>
            <a:r>
              <a:rPr lang="sv-SE" b="1" err="1">
                <a:solidFill>
                  <a:srgbClr val="FFFFFF"/>
                </a:solidFill>
                <a:latin typeface="Arial"/>
              </a:rPr>
              <a:t>min</a:t>
            </a:r>
            <a:endParaRPr kumimoji="0" lang="sv-SE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BBEBA5DE-6B77-F646-8C2E-91CB76D01C69}"/>
              </a:ext>
            </a:extLst>
          </p:cNvPr>
          <p:cNvSpPr txBox="1"/>
          <p:nvPr/>
        </p:nvSpPr>
        <p:spPr>
          <a:xfrm>
            <a:off x="271472" y="2188347"/>
            <a:ext cx="351410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kumimoji="0" lang="sv-SE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Skriv ner </a:t>
            </a:r>
            <a:r>
              <a:rPr lang="sv-SE">
                <a:latin typeface="Arial"/>
              </a:rPr>
              <a:t>det som </a:t>
            </a:r>
            <a:r>
              <a:rPr lang="sv-SE" b="1">
                <a:latin typeface="Arial"/>
              </a:rPr>
              <a:t>tar</a:t>
            </a:r>
            <a:r>
              <a:rPr lang="sv-SE">
                <a:latin typeface="Arial"/>
              </a:rPr>
              <a:t> kraft och energi på jobbet.</a:t>
            </a:r>
            <a:r>
              <a:rPr kumimoji="0" lang="sv-SE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sv-SE"/>
              <a:t>4–5 lappar.</a:t>
            </a:r>
            <a:endParaRPr lang="sv-SE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4F833793-9F9D-AC43-8A8B-4EF5D5FE1AEC}"/>
              </a:ext>
            </a:extLst>
          </p:cNvPr>
          <p:cNvSpPr txBox="1"/>
          <p:nvPr/>
        </p:nvSpPr>
        <p:spPr>
          <a:xfrm>
            <a:off x="0" y="783105"/>
            <a:ext cx="3947827" cy="1194512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180000" rIns="180000" bIns="180000" rtlCol="0" anchor="ctr">
            <a:spAutoFit/>
          </a:bodyPr>
          <a:lstStyle/>
          <a:p>
            <a:pPr lvl="0" algn="r">
              <a:defRPr/>
            </a:pPr>
            <a:r>
              <a:rPr lang="sv-SE" sz="5400" b="1">
                <a:solidFill>
                  <a:schemeClr val="bg1"/>
                </a:solidFill>
              </a:rPr>
              <a:t>STEG 4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D6AD3AAB-6BF0-C643-8806-F6800D0EE792}"/>
              </a:ext>
            </a:extLst>
          </p:cNvPr>
          <p:cNvSpPr txBox="1"/>
          <p:nvPr/>
        </p:nvSpPr>
        <p:spPr>
          <a:xfrm>
            <a:off x="7852571" y="2272184"/>
            <a:ext cx="1892175" cy="1892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EB810C34-25D2-D646-B6D4-3678054E8DCE}"/>
              </a:ext>
            </a:extLst>
          </p:cNvPr>
          <p:cNvSpPr txBox="1"/>
          <p:nvPr/>
        </p:nvSpPr>
        <p:spPr>
          <a:xfrm>
            <a:off x="7614888" y="1977617"/>
            <a:ext cx="1892175" cy="1892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639FF955-18EA-9D46-96B1-D9ABE4477C90}"/>
              </a:ext>
            </a:extLst>
          </p:cNvPr>
          <p:cNvSpPr txBox="1"/>
          <p:nvPr/>
        </p:nvSpPr>
        <p:spPr>
          <a:xfrm>
            <a:off x="5358416" y="3000586"/>
            <a:ext cx="1892175" cy="1892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E713D76E-0C8A-D847-86D1-B52E548790C3}"/>
              </a:ext>
            </a:extLst>
          </p:cNvPr>
          <p:cNvSpPr txBox="1"/>
          <p:nvPr/>
        </p:nvSpPr>
        <p:spPr>
          <a:xfrm>
            <a:off x="5358416" y="2825933"/>
            <a:ext cx="1892175" cy="1892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5DFD9593-3F16-254B-8A18-ED630E52C9D4}"/>
              </a:ext>
            </a:extLst>
          </p:cNvPr>
          <p:cNvSpPr txBox="1"/>
          <p:nvPr/>
        </p:nvSpPr>
        <p:spPr>
          <a:xfrm>
            <a:off x="5358416" y="2691804"/>
            <a:ext cx="1892175" cy="1892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E45873C7-D9F4-6C4E-B655-A20344DD259A}"/>
              </a:ext>
            </a:extLst>
          </p:cNvPr>
          <p:cNvSpPr txBox="1"/>
          <p:nvPr/>
        </p:nvSpPr>
        <p:spPr>
          <a:xfrm>
            <a:off x="5358416" y="2557675"/>
            <a:ext cx="1892175" cy="1892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C0B7878A-BF5D-9141-9013-0DCD73489A0F}"/>
              </a:ext>
            </a:extLst>
          </p:cNvPr>
          <p:cNvSpPr txBox="1"/>
          <p:nvPr/>
        </p:nvSpPr>
        <p:spPr>
          <a:xfrm>
            <a:off x="5358416" y="2411451"/>
            <a:ext cx="1892175" cy="1892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BA225243-4665-884F-AB15-5AD6D8BCDB8F}"/>
              </a:ext>
            </a:extLst>
          </p:cNvPr>
          <p:cNvSpPr txBox="1"/>
          <p:nvPr/>
        </p:nvSpPr>
        <p:spPr>
          <a:xfrm>
            <a:off x="5358416" y="2272184"/>
            <a:ext cx="1892175" cy="1892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733171BB-1B81-E249-AE80-58931309DA6E}"/>
              </a:ext>
            </a:extLst>
          </p:cNvPr>
          <p:cNvSpPr txBox="1"/>
          <p:nvPr/>
        </p:nvSpPr>
        <p:spPr>
          <a:xfrm>
            <a:off x="5207774" y="1977618"/>
            <a:ext cx="1892175" cy="1892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E4AD83A7-39C4-C741-B808-7C2557C5865D}"/>
              </a:ext>
            </a:extLst>
          </p:cNvPr>
          <p:cNvSpPr txBox="1"/>
          <p:nvPr/>
        </p:nvSpPr>
        <p:spPr>
          <a:xfrm>
            <a:off x="5375529" y="2376895"/>
            <a:ext cx="1561052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sv-SE" sz="1400">
                <a:solidFill>
                  <a:srgbClr val="000000"/>
                </a:solidFill>
              </a:rPr>
              <a:t>När jag inte hinner med det jag planerat och en medarbetare kommer ”i kläm”</a:t>
            </a:r>
          </a:p>
          <a:p>
            <a:pPr>
              <a:defRPr/>
            </a:pPr>
            <a:r>
              <a:rPr lang="sv-SE" sz="1400">
                <a:solidFill>
                  <a:srgbClr val="000000"/>
                </a:solidFill>
              </a:rPr>
              <a:t> </a:t>
            </a:r>
            <a:endParaRPr lang="sv-SE" sz="1400"/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590AC2E9-96B4-451C-94EE-091FA4560415}"/>
              </a:ext>
            </a:extLst>
          </p:cNvPr>
          <p:cNvSpPr/>
          <p:nvPr/>
        </p:nvSpPr>
        <p:spPr>
          <a:xfrm>
            <a:off x="1291055" y="4103803"/>
            <a:ext cx="1730014" cy="16944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sv-SE" b="1">
                <a:solidFill>
                  <a:srgbClr val="FFFFFF"/>
                </a:solidFill>
                <a:latin typeface="Arial"/>
              </a:rPr>
              <a:t>Enskilt arbete!</a:t>
            </a:r>
            <a:endParaRPr kumimoji="0" lang="sv-SE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8378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ruta 37">
            <a:extLst>
              <a:ext uri="{FF2B5EF4-FFF2-40B4-BE49-F238E27FC236}">
                <a16:creationId xmlns:a16="http://schemas.microsoft.com/office/drawing/2014/main" id="{1EF1ED01-6631-BB40-AAA0-EAA4A34B7835}"/>
              </a:ext>
            </a:extLst>
          </p:cNvPr>
          <p:cNvSpPr txBox="1"/>
          <p:nvPr/>
        </p:nvSpPr>
        <p:spPr>
          <a:xfrm>
            <a:off x="271472" y="309775"/>
            <a:ext cx="383200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sv-SE" b="1"/>
              <a:t>På ditt eget A4-ark</a:t>
            </a:r>
            <a:r>
              <a:rPr lang="sv-SE"/>
              <a:t>: </a:t>
            </a:r>
          </a:p>
          <a:p>
            <a:pPr>
              <a:defRPr/>
            </a:pPr>
            <a:r>
              <a:rPr lang="sv-SE"/>
              <a:t>Fäst dina lappar nere till höger i bilden på din egna båt”.</a:t>
            </a:r>
          </a:p>
        </p:txBody>
      </p:sp>
      <p:grpSp>
        <p:nvGrpSpPr>
          <p:cNvPr id="39" name="Grupp 38">
            <a:extLst>
              <a:ext uri="{FF2B5EF4-FFF2-40B4-BE49-F238E27FC236}">
                <a16:creationId xmlns:a16="http://schemas.microsoft.com/office/drawing/2014/main" id="{C820D3F4-3E09-5D4D-B707-277BEF90F855}"/>
              </a:ext>
            </a:extLst>
          </p:cNvPr>
          <p:cNvGrpSpPr/>
          <p:nvPr/>
        </p:nvGrpSpPr>
        <p:grpSpPr>
          <a:xfrm>
            <a:off x="10551363" y="4470379"/>
            <a:ext cx="848567" cy="848567"/>
            <a:chOff x="3001703" y="1322029"/>
            <a:chExt cx="848567" cy="848567"/>
          </a:xfrm>
        </p:grpSpPr>
        <p:sp>
          <p:nvSpPr>
            <p:cNvPr id="40" name="textruta 39">
              <a:extLst>
                <a:ext uri="{FF2B5EF4-FFF2-40B4-BE49-F238E27FC236}">
                  <a16:creationId xmlns:a16="http://schemas.microsoft.com/office/drawing/2014/main" id="{EC0E40C0-BEC3-074D-9CDD-F1C3A12EF041}"/>
                </a:ext>
              </a:extLst>
            </p:cNvPr>
            <p:cNvSpPr txBox="1"/>
            <p:nvPr/>
          </p:nvSpPr>
          <p:spPr>
            <a:xfrm>
              <a:off x="3001703" y="1322029"/>
              <a:ext cx="848567" cy="84856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textruta 40">
              <a:extLst>
                <a:ext uri="{FF2B5EF4-FFF2-40B4-BE49-F238E27FC236}">
                  <a16:creationId xmlns:a16="http://schemas.microsoft.com/office/drawing/2014/main" id="{7657EAFD-D9EC-C84B-9F0E-8EE5D5E4220F}"/>
                </a:ext>
              </a:extLst>
            </p:cNvPr>
            <p:cNvSpPr txBox="1"/>
            <p:nvPr/>
          </p:nvSpPr>
          <p:spPr>
            <a:xfrm>
              <a:off x="3282358" y="1515481"/>
              <a:ext cx="2872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</a:t>
              </a:r>
            </a:p>
          </p:txBody>
        </p:sp>
      </p:grpSp>
      <p:grpSp>
        <p:nvGrpSpPr>
          <p:cNvPr id="42" name="Grupp 41">
            <a:extLst>
              <a:ext uri="{FF2B5EF4-FFF2-40B4-BE49-F238E27FC236}">
                <a16:creationId xmlns:a16="http://schemas.microsoft.com/office/drawing/2014/main" id="{3D7075B1-44DB-0E47-937B-2864A016FC4B}"/>
              </a:ext>
            </a:extLst>
          </p:cNvPr>
          <p:cNvGrpSpPr/>
          <p:nvPr/>
        </p:nvGrpSpPr>
        <p:grpSpPr>
          <a:xfrm>
            <a:off x="8810250" y="4917358"/>
            <a:ext cx="848567" cy="848567"/>
            <a:chOff x="3001703" y="1322029"/>
            <a:chExt cx="848567" cy="84856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3" name="textruta 42">
              <a:extLst>
                <a:ext uri="{FF2B5EF4-FFF2-40B4-BE49-F238E27FC236}">
                  <a16:creationId xmlns:a16="http://schemas.microsoft.com/office/drawing/2014/main" id="{BC81AF5A-D7D4-E345-9E09-1FE7C49A8061}"/>
                </a:ext>
              </a:extLst>
            </p:cNvPr>
            <p:cNvSpPr txBox="1"/>
            <p:nvPr/>
          </p:nvSpPr>
          <p:spPr>
            <a:xfrm>
              <a:off x="3001703" y="1322029"/>
              <a:ext cx="848567" cy="848567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textruta 43">
              <a:extLst>
                <a:ext uri="{FF2B5EF4-FFF2-40B4-BE49-F238E27FC236}">
                  <a16:creationId xmlns:a16="http://schemas.microsoft.com/office/drawing/2014/main" id="{52BB2E51-A971-0645-B08E-210C3C9ABE08}"/>
                </a:ext>
              </a:extLst>
            </p:cNvPr>
            <p:cNvSpPr txBox="1"/>
            <p:nvPr/>
          </p:nvSpPr>
          <p:spPr>
            <a:xfrm>
              <a:off x="3282358" y="1515481"/>
              <a:ext cx="28725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</a:t>
              </a:r>
            </a:p>
          </p:txBody>
        </p:sp>
      </p:grpSp>
      <p:grpSp>
        <p:nvGrpSpPr>
          <p:cNvPr id="45" name="Grupp 44">
            <a:extLst>
              <a:ext uri="{FF2B5EF4-FFF2-40B4-BE49-F238E27FC236}">
                <a16:creationId xmlns:a16="http://schemas.microsoft.com/office/drawing/2014/main" id="{4CAA6A72-CA64-F042-A7C2-FD84C0C3BE60}"/>
              </a:ext>
            </a:extLst>
          </p:cNvPr>
          <p:cNvGrpSpPr/>
          <p:nvPr/>
        </p:nvGrpSpPr>
        <p:grpSpPr>
          <a:xfrm>
            <a:off x="0" y="841725"/>
            <a:ext cx="12137231" cy="5174550"/>
            <a:chOff x="0" y="1334207"/>
            <a:chExt cx="12137231" cy="5174550"/>
          </a:xfrm>
        </p:grpSpPr>
        <p:pic>
          <p:nvPicPr>
            <p:cNvPr id="46" name="Bild 45" descr="Fästpunkt">
              <a:extLst>
                <a:ext uri="{FF2B5EF4-FFF2-40B4-BE49-F238E27FC236}">
                  <a16:creationId xmlns:a16="http://schemas.microsoft.com/office/drawing/2014/main" id="{34938359-1183-9149-8025-D9F694F99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319347">
              <a:off x="2009887" y="5862696"/>
              <a:ext cx="646061" cy="646061"/>
            </a:xfrm>
            <a:prstGeom prst="rect">
              <a:avLst/>
            </a:prstGeom>
          </p:spPr>
        </p:pic>
        <p:pic>
          <p:nvPicPr>
            <p:cNvPr id="47" name="Bildobjekt 46">
              <a:extLst>
                <a:ext uri="{FF2B5EF4-FFF2-40B4-BE49-F238E27FC236}">
                  <a16:creationId xmlns:a16="http://schemas.microsoft.com/office/drawing/2014/main" id="{77512722-FFD7-AC40-BDD1-2ED2D92AF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4940" y="1334207"/>
              <a:ext cx="2694665" cy="3250144"/>
            </a:xfrm>
            <a:prstGeom prst="rect">
              <a:avLst/>
            </a:prstGeom>
          </p:spPr>
        </p:pic>
        <p:cxnSp>
          <p:nvCxnSpPr>
            <p:cNvPr id="48" name="Rak 47">
              <a:extLst>
                <a:ext uri="{FF2B5EF4-FFF2-40B4-BE49-F238E27FC236}">
                  <a16:creationId xmlns:a16="http://schemas.microsoft.com/office/drawing/2014/main" id="{DB20541C-B237-EB4F-BD44-8BC0806B26A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84351"/>
              <a:ext cx="12137231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Frihandsfigur 48">
              <a:extLst>
                <a:ext uri="{FF2B5EF4-FFF2-40B4-BE49-F238E27FC236}">
                  <a16:creationId xmlns:a16="http://schemas.microsoft.com/office/drawing/2014/main" id="{02A24D62-0E43-1F44-BBB8-05DD492B0166}"/>
                </a:ext>
              </a:extLst>
            </p:cNvPr>
            <p:cNvSpPr/>
            <p:nvPr/>
          </p:nvSpPr>
          <p:spPr>
            <a:xfrm rot="9057450">
              <a:off x="2215825" y="5106298"/>
              <a:ext cx="3060594" cy="363604"/>
            </a:xfrm>
            <a:custGeom>
              <a:avLst/>
              <a:gdLst>
                <a:gd name="connsiteX0" fmla="*/ 0 w 5238665"/>
                <a:gd name="connsiteY0" fmla="*/ 274677 h 1633482"/>
                <a:gd name="connsiteX1" fmla="*/ 2221706 w 5238665"/>
                <a:gd name="connsiteY1" fmla="*/ 1631990 h 1633482"/>
                <a:gd name="connsiteX2" fmla="*/ 2843212 w 5238665"/>
                <a:gd name="connsiteY2" fmla="*/ 46077 h 1633482"/>
                <a:gd name="connsiteX3" fmla="*/ 5057775 w 5238665"/>
                <a:gd name="connsiteY3" fmla="*/ 488990 h 1633482"/>
                <a:gd name="connsiteX4" fmla="*/ 4950618 w 5238665"/>
                <a:gd name="connsiteY4" fmla="*/ 1146215 h 1633482"/>
                <a:gd name="connsiteX0" fmla="*/ 0 w 5238665"/>
                <a:gd name="connsiteY0" fmla="*/ 230514 h 1102051"/>
                <a:gd name="connsiteX1" fmla="*/ 1802361 w 5238665"/>
                <a:gd name="connsiteY1" fmla="*/ 613375 h 1102051"/>
                <a:gd name="connsiteX2" fmla="*/ 2843212 w 5238665"/>
                <a:gd name="connsiteY2" fmla="*/ 1914 h 1102051"/>
                <a:gd name="connsiteX3" fmla="*/ 5057775 w 5238665"/>
                <a:gd name="connsiteY3" fmla="*/ 444827 h 1102051"/>
                <a:gd name="connsiteX4" fmla="*/ 4950618 w 5238665"/>
                <a:gd name="connsiteY4" fmla="*/ 1102052 h 1102051"/>
                <a:gd name="connsiteX0" fmla="*/ 0 w 5238665"/>
                <a:gd name="connsiteY0" fmla="*/ 511339 h 1382876"/>
                <a:gd name="connsiteX1" fmla="*/ 1802361 w 5238665"/>
                <a:gd name="connsiteY1" fmla="*/ 894200 h 1382876"/>
                <a:gd name="connsiteX2" fmla="*/ 3572645 w 5238665"/>
                <a:gd name="connsiteY2" fmla="*/ 1002 h 1382876"/>
                <a:gd name="connsiteX3" fmla="*/ 5057775 w 5238665"/>
                <a:gd name="connsiteY3" fmla="*/ 725652 h 1382876"/>
                <a:gd name="connsiteX4" fmla="*/ 4950618 w 5238665"/>
                <a:gd name="connsiteY4" fmla="*/ 1382877 h 1382876"/>
                <a:gd name="connsiteX0" fmla="*/ 0 w 5929256"/>
                <a:gd name="connsiteY0" fmla="*/ 511339 h 1413302"/>
                <a:gd name="connsiteX1" fmla="*/ 1802361 w 5929256"/>
                <a:gd name="connsiteY1" fmla="*/ 894200 h 1413302"/>
                <a:gd name="connsiteX2" fmla="*/ 3572645 w 5929256"/>
                <a:gd name="connsiteY2" fmla="*/ 1002 h 1413302"/>
                <a:gd name="connsiteX3" fmla="*/ 5057775 w 5929256"/>
                <a:gd name="connsiteY3" fmla="*/ 725652 h 1413302"/>
                <a:gd name="connsiteX4" fmla="*/ 5884316 w 5929256"/>
                <a:gd name="connsiteY4" fmla="*/ 1413302 h 1413302"/>
                <a:gd name="connsiteX0" fmla="*/ 0 w 6349771"/>
                <a:gd name="connsiteY0" fmla="*/ 511339 h 1366517"/>
                <a:gd name="connsiteX1" fmla="*/ 1802361 w 6349771"/>
                <a:gd name="connsiteY1" fmla="*/ 894200 h 1366517"/>
                <a:gd name="connsiteX2" fmla="*/ 3572645 w 6349771"/>
                <a:gd name="connsiteY2" fmla="*/ 1002 h 1366517"/>
                <a:gd name="connsiteX3" fmla="*/ 5057775 w 6349771"/>
                <a:gd name="connsiteY3" fmla="*/ 725652 h 1366517"/>
                <a:gd name="connsiteX4" fmla="*/ 6319583 w 6349771"/>
                <a:gd name="connsiteY4" fmla="*/ 1366517 h 1366517"/>
                <a:gd name="connsiteX0" fmla="*/ 0 w 6349742"/>
                <a:gd name="connsiteY0" fmla="*/ 513805 h 1368983"/>
                <a:gd name="connsiteX1" fmla="*/ 1802361 w 6349742"/>
                <a:gd name="connsiteY1" fmla="*/ 896666 h 1368983"/>
                <a:gd name="connsiteX2" fmla="*/ 3572645 w 6349742"/>
                <a:gd name="connsiteY2" fmla="*/ 3468 h 1368983"/>
                <a:gd name="connsiteX3" fmla="*/ 5056408 w 6349742"/>
                <a:gd name="connsiteY3" fmla="*/ 607029 h 1368983"/>
                <a:gd name="connsiteX4" fmla="*/ 6319583 w 6349742"/>
                <a:gd name="connsiteY4" fmla="*/ 1368983 h 1368983"/>
                <a:gd name="connsiteX0" fmla="*/ 0 w 6349740"/>
                <a:gd name="connsiteY0" fmla="*/ -1 h 855177"/>
                <a:gd name="connsiteX1" fmla="*/ 1802361 w 6349740"/>
                <a:gd name="connsiteY1" fmla="*/ 382860 h 855177"/>
                <a:gd name="connsiteX2" fmla="*/ 3540561 w 6349740"/>
                <a:gd name="connsiteY2" fmla="*/ 294983 h 855177"/>
                <a:gd name="connsiteX3" fmla="*/ 5056408 w 6349740"/>
                <a:gd name="connsiteY3" fmla="*/ 93223 h 855177"/>
                <a:gd name="connsiteX4" fmla="*/ 6319583 w 6349740"/>
                <a:gd name="connsiteY4" fmla="*/ 855177 h 855177"/>
                <a:gd name="connsiteX0" fmla="*/ 0 w 6319582"/>
                <a:gd name="connsiteY0" fmla="*/ -1 h 855177"/>
                <a:gd name="connsiteX1" fmla="*/ 1802361 w 6319582"/>
                <a:gd name="connsiteY1" fmla="*/ 382860 h 855177"/>
                <a:gd name="connsiteX2" fmla="*/ 3540561 w 6319582"/>
                <a:gd name="connsiteY2" fmla="*/ 294983 h 855177"/>
                <a:gd name="connsiteX3" fmla="*/ 6319583 w 6319582"/>
                <a:gd name="connsiteY3" fmla="*/ 855177 h 855177"/>
                <a:gd name="connsiteX0" fmla="*/ 0 w 6319584"/>
                <a:gd name="connsiteY0" fmla="*/ -1 h 855177"/>
                <a:gd name="connsiteX1" fmla="*/ 1802361 w 6319584"/>
                <a:gd name="connsiteY1" fmla="*/ 382860 h 855177"/>
                <a:gd name="connsiteX2" fmla="*/ 3540561 w 6319584"/>
                <a:gd name="connsiteY2" fmla="*/ 294983 h 855177"/>
                <a:gd name="connsiteX3" fmla="*/ 6319583 w 6319584"/>
                <a:gd name="connsiteY3" fmla="*/ 855177 h 855177"/>
                <a:gd name="connsiteX0" fmla="*/ 0 w 6319582"/>
                <a:gd name="connsiteY0" fmla="*/ -1 h 855177"/>
                <a:gd name="connsiteX1" fmla="*/ 1802361 w 6319582"/>
                <a:gd name="connsiteY1" fmla="*/ 382860 h 855177"/>
                <a:gd name="connsiteX2" fmla="*/ 3540561 w 6319582"/>
                <a:gd name="connsiteY2" fmla="*/ 294983 h 855177"/>
                <a:gd name="connsiteX3" fmla="*/ 6319583 w 6319582"/>
                <a:gd name="connsiteY3" fmla="*/ 855177 h 855177"/>
                <a:gd name="connsiteX0" fmla="*/ 0 w 6319584"/>
                <a:gd name="connsiteY0" fmla="*/ -1 h 855177"/>
                <a:gd name="connsiteX1" fmla="*/ 1802361 w 6319584"/>
                <a:gd name="connsiteY1" fmla="*/ 382860 h 855177"/>
                <a:gd name="connsiteX2" fmla="*/ 1809400 w 6319584"/>
                <a:gd name="connsiteY2" fmla="*/ 378629 h 855177"/>
                <a:gd name="connsiteX3" fmla="*/ 3540561 w 6319584"/>
                <a:gd name="connsiteY3" fmla="*/ 294983 h 855177"/>
                <a:gd name="connsiteX4" fmla="*/ 6319583 w 6319584"/>
                <a:gd name="connsiteY4" fmla="*/ 855177 h 855177"/>
                <a:gd name="connsiteX0" fmla="*/ 0 w 6319582"/>
                <a:gd name="connsiteY0" fmla="*/ -1 h 855177"/>
                <a:gd name="connsiteX1" fmla="*/ 1802361 w 6319582"/>
                <a:gd name="connsiteY1" fmla="*/ 382860 h 855177"/>
                <a:gd name="connsiteX2" fmla="*/ 3540561 w 6319582"/>
                <a:gd name="connsiteY2" fmla="*/ 294983 h 855177"/>
                <a:gd name="connsiteX3" fmla="*/ 6319583 w 6319582"/>
                <a:gd name="connsiteY3" fmla="*/ 855177 h 855177"/>
                <a:gd name="connsiteX0" fmla="*/ 0 w 6319584"/>
                <a:gd name="connsiteY0" fmla="*/ -1 h 855177"/>
                <a:gd name="connsiteX1" fmla="*/ 3540561 w 6319584"/>
                <a:gd name="connsiteY1" fmla="*/ 294983 h 855177"/>
                <a:gd name="connsiteX2" fmla="*/ 6319583 w 6319584"/>
                <a:gd name="connsiteY2" fmla="*/ 855177 h 855177"/>
                <a:gd name="connsiteX0" fmla="*/ 0 w 6319582"/>
                <a:gd name="connsiteY0" fmla="*/ -1 h 855177"/>
                <a:gd name="connsiteX1" fmla="*/ 3540561 w 6319582"/>
                <a:gd name="connsiteY1" fmla="*/ 294983 h 855177"/>
                <a:gd name="connsiteX2" fmla="*/ 6319583 w 6319582"/>
                <a:gd name="connsiteY2" fmla="*/ 855177 h 855177"/>
                <a:gd name="connsiteX0" fmla="*/ 0 w 6319584"/>
                <a:gd name="connsiteY0" fmla="*/ 195503 h 1050681"/>
                <a:gd name="connsiteX1" fmla="*/ 3540561 w 6319584"/>
                <a:gd name="connsiteY1" fmla="*/ 490487 h 1050681"/>
                <a:gd name="connsiteX2" fmla="*/ 6319583 w 6319584"/>
                <a:gd name="connsiteY2" fmla="*/ 1050681 h 1050681"/>
                <a:gd name="connsiteX0" fmla="*/ 0 w 5816968"/>
                <a:gd name="connsiteY0" fmla="*/ 242245 h 538295"/>
                <a:gd name="connsiteX1" fmla="*/ 3540561 w 5816968"/>
                <a:gd name="connsiteY1" fmla="*/ 537229 h 538295"/>
                <a:gd name="connsiteX2" fmla="*/ 5816969 w 5816968"/>
                <a:gd name="connsiteY2" fmla="*/ 468752 h 538295"/>
                <a:gd name="connsiteX0" fmla="*/ 0 w 5816970"/>
                <a:gd name="connsiteY0" fmla="*/ 242245 h 661927"/>
                <a:gd name="connsiteX1" fmla="*/ 3540561 w 5816970"/>
                <a:gd name="connsiteY1" fmla="*/ 537229 h 661927"/>
                <a:gd name="connsiteX2" fmla="*/ 5816969 w 5816970"/>
                <a:gd name="connsiteY2" fmla="*/ 468752 h 661927"/>
                <a:gd name="connsiteX0" fmla="*/ 0 w 5942279"/>
                <a:gd name="connsiteY0" fmla="*/ 245536 h 759712"/>
                <a:gd name="connsiteX1" fmla="*/ 3540561 w 5942279"/>
                <a:gd name="connsiteY1" fmla="*/ 540520 h 759712"/>
                <a:gd name="connsiteX2" fmla="*/ 5942280 w 5942279"/>
                <a:gd name="connsiteY2" fmla="*/ 598938 h 759712"/>
                <a:gd name="connsiteX0" fmla="*/ 0 w 5942281"/>
                <a:gd name="connsiteY0" fmla="*/ 291484 h 764508"/>
                <a:gd name="connsiteX1" fmla="*/ 3145797 w 5942281"/>
                <a:gd name="connsiteY1" fmla="*/ 366262 h 764508"/>
                <a:gd name="connsiteX2" fmla="*/ 5942280 w 5942281"/>
                <a:gd name="connsiteY2" fmla="*/ 644886 h 76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42281" h="764508">
                  <a:moveTo>
                    <a:pt x="0" y="291484"/>
                  </a:moveTo>
                  <a:cubicBezTo>
                    <a:pt x="1206338" y="-378080"/>
                    <a:pt x="2155417" y="307362"/>
                    <a:pt x="3145797" y="366262"/>
                  </a:cubicBezTo>
                  <a:cubicBezTo>
                    <a:pt x="4136177" y="425162"/>
                    <a:pt x="5339811" y="1011082"/>
                    <a:pt x="5942280" y="64488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170580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8029B6AD-1577-D543-97FC-2A5A71BF0E66}"/>
              </a:ext>
            </a:extLst>
          </p:cNvPr>
          <p:cNvSpPr txBox="1"/>
          <p:nvPr/>
        </p:nvSpPr>
        <p:spPr>
          <a:xfrm>
            <a:off x="0" y="783105"/>
            <a:ext cx="3947827" cy="1194512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180000" rIns="180000" bIns="180000" rtlCol="0" anchor="ctr">
            <a:spAutoFit/>
          </a:bodyPr>
          <a:lstStyle/>
          <a:p>
            <a:pPr lvl="0" algn="r">
              <a:defRPr/>
            </a:pPr>
            <a:r>
              <a:rPr lang="sv-SE" sz="5400" b="1">
                <a:solidFill>
                  <a:schemeClr val="bg1"/>
                </a:solidFill>
              </a:rPr>
              <a:t>STEG 5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00AC518-D47C-0A42-A1B2-A79784706F47}"/>
              </a:ext>
            </a:extLst>
          </p:cNvPr>
          <p:cNvSpPr txBox="1"/>
          <p:nvPr/>
        </p:nvSpPr>
        <p:spPr>
          <a:xfrm>
            <a:off x="2745372" y="2753588"/>
            <a:ext cx="6701256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sv-SE" sz="4000" b="1">
                <a:latin typeface="Arial"/>
              </a:rPr>
              <a:t>”Storbåten”</a:t>
            </a:r>
          </a:p>
        </p:txBody>
      </p:sp>
    </p:spTree>
    <p:extLst>
      <p:ext uri="{BB962C8B-B14F-4D97-AF65-F5344CB8AC3E}">
        <p14:creationId xmlns:p14="http://schemas.microsoft.com/office/powerpoint/2010/main" val="412740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ruta 37">
            <a:extLst>
              <a:ext uri="{FF2B5EF4-FFF2-40B4-BE49-F238E27FC236}">
                <a16:creationId xmlns:a16="http://schemas.microsoft.com/office/drawing/2014/main" id="{1EF1ED01-6631-BB40-AAA0-EAA4A34B7835}"/>
              </a:ext>
            </a:extLst>
          </p:cNvPr>
          <p:cNvSpPr txBox="1"/>
          <p:nvPr/>
        </p:nvSpPr>
        <p:spPr>
          <a:xfrm>
            <a:off x="271471" y="309775"/>
            <a:ext cx="407385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sv-SE"/>
              <a:t>En i taget läser vad som står på sina lappar och fäster dem på A3-arket ”Storbåten”. Välj själv vad du vill dela, men utmana dig gärna </a:t>
            </a:r>
            <a:r>
              <a:rPr lang="sv-SE">
                <a:sym typeface="Wingdings" panose="05000000000000000000" pitchFamily="2" charset="2"/>
              </a:rPr>
              <a:t></a:t>
            </a:r>
            <a:endParaRPr lang="sv-SE">
              <a:cs typeface="Arial"/>
            </a:endParaRPr>
          </a:p>
        </p:txBody>
      </p:sp>
      <p:grpSp>
        <p:nvGrpSpPr>
          <p:cNvPr id="39" name="Grupp 38">
            <a:extLst>
              <a:ext uri="{FF2B5EF4-FFF2-40B4-BE49-F238E27FC236}">
                <a16:creationId xmlns:a16="http://schemas.microsoft.com/office/drawing/2014/main" id="{C820D3F4-3E09-5D4D-B707-277BEF90F855}"/>
              </a:ext>
            </a:extLst>
          </p:cNvPr>
          <p:cNvGrpSpPr/>
          <p:nvPr/>
        </p:nvGrpSpPr>
        <p:grpSpPr>
          <a:xfrm>
            <a:off x="10551363" y="4470379"/>
            <a:ext cx="848567" cy="848567"/>
            <a:chOff x="3001703" y="1322029"/>
            <a:chExt cx="848567" cy="848567"/>
          </a:xfrm>
        </p:grpSpPr>
        <p:sp>
          <p:nvSpPr>
            <p:cNvPr id="40" name="textruta 39">
              <a:extLst>
                <a:ext uri="{FF2B5EF4-FFF2-40B4-BE49-F238E27FC236}">
                  <a16:creationId xmlns:a16="http://schemas.microsoft.com/office/drawing/2014/main" id="{EC0E40C0-BEC3-074D-9CDD-F1C3A12EF041}"/>
                </a:ext>
              </a:extLst>
            </p:cNvPr>
            <p:cNvSpPr txBox="1"/>
            <p:nvPr/>
          </p:nvSpPr>
          <p:spPr>
            <a:xfrm>
              <a:off x="3001703" y="1322029"/>
              <a:ext cx="848567" cy="84856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textruta 40">
              <a:extLst>
                <a:ext uri="{FF2B5EF4-FFF2-40B4-BE49-F238E27FC236}">
                  <a16:creationId xmlns:a16="http://schemas.microsoft.com/office/drawing/2014/main" id="{7657EAFD-D9EC-C84B-9F0E-8EE5D5E4220F}"/>
                </a:ext>
              </a:extLst>
            </p:cNvPr>
            <p:cNvSpPr txBox="1"/>
            <p:nvPr/>
          </p:nvSpPr>
          <p:spPr>
            <a:xfrm>
              <a:off x="3282358" y="1515481"/>
              <a:ext cx="2872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</a:t>
              </a:r>
            </a:p>
          </p:txBody>
        </p:sp>
      </p:grpSp>
      <p:grpSp>
        <p:nvGrpSpPr>
          <p:cNvPr id="42" name="Grupp 41">
            <a:extLst>
              <a:ext uri="{FF2B5EF4-FFF2-40B4-BE49-F238E27FC236}">
                <a16:creationId xmlns:a16="http://schemas.microsoft.com/office/drawing/2014/main" id="{3D7075B1-44DB-0E47-937B-2864A016FC4B}"/>
              </a:ext>
            </a:extLst>
          </p:cNvPr>
          <p:cNvGrpSpPr/>
          <p:nvPr/>
        </p:nvGrpSpPr>
        <p:grpSpPr>
          <a:xfrm>
            <a:off x="8810250" y="4917358"/>
            <a:ext cx="848567" cy="848567"/>
            <a:chOff x="3001703" y="1322029"/>
            <a:chExt cx="848567" cy="84856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3" name="textruta 42">
              <a:extLst>
                <a:ext uri="{FF2B5EF4-FFF2-40B4-BE49-F238E27FC236}">
                  <a16:creationId xmlns:a16="http://schemas.microsoft.com/office/drawing/2014/main" id="{BC81AF5A-D7D4-E345-9E09-1FE7C49A8061}"/>
                </a:ext>
              </a:extLst>
            </p:cNvPr>
            <p:cNvSpPr txBox="1"/>
            <p:nvPr/>
          </p:nvSpPr>
          <p:spPr>
            <a:xfrm>
              <a:off x="3001703" y="1322029"/>
              <a:ext cx="848567" cy="848567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textruta 43">
              <a:extLst>
                <a:ext uri="{FF2B5EF4-FFF2-40B4-BE49-F238E27FC236}">
                  <a16:creationId xmlns:a16="http://schemas.microsoft.com/office/drawing/2014/main" id="{52BB2E51-A971-0645-B08E-210C3C9ABE08}"/>
                </a:ext>
              </a:extLst>
            </p:cNvPr>
            <p:cNvSpPr txBox="1"/>
            <p:nvPr/>
          </p:nvSpPr>
          <p:spPr>
            <a:xfrm>
              <a:off x="3282358" y="1515481"/>
              <a:ext cx="28725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</a:t>
              </a:r>
            </a:p>
          </p:txBody>
        </p:sp>
      </p:grpSp>
      <p:grpSp>
        <p:nvGrpSpPr>
          <p:cNvPr id="45" name="Grupp 44">
            <a:extLst>
              <a:ext uri="{FF2B5EF4-FFF2-40B4-BE49-F238E27FC236}">
                <a16:creationId xmlns:a16="http://schemas.microsoft.com/office/drawing/2014/main" id="{4CAA6A72-CA64-F042-A7C2-FD84C0C3BE60}"/>
              </a:ext>
            </a:extLst>
          </p:cNvPr>
          <p:cNvGrpSpPr/>
          <p:nvPr/>
        </p:nvGrpSpPr>
        <p:grpSpPr>
          <a:xfrm>
            <a:off x="0" y="841725"/>
            <a:ext cx="12137231" cy="5174550"/>
            <a:chOff x="0" y="1334207"/>
            <a:chExt cx="12137231" cy="5174550"/>
          </a:xfrm>
        </p:grpSpPr>
        <p:pic>
          <p:nvPicPr>
            <p:cNvPr id="46" name="Bild 45" descr="Fästpunkt">
              <a:extLst>
                <a:ext uri="{FF2B5EF4-FFF2-40B4-BE49-F238E27FC236}">
                  <a16:creationId xmlns:a16="http://schemas.microsoft.com/office/drawing/2014/main" id="{34938359-1183-9149-8025-D9F694F99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319347">
              <a:off x="2009887" y="5862696"/>
              <a:ext cx="646061" cy="646061"/>
            </a:xfrm>
            <a:prstGeom prst="rect">
              <a:avLst/>
            </a:prstGeom>
          </p:spPr>
        </p:pic>
        <p:pic>
          <p:nvPicPr>
            <p:cNvPr id="47" name="Bildobjekt 46">
              <a:extLst>
                <a:ext uri="{FF2B5EF4-FFF2-40B4-BE49-F238E27FC236}">
                  <a16:creationId xmlns:a16="http://schemas.microsoft.com/office/drawing/2014/main" id="{77512722-FFD7-AC40-BDD1-2ED2D92AF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4940" y="1334207"/>
              <a:ext cx="2694665" cy="3250144"/>
            </a:xfrm>
            <a:prstGeom prst="rect">
              <a:avLst/>
            </a:prstGeom>
          </p:spPr>
        </p:pic>
        <p:cxnSp>
          <p:nvCxnSpPr>
            <p:cNvPr id="48" name="Rak 47">
              <a:extLst>
                <a:ext uri="{FF2B5EF4-FFF2-40B4-BE49-F238E27FC236}">
                  <a16:creationId xmlns:a16="http://schemas.microsoft.com/office/drawing/2014/main" id="{DB20541C-B237-EB4F-BD44-8BC0806B26A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84351"/>
              <a:ext cx="12137231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Frihandsfigur 48">
              <a:extLst>
                <a:ext uri="{FF2B5EF4-FFF2-40B4-BE49-F238E27FC236}">
                  <a16:creationId xmlns:a16="http://schemas.microsoft.com/office/drawing/2014/main" id="{02A24D62-0E43-1F44-BBB8-05DD492B0166}"/>
                </a:ext>
              </a:extLst>
            </p:cNvPr>
            <p:cNvSpPr/>
            <p:nvPr/>
          </p:nvSpPr>
          <p:spPr>
            <a:xfrm rot="9057450">
              <a:off x="2215825" y="5106298"/>
              <a:ext cx="3060594" cy="363604"/>
            </a:xfrm>
            <a:custGeom>
              <a:avLst/>
              <a:gdLst>
                <a:gd name="connsiteX0" fmla="*/ 0 w 5238665"/>
                <a:gd name="connsiteY0" fmla="*/ 274677 h 1633482"/>
                <a:gd name="connsiteX1" fmla="*/ 2221706 w 5238665"/>
                <a:gd name="connsiteY1" fmla="*/ 1631990 h 1633482"/>
                <a:gd name="connsiteX2" fmla="*/ 2843212 w 5238665"/>
                <a:gd name="connsiteY2" fmla="*/ 46077 h 1633482"/>
                <a:gd name="connsiteX3" fmla="*/ 5057775 w 5238665"/>
                <a:gd name="connsiteY3" fmla="*/ 488990 h 1633482"/>
                <a:gd name="connsiteX4" fmla="*/ 4950618 w 5238665"/>
                <a:gd name="connsiteY4" fmla="*/ 1146215 h 1633482"/>
                <a:gd name="connsiteX0" fmla="*/ 0 w 5238665"/>
                <a:gd name="connsiteY0" fmla="*/ 230514 h 1102051"/>
                <a:gd name="connsiteX1" fmla="*/ 1802361 w 5238665"/>
                <a:gd name="connsiteY1" fmla="*/ 613375 h 1102051"/>
                <a:gd name="connsiteX2" fmla="*/ 2843212 w 5238665"/>
                <a:gd name="connsiteY2" fmla="*/ 1914 h 1102051"/>
                <a:gd name="connsiteX3" fmla="*/ 5057775 w 5238665"/>
                <a:gd name="connsiteY3" fmla="*/ 444827 h 1102051"/>
                <a:gd name="connsiteX4" fmla="*/ 4950618 w 5238665"/>
                <a:gd name="connsiteY4" fmla="*/ 1102052 h 1102051"/>
                <a:gd name="connsiteX0" fmla="*/ 0 w 5238665"/>
                <a:gd name="connsiteY0" fmla="*/ 511339 h 1382876"/>
                <a:gd name="connsiteX1" fmla="*/ 1802361 w 5238665"/>
                <a:gd name="connsiteY1" fmla="*/ 894200 h 1382876"/>
                <a:gd name="connsiteX2" fmla="*/ 3572645 w 5238665"/>
                <a:gd name="connsiteY2" fmla="*/ 1002 h 1382876"/>
                <a:gd name="connsiteX3" fmla="*/ 5057775 w 5238665"/>
                <a:gd name="connsiteY3" fmla="*/ 725652 h 1382876"/>
                <a:gd name="connsiteX4" fmla="*/ 4950618 w 5238665"/>
                <a:gd name="connsiteY4" fmla="*/ 1382877 h 1382876"/>
                <a:gd name="connsiteX0" fmla="*/ 0 w 5929256"/>
                <a:gd name="connsiteY0" fmla="*/ 511339 h 1413302"/>
                <a:gd name="connsiteX1" fmla="*/ 1802361 w 5929256"/>
                <a:gd name="connsiteY1" fmla="*/ 894200 h 1413302"/>
                <a:gd name="connsiteX2" fmla="*/ 3572645 w 5929256"/>
                <a:gd name="connsiteY2" fmla="*/ 1002 h 1413302"/>
                <a:gd name="connsiteX3" fmla="*/ 5057775 w 5929256"/>
                <a:gd name="connsiteY3" fmla="*/ 725652 h 1413302"/>
                <a:gd name="connsiteX4" fmla="*/ 5884316 w 5929256"/>
                <a:gd name="connsiteY4" fmla="*/ 1413302 h 1413302"/>
                <a:gd name="connsiteX0" fmla="*/ 0 w 6349771"/>
                <a:gd name="connsiteY0" fmla="*/ 511339 h 1366517"/>
                <a:gd name="connsiteX1" fmla="*/ 1802361 w 6349771"/>
                <a:gd name="connsiteY1" fmla="*/ 894200 h 1366517"/>
                <a:gd name="connsiteX2" fmla="*/ 3572645 w 6349771"/>
                <a:gd name="connsiteY2" fmla="*/ 1002 h 1366517"/>
                <a:gd name="connsiteX3" fmla="*/ 5057775 w 6349771"/>
                <a:gd name="connsiteY3" fmla="*/ 725652 h 1366517"/>
                <a:gd name="connsiteX4" fmla="*/ 6319583 w 6349771"/>
                <a:gd name="connsiteY4" fmla="*/ 1366517 h 1366517"/>
                <a:gd name="connsiteX0" fmla="*/ 0 w 6349742"/>
                <a:gd name="connsiteY0" fmla="*/ 513805 h 1368983"/>
                <a:gd name="connsiteX1" fmla="*/ 1802361 w 6349742"/>
                <a:gd name="connsiteY1" fmla="*/ 896666 h 1368983"/>
                <a:gd name="connsiteX2" fmla="*/ 3572645 w 6349742"/>
                <a:gd name="connsiteY2" fmla="*/ 3468 h 1368983"/>
                <a:gd name="connsiteX3" fmla="*/ 5056408 w 6349742"/>
                <a:gd name="connsiteY3" fmla="*/ 607029 h 1368983"/>
                <a:gd name="connsiteX4" fmla="*/ 6319583 w 6349742"/>
                <a:gd name="connsiteY4" fmla="*/ 1368983 h 1368983"/>
                <a:gd name="connsiteX0" fmla="*/ 0 w 6349740"/>
                <a:gd name="connsiteY0" fmla="*/ -1 h 855177"/>
                <a:gd name="connsiteX1" fmla="*/ 1802361 w 6349740"/>
                <a:gd name="connsiteY1" fmla="*/ 382860 h 855177"/>
                <a:gd name="connsiteX2" fmla="*/ 3540561 w 6349740"/>
                <a:gd name="connsiteY2" fmla="*/ 294983 h 855177"/>
                <a:gd name="connsiteX3" fmla="*/ 5056408 w 6349740"/>
                <a:gd name="connsiteY3" fmla="*/ 93223 h 855177"/>
                <a:gd name="connsiteX4" fmla="*/ 6319583 w 6349740"/>
                <a:gd name="connsiteY4" fmla="*/ 855177 h 855177"/>
                <a:gd name="connsiteX0" fmla="*/ 0 w 6319582"/>
                <a:gd name="connsiteY0" fmla="*/ -1 h 855177"/>
                <a:gd name="connsiteX1" fmla="*/ 1802361 w 6319582"/>
                <a:gd name="connsiteY1" fmla="*/ 382860 h 855177"/>
                <a:gd name="connsiteX2" fmla="*/ 3540561 w 6319582"/>
                <a:gd name="connsiteY2" fmla="*/ 294983 h 855177"/>
                <a:gd name="connsiteX3" fmla="*/ 6319583 w 6319582"/>
                <a:gd name="connsiteY3" fmla="*/ 855177 h 855177"/>
                <a:gd name="connsiteX0" fmla="*/ 0 w 6319584"/>
                <a:gd name="connsiteY0" fmla="*/ -1 h 855177"/>
                <a:gd name="connsiteX1" fmla="*/ 1802361 w 6319584"/>
                <a:gd name="connsiteY1" fmla="*/ 382860 h 855177"/>
                <a:gd name="connsiteX2" fmla="*/ 3540561 w 6319584"/>
                <a:gd name="connsiteY2" fmla="*/ 294983 h 855177"/>
                <a:gd name="connsiteX3" fmla="*/ 6319583 w 6319584"/>
                <a:gd name="connsiteY3" fmla="*/ 855177 h 855177"/>
                <a:gd name="connsiteX0" fmla="*/ 0 w 6319582"/>
                <a:gd name="connsiteY0" fmla="*/ -1 h 855177"/>
                <a:gd name="connsiteX1" fmla="*/ 1802361 w 6319582"/>
                <a:gd name="connsiteY1" fmla="*/ 382860 h 855177"/>
                <a:gd name="connsiteX2" fmla="*/ 3540561 w 6319582"/>
                <a:gd name="connsiteY2" fmla="*/ 294983 h 855177"/>
                <a:gd name="connsiteX3" fmla="*/ 6319583 w 6319582"/>
                <a:gd name="connsiteY3" fmla="*/ 855177 h 855177"/>
                <a:gd name="connsiteX0" fmla="*/ 0 w 6319584"/>
                <a:gd name="connsiteY0" fmla="*/ -1 h 855177"/>
                <a:gd name="connsiteX1" fmla="*/ 1802361 w 6319584"/>
                <a:gd name="connsiteY1" fmla="*/ 382860 h 855177"/>
                <a:gd name="connsiteX2" fmla="*/ 1809400 w 6319584"/>
                <a:gd name="connsiteY2" fmla="*/ 378629 h 855177"/>
                <a:gd name="connsiteX3" fmla="*/ 3540561 w 6319584"/>
                <a:gd name="connsiteY3" fmla="*/ 294983 h 855177"/>
                <a:gd name="connsiteX4" fmla="*/ 6319583 w 6319584"/>
                <a:gd name="connsiteY4" fmla="*/ 855177 h 855177"/>
                <a:gd name="connsiteX0" fmla="*/ 0 w 6319582"/>
                <a:gd name="connsiteY0" fmla="*/ -1 h 855177"/>
                <a:gd name="connsiteX1" fmla="*/ 1802361 w 6319582"/>
                <a:gd name="connsiteY1" fmla="*/ 382860 h 855177"/>
                <a:gd name="connsiteX2" fmla="*/ 3540561 w 6319582"/>
                <a:gd name="connsiteY2" fmla="*/ 294983 h 855177"/>
                <a:gd name="connsiteX3" fmla="*/ 6319583 w 6319582"/>
                <a:gd name="connsiteY3" fmla="*/ 855177 h 855177"/>
                <a:gd name="connsiteX0" fmla="*/ 0 w 6319584"/>
                <a:gd name="connsiteY0" fmla="*/ -1 h 855177"/>
                <a:gd name="connsiteX1" fmla="*/ 3540561 w 6319584"/>
                <a:gd name="connsiteY1" fmla="*/ 294983 h 855177"/>
                <a:gd name="connsiteX2" fmla="*/ 6319583 w 6319584"/>
                <a:gd name="connsiteY2" fmla="*/ 855177 h 855177"/>
                <a:gd name="connsiteX0" fmla="*/ 0 w 6319582"/>
                <a:gd name="connsiteY0" fmla="*/ -1 h 855177"/>
                <a:gd name="connsiteX1" fmla="*/ 3540561 w 6319582"/>
                <a:gd name="connsiteY1" fmla="*/ 294983 h 855177"/>
                <a:gd name="connsiteX2" fmla="*/ 6319583 w 6319582"/>
                <a:gd name="connsiteY2" fmla="*/ 855177 h 855177"/>
                <a:gd name="connsiteX0" fmla="*/ 0 w 6319584"/>
                <a:gd name="connsiteY0" fmla="*/ 195503 h 1050681"/>
                <a:gd name="connsiteX1" fmla="*/ 3540561 w 6319584"/>
                <a:gd name="connsiteY1" fmla="*/ 490487 h 1050681"/>
                <a:gd name="connsiteX2" fmla="*/ 6319583 w 6319584"/>
                <a:gd name="connsiteY2" fmla="*/ 1050681 h 1050681"/>
                <a:gd name="connsiteX0" fmla="*/ 0 w 5816968"/>
                <a:gd name="connsiteY0" fmla="*/ 242245 h 538295"/>
                <a:gd name="connsiteX1" fmla="*/ 3540561 w 5816968"/>
                <a:gd name="connsiteY1" fmla="*/ 537229 h 538295"/>
                <a:gd name="connsiteX2" fmla="*/ 5816969 w 5816968"/>
                <a:gd name="connsiteY2" fmla="*/ 468752 h 538295"/>
                <a:gd name="connsiteX0" fmla="*/ 0 w 5816970"/>
                <a:gd name="connsiteY0" fmla="*/ 242245 h 661927"/>
                <a:gd name="connsiteX1" fmla="*/ 3540561 w 5816970"/>
                <a:gd name="connsiteY1" fmla="*/ 537229 h 661927"/>
                <a:gd name="connsiteX2" fmla="*/ 5816969 w 5816970"/>
                <a:gd name="connsiteY2" fmla="*/ 468752 h 661927"/>
                <a:gd name="connsiteX0" fmla="*/ 0 w 5942279"/>
                <a:gd name="connsiteY0" fmla="*/ 245536 h 759712"/>
                <a:gd name="connsiteX1" fmla="*/ 3540561 w 5942279"/>
                <a:gd name="connsiteY1" fmla="*/ 540520 h 759712"/>
                <a:gd name="connsiteX2" fmla="*/ 5942280 w 5942279"/>
                <a:gd name="connsiteY2" fmla="*/ 598938 h 759712"/>
                <a:gd name="connsiteX0" fmla="*/ 0 w 5942281"/>
                <a:gd name="connsiteY0" fmla="*/ 291484 h 764508"/>
                <a:gd name="connsiteX1" fmla="*/ 3145797 w 5942281"/>
                <a:gd name="connsiteY1" fmla="*/ 366262 h 764508"/>
                <a:gd name="connsiteX2" fmla="*/ 5942280 w 5942281"/>
                <a:gd name="connsiteY2" fmla="*/ 644886 h 76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42281" h="764508">
                  <a:moveTo>
                    <a:pt x="0" y="291484"/>
                  </a:moveTo>
                  <a:cubicBezTo>
                    <a:pt x="1206338" y="-378080"/>
                    <a:pt x="2155417" y="307362"/>
                    <a:pt x="3145797" y="366262"/>
                  </a:cubicBezTo>
                  <a:cubicBezTo>
                    <a:pt x="4136177" y="425162"/>
                    <a:pt x="5339811" y="1011082"/>
                    <a:pt x="5942280" y="64488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246D77BA-EC06-A641-85E8-E0D0095C303F}"/>
              </a:ext>
            </a:extLst>
          </p:cNvPr>
          <p:cNvGrpSpPr/>
          <p:nvPr/>
        </p:nvGrpSpPr>
        <p:grpSpPr>
          <a:xfrm>
            <a:off x="9680274" y="1780622"/>
            <a:ext cx="848567" cy="848567"/>
            <a:chOff x="3040176" y="1316512"/>
            <a:chExt cx="848567" cy="848567"/>
          </a:xfrm>
        </p:grpSpPr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78746D6D-10C0-FA49-9C56-1ED712299B60}"/>
                </a:ext>
              </a:extLst>
            </p:cNvPr>
            <p:cNvSpPr txBox="1"/>
            <p:nvPr/>
          </p:nvSpPr>
          <p:spPr>
            <a:xfrm>
              <a:off x="3040176" y="1316512"/>
              <a:ext cx="848567" cy="848567"/>
            </a:xfrm>
            <a:prstGeom prst="rect">
              <a:avLst/>
            </a:prstGeom>
            <a:solidFill>
              <a:srgbClr val="BAD4BD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0578E020-C243-9049-96DC-A6F3580D7317}"/>
                </a:ext>
              </a:extLst>
            </p:cNvPr>
            <p:cNvSpPr txBox="1"/>
            <p:nvPr/>
          </p:nvSpPr>
          <p:spPr>
            <a:xfrm>
              <a:off x="3282358" y="1515481"/>
              <a:ext cx="36420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32DAFD2B-7CD9-4047-8265-BFC26DA4701F}"/>
              </a:ext>
            </a:extLst>
          </p:cNvPr>
          <p:cNvGrpSpPr/>
          <p:nvPr/>
        </p:nvGrpSpPr>
        <p:grpSpPr>
          <a:xfrm>
            <a:off x="8079220" y="956106"/>
            <a:ext cx="848567" cy="848567"/>
            <a:chOff x="3040176" y="1316512"/>
            <a:chExt cx="848567" cy="848567"/>
          </a:xfrm>
        </p:grpSpPr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E8588E0C-1C78-9844-9D13-2CEA710F9255}"/>
                </a:ext>
              </a:extLst>
            </p:cNvPr>
            <p:cNvSpPr txBox="1"/>
            <p:nvPr/>
          </p:nvSpPr>
          <p:spPr>
            <a:xfrm>
              <a:off x="3040176" y="1316512"/>
              <a:ext cx="848567" cy="848567"/>
            </a:xfrm>
            <a:prstGeom prst="rect">
              <a:avLst/>
            </a:prstGeom>
            <a:solidFill>
              <a:srgbClr val="BAD4BD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CFBA33AE-5528-EB49-BE4D-0EFBFB593109}"/>
                </a:ext>
              </a:extLst>
            </p:cNvPr>
            <p:cNvSpPr txBox="1"/>
            <p:nvPr/>
          </p:nvSpPr>
          <p:spPr>
            <a:xfrm>
              <a:off x="3282358" y="1515481"/>
              <a:ext cx="36420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</p:grpSp>
      <p:grpSp>
        <p:nvGrpSpPr>
          <p:cNvPr id="20" name="Grupp 19">
            <a:extLst>
              <a:ext uri="{FF2B5EF4-FFF2-40B4-BE49-F238E27FC236}">
                <a16:creationId xmlns:a16="http://schemas.microsoft.com/office/drawing/2014/main" id="{8FB86DE6-11CA-D642-9AB8-E41B7BF2F67C}"/>
              </a:ext>
            </a:extLst>
          </p:cNvPr>
          <p:cNvGrpSpPr/>
          <p:nvPr/>
        </p:nvGrpSpPr>
        <p:grpSpPr>
          <a:xfrm>
            <a:off x="4288972" y="1696733"/>
            <a:ext cx="848567" cy="848567"/>
            <a:chOff x="3040176" y="1316512"/>
            <a:chExt cx="848567" cy="848567"/>
          </a:xfrm>
        </p:grpSpPr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08BE9A55-B740-9649-96B6-8A9FB86419D6}"/>
                </a:ext>
              </a:extLst>
            </p:cNvPr>
            <p:cNvSpPr txBox="1"/>
            <p:nvPr/>
          </p:nvSpPr>
          <p:spPr>
            <a:xfrm>
              <a:off x="3040176" y="1316512"/>
              <a:ext cx="848567" cy="848567"/>
            </a:xfrm>
            <a:prstGeom prst="rect">
              <a:avLst/>
            </a:prstGeom>
            <a:solidFill>
              <a:srgbClr val="BAD4BD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816BA316-01EB-1B4A-9A02-7C5B80FA64F9}"/>
                </a:ext>
              </a:extLst>
            </p:cNvPr>
            <p:cNvSpPr txBox="1"/>
            <p:nvPr/>
          </p:nvSpPr>
          <p:spPr>
            <a:xfrm>
              <a:off x="3282358" y="1515481"/>
              <a:ext cx="36420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2F48A3C4-D581-0144-B7BE-DB4781F59383}"/>
              </a:ext>
            </a:extLst>
          </p:cNvPr>
          <p:cNvGrpSpPr/>
          <p:nvPr/>
        </p:nvGrpSpPr>
        <p:grpSpPr>
          <a:xfrm>
            <a:off x="3253397" y="2543268"/>
            <a:ext cx="848567" cy="848567"/>
            <a:chOff x="3040176" y="1316512"/>
            <a:chExt cx="848567" cy="848567"/>
          </a:xfrm>
        </p:grpSpPr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80631F4A-3A44-9E45-893C-820F55399121}"/>
                </a:ext>
              </a:extLst>
            </p:cNvPr>
            <p:cNvSpPr txBox="1"/>
            <p:nvPr/>
          </p:nvSpPr>
          <p:spPr>
            <a:xfrm>
              <a:off x="3040176" y="1316512"/>
              <a:ext cx="848567" cy="848567"/>
            </a:xfrm>
            <a:prstGeom prst="rect">
              <a:avLst/>
            </a:prstGeom>
            <a:solidFill>
              <a:srgbClr val="BAD4BD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textruta 24">
              <a:extLst>
                <a:ext uri="{FF2B5EF4-FFF2-40B4-BE49-F238E27FC236}">
                  <a16:creationId xmlns:a16="http://schemas.microsoft.com/office/drawing/2014/main" id="{DB66605C-86ED-2842-8199-CA7140E7DBDC}"/>
                </a:ext>
              </a:extLst>
            </p:cNvPr>
            <p:cNvSpPr txBox="1"/>
            <p:nvPr/>
          </p:nvSpPr>
          <p:spPr>
            <a:xfrm>
              <a:off x="3282358" y="1515481"/>
              <a:ext cx="36420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</p:grpSp>
      <p:grpSp>
        <p:nvGrpSpPr>
          <p:cNvPr id="26" name="Grupp 25">
            <a:extLst>
              <a:ext uri="{FF2B5EF4-FFF2-40B4-BE49-F238E27FC236}">
                <a16:creationId xmlns:a16="http://schemas.microsoft.com/office/drawing/2014/main" id="{6A6C217B-0631-1B45-ACA9-F11A66F86001}"/>
              </a:ext>
            </a:extLst>
          </p:cNvPr>
          <p:cNvGrpSpPr/>
          <p:nvPr/>
        </p:nvGrpSpPr>
        <p:grpSpPr>
          <a:xfrm>
            <a:off x="3707649" y="5452385"/>
            <a:ext cx="848567" cy="848567"/>
            <a:chOff x="3001703" y="1322029"/>
            <a:chExt cx="848567" cy="848567"/>
          </a:xfrm>
        </p:grpSpPr>
        <p:sp>
          <p:nvSpPr>
            <p:cNvPr id="27" name="textruta 26">
              <a:extLst>
                <a:ext uri="{FF2B5EF4-FFF2-40B4-BE49-F238E27FC236}">
                  <a16:creationId xmlns:a16="http://schemas.microsoft.com/office/drawing/2014/main" id="{1B4827AC-3DEC-A948-B932-E81DDED464A4}"/>
                </a:ext>
              </a:extLst>
            </p:cNvPr>
            <p:cNvSpPr txBox="1"/>
            <p:nvPr/>
          </p:nvSpPr>
          <p:spPr>
            <a:xfrm>
              <a:off x="3001703" y="1322029"/>
              <a:ext cx="848567" cy="84856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textruta 27">
              <a:extLst>
                <a:ext uri="{FF2B5EF4-FFF2-40B4-BE49-F238E27FC236}">
                  <a16:creationId xmlns:a16="http://schemas.microsoft.com/office/drawing/2014/main" id="{DD26D2A5-2217-A54A-B92E-B7030EAA9EEB}"/>
                </a:ext>
              </a:extLst>
            </p:cNvPr>
            <p:cNvSpPr txBox="1"/>
            <p:nvPr/>
          </p:nvSpPr>
          <p:spPr>
            <a:xfrm>
              <a:off x="3282358" y="1515481"/>
              <a:ext cx="2872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</a:t>
              </a:r>
            </a:p>
          </p:txBody>
        </p:sp>
      </p:grpSp>
      <p:grpSp>
        <p:nvGrpSpPr>
          <p:cNvPr id="29" name="Grupp 28">
            <a:extLst>
              <a:ext uri="{FF2B5EF4-FFF2-40B4-BE49-F238E27FC236}">
                <a16:creationId xmlns:a16="http://schemas.microsoft.com/office/drawing/2014/main" id="{125242AF-CDAD-CF44-B5E5-2F34ECA33D05}"/>
              </a:ext>
            </a:extLst>
          </p:cNvPr>
          <p:cNvGrpSpPr/>
          <p:nvPr/>
        </p:nvGrpSpPr>
        <p:grpSpPr>
          <a:xfrm>
            <a:off x="1044993" y="4522643"/>
            <a:ext cx="848567" cy="848567"/>
            <a:chOff x="3001703" y="1322029"/>
            <a:chExt cx="848567" cy="84856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0" name="textruta 29">
              <a:extLst>
                <a:ext uri="{FF2B5EF4-FFF2-40B4-BE49-F238E27FC236}">
                  <a16:creationId xmlns:a16="http://schemas.microsoft.com/office/drawing/2014/main" id="{78621340-DA81-8746-AFC7-1707846DED17}"/>
                </a:ext>
              </a:extLst>
            </p:cNvPr>
            <p:cNvSpPr txBox="1"/>
            <p:nvPr/>
          </p:nvSpPr>
          <p:spPr>
            <a:xfrm>
              <a:off x="3001703" y="1322029"/>
              <a:ext cx="848567" cy="848567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textruta 30">
              <a:extLst>
                <a:ext uri="{FF2B5EF4-FFF2-40B4-BE49-F238E27FC236}">
                  <a16:creationId xmlns:a16="http://schemas.microsoft.com/office/drawing/2014/main" id="{8371E174-8D5E-9047-AB97-10C50319970A}"/>
                </a:ext>
              </a:extLst>
            </p:cNvPr>
            <p:cNvSpPr txBox="1"/>
            <p:nvPr/>
          </p:nvSpPr>
          <p:spPr>
            <a:xfrm>
              <a:off x="3282358" y="1515481"/>
              <a:ext cx="28725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</a:t>
              </a:r>
            </a:p>
          </p:txBody>
        </p:sp>
      </p:grpSp>
      <p:sp>
        <p:nvSpPr>
          <p:cNvPr id="34" name="Ellips 33">
            <a:extLst>
              <a:ext uri="{FF2B5EF4-FFF2-40B4-BE49-F238E27FC236}">
                <a16:creationId xmlns:a16="http://schemas.microsoft.com/office/drawing/2014/main" id="{5EECE025-4CC0-CE4D-8E74-864B584DE23A}"/>
              </a:ext>
            </a:extLst>
          </p:cNvPr>
          <p:cNvSpPr/>
          <p:nvPr/>
        </p:nvSpPr>
        <p:spPr>
          <a:xfrm>
            <a:off x="360036" y="1959836"/>
            <a:ext cx="1303124" cy="13031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>
                <a:solidFill>
                  <a:srgbClr val="FFFFFF"/>
                </a:solidFill>
                <a:latin typeface="Arial"/>
              </a:rPr>
              <a:t>15 </a:t>
            </a:r>
            <a:r>
              <a:rPr lang="sv-SE" b="1" err="1">
                <a:solidFill>
                  <a:srgbClr val="FFFFFF"/>
                </a:solidFill>
                <a:latin typeface="Arial"/>
              </a:rPr>
              <a:t>min</a:t>
            </a:r>
            <a:endParaRPr kumimoji="0" lang="sv-SE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888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8029B6AD-1577-D543-97FC-2A5A71BF0E66}"/>
              </a:ext>
            </a:extLst>
          </p:cNvPr>
          <p:cNvSpPr txBox="1"/>
          <p:nvPr/>
        </p:nvSpPr>
        <p:spPr>
          <a:xfrm>
            <a:off x="0" y="783105"/>
            <a:ext cx="3947827" cy="1194512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180000" rIns="180000" bIns="180000" rtlCol="0" anchor="ctr">
            <a:spAutoFit/>
          </a:bodyPr>
          <a:lstStyle/>
          <a:p>
            <a:pPr lvl="0" algn="r">
              <a:defRPr/>
            </a:pPr>
            <a:r>
              <a:rPr lang="sv-SE" sz="5400" b="1">
                <a:solidFill>
                  <a:schemeClr val="bg1"/>
                </a:solidFill>
              </a:rPr>
              <a:t>STEG 6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00AC518-D47C-0A42-A1B2-A79784706F47}"/>
              </a:ext>
            </a:extLst>
          </p:cNvPr>
          <p:cNvSpPr txBox="1"/>
          <p:nvPr/>
        </p:nvSpPr>
        <p:spPr>
          <a:xfrm>
            <a:off x="2745372" y="2753588"/>
            <a:ext cx="6701256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sv-SE" sz="4000" b="1">
                <a:latin typeface="Arial"/>
              </a:rPr>
              <a:t>Mönsteranalys</a:t>
            </a:r>
          </a:p>
        </p:txBody>
      </p:sp>
    </p:spTree>
    <p:extLst>
      <p:ext uri="{BB962C8B-B14F-4D97-AF65-F5344CB8AC3E}">
        <p14:creationId xmlns:p14="http://schemas.microsoft.com/office/powerpoint/2010/main" val="1325911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909155-167B-3D4F-A1F9-C4FB900C9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098" y="887606"/>
            <a:ext cx="7200000" cy="1325563"/>
          </a:xfrm>
        </p:spPr>
        <p:txBody>
          <a:bodyPr/>
          <a:lstStyle/>
          <a:p>
            <a:r>
              <a:rPr lang="sv-SE"/>
              <a:t>Mönsteranalys</a:t>
            </a:r>
            <a:br>
              <a:rPr lang="sv-SE"/>
            </a:b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E89F2AC-3023-654F-98BA-2DDAAD6586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6504" y="1953361"/>
            <a:ext cx="4987499" cy="22209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AutoNum type="arabicPeriod"/>
              <a:defRPr/>
            </a:pPr>
            <a:r>
              <a:rPr lang="sv-SE"/>
              <a:t>Gruppera alla lappar från ett fält på ”Storbåten” efter liknande innehåll på en stor väggyta.</a:t>
            </a:r>
            <a:endParaRPr lang="sv-SE">
              <a:ea typeface="+mn-lt"/>
              <a:cs typeface="Arial"/>
            </a:endParaRPr>
          </a:p>
          <a:p>
            <a:pPr marL="342900" indent="-342900">
              <a:buAutoNum type="arabicPeriod"/>
              <a:defRPr/>
            </a:pPr>
            <a:r>
              <a:rPr lang="sv-SE"/>
              <a:t>Rubriksätt mönstren.</a:t>
            </a:r>
            <a:endParaRPr lang="sv-SE">
              <a:cs typeface="Arial"/>
            </a:endParaRPr>
          </a:p>
          <a:p>
            <a:pPr marL="0" indent="0">
              <a:buNone/>
              <a:defRPr/>
            </a:pPr>
            <a:endParaRPr lang="sv-SE">
              <a:cs typeface="Arial"/>
            </a:endParaRP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FC946DBF-348C-9E42-BB6E-2FEFD3422568}"/>
              </a:ext>
            </a:extLst>
          </p:cNvPr>
          <p:cNvGrpSpPr/>
          <p:nvPr/>
        </p:nvGrpSpPr>
        <p:grpSpPr>
          <a:xfrm>
            <a:off x="7268514" y="3005865"/>
            <a:ext cx="848567" cy="848567"/>
            <a:chOff x="3001703" y="1322029"/>
            <a:chExt cx="848567" cy="848567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71632E52-5ACA-C149-B51B-CB3677BB0CC1}"/>
                </a:ext>
              </a:extLst>
            </p:cNvPr>
            <p:cNvSpPr txBox="1"/>
            <p:nvPr/>
          </p:nvSpPr>
          <p:spPr>
            <a:xfrm>
              <a:off x="3001703" y="1322029"/>
              <a:ext cx="848567" cy="84856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E8A0D9D3-856F-044C-A04C-39AEA767280F}"/>
                </a:ext>
              </a:extLst>
            </p:cNvPr>
            <p:cNvSpPr txBox="1"/>
            <p:nvPr/>
          </p:nvSpPr>
          <p:spPr>
            <a:xfrm>
              <a:off x="3282358" y="1515481"/>
              <a:ext cx="2872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</a:t>
              </a:r>
            </a:p>
          </p:txBody>
        </p:sp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0079C9F6-8AEF-3D47-A207-BF246F77C93F}"/>
              </a:ext>
            </a:extLst>
          </p:cNvPr>
          <p:cNvGrpSpPr/>
          <p:nvPr/>
        </p:nvGrpSpPr>
        <p:grpSpPr>
          <a:xfrm>
            <a:off x="6845784" y="2338795"/>
            <a:ext cx="848567" cy="848567"/>
            <a:chOff x="3001703" y="1322029"/>
            <a:chExt cx="848567" cy="848567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A40C2714-77F5-DF41-95BB-5C6A3EA86B80}"/>
                </a:ext>
              </a:extLst>
            </p:cNvPr>
            <p:cNvSpPr txBox="1"/>
            <p:nvPr/>
          </p:nvSpPr>
          <p:spPr>
            <a:xfrm>
              <a:off x="3001703" y="1322029"/>
              <a:ext cx="848567" cy="84856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B62A4EC1-C731-6743-B448-1B45FAAB1B20}"/>
                </a:ext>
              </a:extLst>
            </p:cNvPr>
            <p:cNvSpPr txBox="1"/>
            <p:nvPr/>
          </p:nvSpPr>
          <p:spPr>
            <a:xfrm>
              <a:off x="3282358" y="1515481"/>
              <a:ext cx="2872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</a:t>
              </a:r>
            </a:p>
          </p:txBody>
        </p:sp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7D99DB3E-58AF-6A41-B505-509BE74EA956}"/>
              </a:ext>
            </a:extLst>
          </p:cNvPr>
          <p:cNvGrpSpPr/>
          <p:nvPr/>
        </p:nvGrpSpPr>
        <p:grpSpPr>
          <a:xfrm>
            <a:off x="6337402" y="2617819"/>
            <a:ext cx="848567" cy="848567"/>
            <a:chOff x="3001703" y="1322029"/>
            <a:chExt cx="848567" cy="84856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8E33B698-EE94-074B-A32B-7427CF7BC885}"/>
                </a:ext>
              </a:extLst>
            </p:cNvPr>
            <p:cNvSpPr txBox="1"/>
            <p:nvPr/>
          </p:nvSpPr>
          <p:spPr>
            <a:xfrm>
              <a:off x="3001703" y="1322029"/>
              <a:ext cx="848567" cy="848567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BB7E308C-E822-6645-8470-FED8E8CFDC89}"/>
                </a:ext>
              </a:extLst>
            </p:cNvPr>
            <p:cNvSpPr txBox="1"/>
            <p:nvPr/>
          </p:nvSpPr>
          <p:spPr>
            <a:xfrm>
              <a:off x="3282358" y="1515481"/>
              <a:ext cx="28725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</a:t>
              </a:r>
            </a:p>
          </p:txBody>
        </p:sp>
      </p:grpSp>
      <p:grpSp>
        <p:nvGrpSpPr>
          <p:cNvPr id="30" name="Grupp 29">
            <a:extLst>
              <a:ext uri="{FF2B5EF4-FFF2-40B4-BE49-F238E27FC236}">
                <a16:creationId xmlns:a16="http://schemas.microsoft.com/office/drawing/2014/main" id="{6547945B-9B93-6C49-8254-EA1515EA57FA}"/>
              </a:ext>
            </a:extLst>
          </p:cNvPr>
          <p:cNvGrpSpPr/>
          <p:nvPr/>
        </p:nvGrpSpPr>
        <p:grpSpPr>
          <a:xfrm>
            <a:off x="8563689" y="4656575"/>
            <a:ext cx="848567" cy="848567"/>
            <a:chOff x="3001703" y="1322029"/>
            <a:chExt cx="848567" cy="848567"/>
          </a:xfrm>
        </p:grpSpPr>
        <p:sp>
          <p:nvSpPr>
            <p:cNvPr id="31" name="textruta 30">
              <a:extLst>
                <a:ext uri="{FF2B5EF4-FFF2-40B4-BE49-F238E27FC236}">
                  <a16:creationId xmlns:a16="http://schemas.microsoft.com/office/drawing/2014/main" id="{FD5F0C94-8360-2247-836D-1D15E7002048}"/>
                </a:ext>
              </a:extLst>
            </p:cNvPr>
            <p:cNvSpPr txBox="1"/>
            <p:nvPr/>
          </p:nvSpPr>
          <p:spPr>
            <a:xfrm>
              <a:off x="3001703" y="1322029"/>
              <a:ext cx="848567" cy="84856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textruta 31">
              <a:extLst>
                <a:ext uri="{FF2B5EF4-FFF2-40B4-BE49-F238E27FC236}">
                  <a16:creationId xmlns:a16="http://schemas.microsoft.com/office/drawing/2014/main" id="{E31056A5-5C2C-4049-A089-B7A502042AED}"/>
                </a:ext>
              </a:extLst>
            </p:cNvPr>
            <p:cNvSpPr txBox="1"/>
            <p:nvPr/>
          </p:nvSpPr>
          <p:spPr>
            <a:xfrm>
              <a:off x="3282358" y="1515481"/>
              <a:ext cx="2872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</a:t>
              </a:r>
            </a:p>
          </p:txBody>
        </p:sp>
      </p:grpSp>
      <p:grpSp>
        <p:nvGrpSpPr>
          <p:cNvPr id="16" name="Grupp 29">
            <a:extLst>
              <a:ext uri="{FF2B5EF4-FFF2-40B4-BE49-F238E27FC236}">
                <a16:creationId xmlns:a16="http://schemas.microsoft.com/office/drawing/2014/main" id="{99F51C31-4877-C741-B996-5F57146236FF}"/>
              </a:ext>
            </a:extLst>
          </p:cNvPr>
          <p:cNvGrpSpPr/>
          <p:nvPr/>
        </p:nvGrpSpPr>
        <p:grpSpPr>
          <a:xfrm>
            <a:off x="9518307" y="4406160"/>
            <a:ext cx="848567" cy="848567"/>
            <a:chOff x="3001703" y="1322029"/>
            <a:chExt cx="848567" cy="848567"/>
          </a:xfrm>
        </p:grpSpPr>
        <p:sp>
          <p:nvSpPr>
            <p:cNvPr id="17" name="textruta 30">
              <a:extLst>
                <a:ext uri="{FF2B5EF4-FFF2-40B4-BE49-F238E27FC236}">
                  <a16:creationId xmlns:a16="http://schemas.microsoft.com/office/drawing/2014/main" id="{AE1AE22E-5A67-4541-9E8A-49D32D07ACFF}"/>
                </a:ext>
              </a:extLst>
            </p:cNvPr>
            <p:cNvSpPr txBox="1"/>
            <p:nvPr/>
          </p:nvSpPr>
          <p:spPr>
            <a:xfrm>
              <a:off x="3001703" y="1322029"/>
              <a:ext cx="848567" cy="84856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textruta 31">
              <a:extLst>
                <a:ext uri="{FF2B5EF4-FFF2-40B4-BE49-F238E27FC236}">
                  <a16:creationId xmlns:a16="http://schemas.microsoft.com/office/drawing/2014/main" id="{779CDAF6-7378-1042-B5A6-F05F451A55D0}"/>
                </a:ext>
              </a:extLst>
            </p:cNvPr>
            <p:cNvSpPr txBox="1"/>
            <p:nvPr/>
          </p:nvSpPr>
          <p:spPr>
            <a:xfrm>
              <a:off x="3282358" y="1515481"/>
              <a:ext cx="2872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</a:t>
              </a:r>
            </a:p>
          </p:txBody>
        </p:sp>
      </p:grpSp>
      <p:grpSp>
        <p:nvGrpSpPr>
          <p:cNvPr id="20" name="Grupp 32">
            <a:extLst>
              <a:ext uri="{FF2B5EF4-FFF2-40B4-BE49-F238E27FC236}">
                <a16:creationId xmlns:a16="http://schemas.microsoft.com/office/drawing/2014/main" id="{A70458E7-A56F-3344-8A44-1FF645A7F44C}"/>
              </a:ext>
            </a:extLst>
          </p:cNvPr>
          <p:cNvGrpSpPr/>
          <p:nvPr/>
        </p:nvGrpSpPr>
        <p:grpSpPr>
          <a:xfrm>
            <a:off x="9696793" y="3669315"/>
            <a:ext cx="848567" cy="848567"/>
            <a:chOff x="3001703" y="1322029"/>
            <a:chExt cx="848567" cy="84856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1" name="textruta 33">
              <a:extLst>
                <a:ext uri="{FF2B5EF4-FFF2-40B4-BE49-F238E27FC236}">
                  <a16:creationId xmlns:a16="http://schemas.microsoft.com/office/drawing/2014/main" id="{C995DC34-4F16-A549-9F8E-72706F74ADBB}"/>
                </a:ext>
              </a:extLst>
            </p:cNvPr>
            <p:cNvSpPr txBox="1"/>
            <p:nvPr/>
          </p:nvSpPr>
          <p:spPr>
            <a:xfrm>
              <a:off x="3001703" y="1322029"/>
              <a:ext cx="848567" cy="848567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textruta 34">
              <a:extLst>
                <a:ext uri="{FF2B5EF4-FFF2-40B4-BE49-F238E27FC236}">
                  <a16:creationId xmlns:a16="http://schemas.microsoft.com/office/drawing/2014/main" id="{5F1BEE08-34A6-0244-B56D-9A50038054B3}"/>
                </a:ext>
              </a:extLst>
            </p:cNvPr>
            <p:cNvSpPr txBox="1"/>
            <p:nvPr/>
          </p:nvSpPr>
          <p:spPr>
            <a:xfrm>
              <a:off x="3282358" y="1515481"/>
              <a:ext cx="28725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</a:t>
              </a:r>
            </a:p>
          </p:txBody>
        </p:sp>
      </p:grpSp>
      <p:grpSp>
        <p:nvGrpSpPr>
          <p:cNvPr id="36" name="Grupp 35">
            <a:extLst>
              <a:ext uri="{FF2B5EF4-FFF2-40B4-BE49-F238E27FC236}">
                <a16:creationId xmlns:a16="http://schemas.microsoft.com/office/drawing/2014/main" id="{D2DC4F85-48BC-5F40-A706-444DE33E1124}"/>
              </a:ext>
            </a:extLst>
          </p:cNvPr>
          <p:cNvGrpSpPr/>
          <p:nvPr/>
        </p:nvGrpSpPr>
        <p:grpSpPr>
          <a:xfrm>
            <a:off x="9071471" y="3391783"/>
            <a:ext cx="848567" cy="848567"/>
            <a:chOff x="3001703" y="1322029"/>
            <a:chExt cx="848567" cy="848567"/>
          </a:xfrm>
        </p:grpSpPr>
        <p:sp>
          <p:nvSpPr>
            <p:cNvPr id="37" name="textruta 36">
              <a:extLst>
                <a:ext uri="{FF2B5EF4-FFF2-40B4-BE49-F238E27FC236}">
                  <a16:creationId xmlns:a16="http://schemas.microsoft.com/office/drawing/2014/main" id="{C89C62F2-37A4-8A44-9411-0CDFD0C86474}"/>
                </a:ext>
              </a:extLst>
            </p:cNvPr>
            <p:cNvSpPr txBox="1"/>
            <p:nvPr/>
          </p:nvSpPr>
          <p:spPr>
            <a:xfrm>
              <a:off x="3001703" y="1322029"/>
              <a:ext cx="848567" cy="84856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textruta 37">
              <a:extLst>
                <a:ext uri="{FF2B5EF4-FFF2-40B4-BE49-F238E27FC236}">
                  <a16:creationId xmlns:a16="http://schemas.microsoft.com/office/drawing/2014/main" id="{AB545499-BA76-424F-86BA-4083E8542E7E}"/>
                </a:ext>
              </a:extLst>
            </p:cNvPr>
            <p:cNvSpPr txBox="1"/>
            <p:nvPr/>
          </p:nvSpPr>
          <p:spPr>
            <a:xfrm>
              <a:off x="3282358" y="1515481"/>
              <a:ext cx="2872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</a:t>
              </a:r>
            </a:p>
          </p:txBody>
        </p:sp>
      </p:grpSp>
      <p:grpSp>
        <p:nvGrpSpPr>
          <p:cNvPr id="39" name="Grupp 38">
            <a:extLst>
              <a:ext uri="{FF2B5EF4-FFF2-40B4-BE49-F238E27FC236}">
                <a16:creationId xmlns:a16="http://schemas.microsoft.com/office/drawing/2014/main" id="{0745CA44-9FD4-D54A-8FFC-9CB4DB1A2F7C}"/>
              </a:ext>
            </a:extLst>
          </p:cNvPr>
          <p:cNvGrpSpPr/>
          <p:nvPr/>
        </p:nvGrpSpPr>
        <p:grpSpPr>
          <a:xfrm>
            <a:off x="8512768" y="3688779"/>
            <a:ext cx="848567" cy="848567"/>
            <a:chOff x="3001703" y="1322029"/>
            <a:chExt cx="848567" cy="84856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0" name="textruta 39">
              <a:extLst>
                <a:ext uri="{FF2B5EF4-FFF2-40B4-BE49-F238E27FC236}">
                  <a16:creationId xmlns:a16="http://schemas.microsoft.com/office/drawing/2014/main" id="{8F1A5FB2-FE28-FD4F-A545-DCD1FC5B5F34}"/>
                </a:ext>
              </a:extLst>
            </p:cNvPr>
            <p:cNvSpPr txBox="1"/>
            <p:nvPr/>
          </p:nvSpPr>
          <p:spPr>
            <a:xfrm>
              <a:off x="3001703" y="1322029"/>
              <a:ext cx="848567" cy="848567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textruta 40">
              <a:extLst>
                <a:ext uri="{FF2B5EF4-FFF2-40B4-BE49-F238E27FC236}">
                  <a16:creationId xmlns:a16="http://schemas.microsoft.com/office/drawing/2014/main" id="{99D3F9F3-3BE4-1A4B-9487-5DEA09D950B4}"/>
                </a:ext>
              </a:extLst>
            </p:cNvPr>
            <p:cNvSpPr txBox="1"/>
            <p:nvPr/>
          </p:nvSpPr>
          <p:spPr>
            <a:xfrm>
              <a:off x="3282358" y="1515481"/>
              <a:ext cx="28725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</a:t>
              </a:r>
            </a:p>
          </p:txBody>
        </p:sp>
      </p:grpSp>
      <p:sp>
        <p:nvSpPr>
          <p:cNvPr id="42" name="Ellips 41">
            <a:extLst>
              <a:ext uri="{FF2B5EF4-FFF2-40B4-BE49-F238E27FC236}">
                <a16:creationId xmlns:a16="http://schemas.microsoft.com/office/drawing/2014/main" id="{55B112C2-2313-994F-94B6-035182A6E08D}"/>
              </a:ext>
            </a:extLst>
          </p:cNvPr>
          <p:cNvSpPr/>
          <p:nvPr/>
        </p:nvSpPr>
        <p:spPr>
          <a:xfrm>
            <a:off x="941068" y="4343417"/>
            <a:ext cx="1303124" cy="13031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>
                <a:solidFill>
                  <a:srgbClr val="FFFFFF"/>
                </a:solidFill>
                <a:latin typeface="Arial"/>
              </a:rPr>
              <a:t>20 min</a:t>
            </a:r>
            <a:endParaRPr kumimoji="0" lang="sv-SE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EC007823-D523-4624-A0B9-05054C0F77E4}"/>
              </a:ext>
            </a:extLst>
          </p:cNvPr>
          <p:cNvSpPr txBox="1"/>
          <p:nvPr/>
        </p:nvSpPr>
        <p:spPr>
          <a:xfrm>
            <a:off x="7539491" y="2058436"/>
            <a:ext cx="848567" cy="8485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ruta 1">
            <a:extLst>
              <a:ext uri="{FF2B5EF4-FFF2-40B4-BE49-F238E27FC236}">
                <a16:creationId xmlns:a16="http://schemas.microsoft.com/office/drawing/2014/main" id="{0854AD22-E83A-4D49-8069-E36259A5787E}"/>
              </a:ext>
            </a:extLst>
          </p:cNvPr>
          <p:cNvSpPr txBox="1"/>
          <p:nvPr/>
        </p:nvSpPr>
        <p:spPr>
          <a:xfrm>
            <a:off x="7591924" y="2167497"/>
            <a:ext cx="881332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700">
                <a:solidFill>
                  <a:srgbClr val="000000"/>
                </a:solidFill>
              </a:rPr>
              <a:t>När jag inte hinner det jag planerat och en medarbetare kommer ”i kläm”</a:t>
            </a:r>
            <a:endParaRPr lang="sv-SE" sz="700">
              <a:solidFill>
                <a:srgbClr val="000000"/>
              </a:solidFill>
              <a:cs typeface="Arial"/>
            </a:endParaRPr>
          </a:p>
          <a:p>
            <a:pPr>
              <a:defRPr/>
            </a:pPr>
            <a:endParaRPr lang="sv-SE" sz="700">
              <a:cs typeface="Arial"/>
            </a:endParaRPr>
          </a:p>
        </p:txBody>
      </p:sp>
      <p:sp>
        <p:nvSpPr>
          <p:cNvPr id="45" name="textruta 1">
            <a:extLst>
              <a:ext uri="{FF2B5EF4-FFF2-40B4-BE49-F238E27FC236}">
                <a16:creationId xmlns:a16="http://schemas.microsoft.com/office/drawing/2014/main" id="{8C9E125D-1589-4508-BDED-C1B6F2894134}"/>
              </a:ext>
            </a:extLst>
          </p:cNvPr>
          <p:cNvSpPr txBox="1"/>
          <p:nvPr/>
        </p:nvSpPr>
        <p:spPr>
          <a:xfrm rot="-540000">
            <a:off x="6678961" y="1880509"/>
            <a:ext cx="88133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1200" b="1">
                <a:solidFill>
                  <a:srgbClr val="000000"/>
                </a:solidFill>
                <a:latin typeface="Dreaming Outloud Pro"/>
                <a:cs typeface="Arial"/>
              </a:rPr>
              <a:t>Mönster 1</a:t>
            </a:r>
            <a:endParaRPr lang="sv-SE" sz="1200">
              <a:latin typeface="Dreaming Outloud Pro"/>
              <a:cs typeface="Arial"/>
            </a:endParaRPr>
          </a:p>
          <a:p>
            <a:pPr>
              <a:defRPr/>
            </a:pPr>
            <a:endParaRPr lang="sv-SE" sz="1200">
              <a:latin typeface="Dreaming Outloud Pro"/>
              <a:cs typeface="Arial"/>
            </a:endParaRPr>
          </a:p>
        </p:txBody>
      </p:sp>
      <p:sp>
        <p:nvSpPr>
          <p:cNvPr id="46" name="textruta 1">
            <a:extLst>
              <a:ext uri="{FF2B5EF4-FFF2-40B4-BE49-F238E27FC236}">
                <a16:creationId xmlns:a16="http://schemas.microsoft.com/office/drawing/2014/main" id="{8F78371C-C9A8-4902-A233-FAA50479F36A}"/>
              </a:ext>
            </a:extLst>
          </p:cNvPr>
          <p:cNvSpPr txBox="1"/>
          <p:nvPr/>
        </p:nvSpPr>
        <p:spPr>
          <a:xfrm rot="1080000">
            <a:off x="9611942" y="3127184"/>
            <a:ext cx="881332" cy="600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1100" b="1">
                <a:solidFill>
                  <a:srgbClr val="000000"/>
                </a:solidFill>
                <a:latin typeface="Dreaming Outloud Pro"/>
                <a:cs typeface="Dreaming Outloud Pro"/>
              </a:rPr>
              <a:t>Mönster 2</a:t>
            </a:r>
            <a:endParaRPr lang="sv-SE" sz="1100">
              <a:ea typeface="+mn-lt"/>
              <a:cs typeface="+mn-lt"/>
            </a:endParaRPr>
          </a:p>
          <a:p>
            <a:pPr>
              <a:defRPr/>
            </a:pPr>
            <a:endParaRPr lang="sv-SE" sz="1100">
              <a:ea typeface="+mn-lt"/>
              <a:cs typeface="+mn-lt"/>
            </a:endParaRPr>
          </a:p>
          <a:p>
            <a:pPr>
              <a:defRPr/>
            </a:pPr>
            <a:endParaRPr lang="sv-SE" sz="1100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37898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D23817DE-A32F-6F49-9207-AE9CD3B72F20}"/>
              </a:ext>
            </a:extLst>
          </p:cNvPr>
          <p:cNvSpPr txBox="1"/>
          <p:nvPr/>
        </p:nvSpPr>
        <p:spPr>
          <a:xfrm>
            <a:off x="-235303" y="2384198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		M	A		R		R  </a:t>
            </a:r>
          </a:p>
        </p:txBody>
      </p:sp>
      <p:cxnSp>
        <p:nvCxnSpPr>
          <p:cNvPr id="5" name="Rak koppling 6">
            <a:extLst>
              <a:ext uri="{FF2B5EF4-FFF2-40B4-BE49-F238E27FC236}">
                <a16:creationId xmlns:a16="http://schemas.microsoft.com/office/drawing/2014/main" id="{5645607B-0178-454B-8569-B4DD1116FE29}"/>
              </a:ext>
            </a:extLst>
          </p:cNvPr>
          <p:cNvCxnSpPr>
            <a:cxnSpLocks/>
          </p:cNvCxnSpPr>
          <p:nvPr/>
        </p:nvCxnSpPr>
        <p:spPr>
          <a:xfrm>
            <a:off x="5860697" y="3780146"/>
            <a:ext cx="0" cy="51629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ruta 5">
            <a:extLst>
              <a:ext uri="{FF2B5EF4-FFF2-40B4-BE49-F238E27FC236}">
                <a16:creationId xmlns:a16="http://schemas.microsoft.com/office/drawing/2014/main" id="{D0FD2AAF-1639-CB45-ABB8-D2BE0D33ACC5}"/>
              </a:ext>
            </a:extLst>
          </p:cNvPr>
          <p:cNvSpPr txBox="1"/>
          <p:nvPr/>
        </p:nvSpPr>
        <p:spPr>
          <a:xfrm>
            <a:off x="1103007" y="4453619"/>
            <a:ext cx="210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>
                <a:latin typeface="Arial" panose="020B0604020202020204" pitchFamily="34" charset="0"/>
                <a:cs typeface="Arial" panose="020B0604020202020204" pitchFamily="34" charset="0"/>
              </a:rPr>
              <a:t>Syfte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6D05A40-F9A1-9142-8837-0661B65DCF98}"/>
              </a:ext>
            </a:extLst>
          </p:cNvPr>
          <p:cNvSpPr txBox="1"/>
          <p:nvPr/>
        </p:nvSpPr>
        <p:spPr>
          <a:xfrm>
            <a:off x="3087628" y="561568"/>
            <a:ext cx="20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>
                <a:latin typeface="Arial" panose="020B0604020202020204" pitchFamily="34" charset="0"/>
                <a:cs typeface="Arial" panose="020B0604020202020204" pitchFamily="34" charset="0"/>
              </a:rPr>
              <a:t>Mål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26786B2-6ABF-4C44-BFAD-E5BD82731163}"/>
              </a:ext>
            </a:extLst>
          </p:cNvPr>
          <p:cNvSpPr txBox="1"/>
          <p:nvPr/>
        </p:nvSpPr>
        <p:spPr>
          <a:xfrm>
            <a:off x="4810321" y="4453619"/>
            <a:ext cx="210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EDBDCEF-7183-0D49-9801-4E48F4145234}"/>
              </a:ext>
            </a:extLst>
          </p:cNvPr>
          <p:cNvSpPr txBox="1"/>
          <p:nvPr/>
        </p:nvSpPr>
        <p:spPr>
          <a:xfrm>
            <a:off x="5889435" y="582746"/>
            <a:ext cx="3393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>
                <a:latin typeface="Arial" panose="020B0604020202020204" pitchFamily="34" charset="0"/>
                <a:cs typeface="Arial" panose="020B0604020202020204" pitchFamily="34" charset="0"/>
              </a:rPr>
              <a:t>Roller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DAE3948-F142-964E-BBBB-B3FA6C94D204}"/>
              </a:ext>
            </a:extLst>
          </p:cNvPr>
          <p:cNvSpPr txBox="1"/>
          <p:nvPr/>
        </p:nvSpPr>
        <p:spPr>
          <a:xfrm>
            <a:off x="8411293" y="4453619"/>
            <a:ext cx="2298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>
                <a:latin typeface="Arial" panose="020B0604020202020204" pitchFamily="34" charset="0"/>
                <a:cs typeface="Arial" panose="020B0604020202020204" pitchFamily="34" charset="0"/>
              </a:rPr>
              <a:t>Regler</a:t>
            </a:r>
          </a:p>
        </p:txBody>
      </p:sp>
      <p:cxnSp>
        <p:nvCxnSpPr>
          <p:cNvPr id="11" name="Rak koppling 6">
            <a:extLst>
              <a:ext uri="{FF2B5EF4-FFF2-40B4-BE49-F238E27FC236}">
                <a16:creationId xmlns:a16="http://schemas.microsoft.com/office/drawing/2014/main" id="{AF2AA52E-3E51-9E49-8993-AC64465EBD60}"/>
              </a:ext>
            </a:extLst>
          </p:cNvPr>
          <p:cNvCxnSpPr>
            <a:cxnSpLocks/>
          </p:cNvCxnSpPr>
          <p:nvPr/>
        </p:nvCxnSpPr>
        <p:spPr>
          <a:xfrm>
            <a:off x="2153383" y="3780146"/>
            <a:ext cx="0" cy="51629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koppling 6">
            <a:extLst>
              <a:ext uri="{FF2B5EF4-FFF2-40B4-BE49-F238E27FC236}">
                <a16:creationId xmlns:a16="http://schemas.microsoft.com/office/drawing/2014/main" id="{31752D74-5DE6-0649-9052-236F24382070}"/>
              </a:ext>
            </a:extLst>
          </p:cNvPr>
          <p:cNvCxnSpPr>
            <a:cxnSpLocks/>
          </p:cNvCxnSpPr>
          <p:nvPr/>
        </p:nvCxnSpPr>
        <p:spPr>
          <a:xfrm>
            <a:off x="9560510" y="3780146"/>
            <a:ext cx="0" cy="51629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koppling 6">
            <a:extLst>
              <a:ext uri="{FF2B5EF4-FFF2-40B4-BE49-F238E27FC236}">
                <a16:creationId xmlns:a16="http://schemas.microsoft.com/office/drawing/2014/main" id="{B1524BAB-D6FB-254E-9115-E8141FA8CCB1}"/>
              </a:ext>
            </a:extLst>
          </p:cNvPr>
          <p:cNvCxnSpPr>
            <a:cxnSpLocks/>
          </p:cNvCxnSpPr>
          <p:nvPr/>
        </p:nvCxnSpPr>
        <p:spPr>
          <a:xfrm>
            <a:off x="7635245" y="1989136"/>
            <a:ext cx="0" cy="61099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3BA286DA-498A-A545-A4F8-70DCCC10B16A}"/>
              </a:ext>
            </a:extLst>
          </p:cNvPr>
          <p:cNvSpPr txBox="1"/>
          <p:nvPr/>
        </p:nvSpPr>
        <p:spPr>
          <a:xfrm>
            <a:off x="944566" y="4879396"/>
            <a:ext cx="29446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/>
              <a:t>Att kartlägga och synliggöra faktorer som påverkar arbetsmiljön.</a:t>
            </a:r>
          </a:p>
          <a:p>
            <a:endParaRPr lang="sv-SE" sz="1400">
              <a:cs typeface="Arial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42FC26EC-6332-8144-ACCA-35240B4D5789}"/>
              </a:ext>
            </a:extLst>
          </p:cNvPr>
          <p:cNvSpPr/>
          <p:nvPr/>
        </p:nvSpPr>
        <p:spPr>
          <a:xfrm>
            <a:off x="4177717" y="4879396"/>
            <a:ext cx="3523377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/>
              <a:t>Intro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/>
              <a:t>Övning ”Båten”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/>
              <a:t>Övning ”Storbåten”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/>
              <a:t>Reflektera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FAD9093-BC6D-8045-A6CE-FF046D52E021}"/>
              </a:ext>
            </a:extLst>
          </p:cNvPr>
          <p:cNvSpPr/>
          <p:nvPr/>
        </p:nvSpPr>
        <p:spPr>
          <a:xfrm>
            <a:off x="7635245" y="4879396"/>
            <a:ext cx="3612189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/>
              <a:t>Det kommer inte letas syndabockar!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/>
              <a:t>Det finns inga rätt eller fel.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/>
              <a:t>Du delar det du är bekväm i att dela med oss andra</a:t>
            </a:r>
          </a:p>
        </p:txBody>
      </p:sp>
      <p:cxnSp>
        <p:nvCxnSpPr>
          <p:cNvPr id="17" name="Rak koppling 6">
            <a:extLst>
              <a:ext uri="{FF2B5EF4-FFF2-40B4-BE49-F238E27FC236}">
                <a16:creationId xmlns:a16="http://schemas.microsoft.com/office/drawing/2014/main" id="{32DB2AB7-AC2E-4F4E-908F-13E6459ACBDF}"/>
              </a:ext>
            </a:extLst>
          </p:cNvPr>
          <p:cNvCxnSpPr>
            <a:cxnSpLocks/>
          </p:cNvCxnSpPr>
          <p:nvPr/>
        </p:nvCxnSpPr>
        <p:spPr>
          <a:xfrm>
            <a:off x="4096653" y="1937921"/>
            <a:ext cx="1" cy="66220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ruta 17">
            <a:extLst>
              <a:ext uri="{FF2B5EF4-FFF2-40B4-BE49-F238E27FC236}">
                <a16:creationId xmlns:a16="http://schemas.microsoft.com/office/drawing/2014/main" id="{8CAD4950-B974-F845-A42B-11F563623337}"/>
              </a:ext>
            </a:extLst>
          </p:cNvPr>
          <p:cNvSpPr txBox="1"/>
          <p:nvPr/>
        </p:nvSpPr>
        <p:spPr>
          <a:xfrm>
            <a:off x="6192881" y="983814"/>
            <a:ext cx="3393111" cy="11695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b="1"/>
              <a:t>Deltagare: </a:t>
            </a:r>
            <a:r>
              <a:rPr lang="sv-SE" sz="1400"/>
              <a:t>Deltar aktivt i övningarna </a:t>
            </a:r>
            <a:r>
              <a:rPr lang="sv-SE" sz="1400" b="1"/>
              <a:t>Metodledare: </a:t>
            </a:r>
            <a:r>
              <a:rPr lang="sv-SE" sz="1400"/>
              <a:t>Leder övningarna med ett öppet sinne.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/>
          </a:p>
          <a:p>
            <a:endParaRPr lang="sv-SE" sz="1400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FFE79B3D-5007-D84B-BFAE-F5FC90F41E4D}"/>
              </a:ext>
            </a:extLst>
          </p:cNvPr>
          <p:cNvSpPr txBox="1"/>
          <p:nvPr/>
        </p:nvSpPr>
        <p:spPr>
          <a:xfrm>
            <a:off x="3087628" y="983814"/>
            <a:ext cx="29489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/>
              <a:t>Skapa en bild av vilka problemfaktorer som ska arbetas vidare med. </a:t>
            </a:r>
            <a:endParaRPr lang="sv-SE" sz="1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1268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5E093A31-293C-3E4C-B277-33FDCBD14B46}"/>
              </a:ext>
            </a:extLst>
          </p:cNvPr>
          <p:cNvSpPr txBox="1"/>
          <p:nvPr/>
        </p:nvSpPr>
        <p:spPr>
          <a:xfrm>
            <a:off x="0" y="783105"/>
            <a:ext cx="5657850" cy="1194512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180000" rIns="180000" bIns="180000" rtlCol="0" anchor="ctr">
            <a:spAutoFit/>
          </a:bodyPr>
          <a:lstStyle/>
          <a:p>
            <a:pPr lvl="0" algn="r">
              <a:defRPr/>
            </a:pPr>
            <a:r>
              <a:rPr lang="sv-SE" sz="5400" b="1">
                <a:solidFill>
                  <a:schemeClr val="bg1"/>
                </a:solidFill>
              </a:rPr>
              <a:t>REFLEKTION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E43FBE3F-799D-4148-94B8-3D9141B98BF3}"/>
              </a:ext>
            </a:extLst>
          </p:cNvPr>
          <p:cNvSpPr/>
          <p:nvPr/>
        </p:nvSpPr>
        <p:spPr>
          <a:xfrm>
            <a:off x="288753" y="2397260"/>
            <a:ext cx="1533525" cy="15335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>
                <a:solidFill>
                  <a:srgbClr val="FFFFFF"/>
                </a:solidFill>
                <a:latin typeface="Arial"/>
              </a:rPr>
              <a:t>10 min</a:t>
            </a:r>
            <a:endParaRPr kumimoji="0" lang="sv-SE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887A76A-618C-E946-8F53-F07EB32DDA92}"/>
              </a:ext>
            </a:extLst>
          </p:cNvPr>
          <p:cNvSpPr/>
          <p:nvPr/>
        </p:nvSpPr>
        <p:spPr>
          <a:xfrm>
            <a:off x="3752452" y="2359476"/>
            <a:ext cx="619164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/>
              <a:t>R</a:t>
            </a:r>
            <a:r>
              <a:rPr lang="sv-SE" sz="2800" b="1">
                <a:cs typeface="Calibri Light"/>
              </a:rPr>
              <a:t>eflektera och dela med varandra:</a:t>
            </a:r>
          </a:p>
          <a:p>
            <a:endParaRPr lang="sv-SE" sz="2800" b="1">
              <a:cs typeface="Calibri Ligh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/>
              <a:t> Hur kändes det att använda sig av ”Båten” för att prata om arbetsmiljö?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/>
              <a:t>Vilka insikter och lärdomar tar ni med er?</a:t>
            </a:r>
          </a:p>
        </p:txBody>
      </p:sp>
    </p:spTree>
    <p:extLst>
      <p:ext uri="{BB962C8B-B14F-4D97-AF65-F5344CB8AC3E}">
        <p14:creationId xmlns:p14="http://schemas.microsoft.com/office/powerpoint/2010/main" val="3569310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89A0F6F8-3480-5B40-9179-918E26236B22}"/>
              </a:ext>
            </a:extLst>
          </p:cNvPr>
          <p:cNvSpPr txBox="1"/>
          <p:nvPr/>
        </p:nvSpPr>
        <p:spPr>
          <a:xfrm>
            <a:off x="5116745" y="1016876"/>
            <a:ext cx="454987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4000" b="1">
                <a:cs typeface="Arial"/>
              </a:rPr>
              <a:t>Båten 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FC0710A1-E6E7-4B05-AFF5-40F787739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7649" y="2009305"/>
            <a:ext cx="2758904" cy="332762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79B8755-FA50-448A-B846-5F1CF3B76DD5}"/>
              </a:ext>
            </a:extLst>
          </p:cNvPr>
          <p:cNvSpPr txBox="1"/>
          <p:nvPr/>
        </p:nvSpPr>
        <p:spPr>
          <a:xfrm>
            <a:off x="5116745" y="2009306"/>
            <a:ext cx="4549877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400">
                <a:cs typeface="Arial"/>
              </a:rPr>
              <a:t>Vi använder oss av båten som metafor för vad som ger kraft (vind i seglen) och vad som tar kraft (ankaret på botten). </a:t>
            </a:r>
            <a:endParaRPr lang="sv-SE"/>
          </a:p>
          <a:p>
            <a:endParaRPr lang="sv-SE" sz="2400">
              <a:cs typeface="Arial"/>
            </a:endParaRPr>
          </a:p>
          <a:p>
            <a:r>
              <a:rPr lang="sv-SE" sz="2400">
                <a:cs typeface="Arial"/>
              </a:rPr>
              <a:t>Det hjälper oss att skapa en gemensam bild av läget vi ska jobba med.</a:t>
            </a:r>
            <a:r>
              <a:rPr lang="sv-SE" sz="2800">
                <a:cs typeface="Arial"/>
              </a:rPr>
              <a:t> </a:t>
            </a:r>
            <a:endParaRPr lang="sv-SE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5670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>
            <a:extLst>
              <a:ext uri="{FF2B5EF4-FFF2-40B4-BE49-F238E27FC236}">
                <a16:creationId xmlns:a16="http://schemas.microsoft.com/office/drawing/2014/main" id="{85C86883-60EA-414F-AFAE-72A2CA7EC59D}"/>
              </a:ext>
            </a:extLst>
          </p:cNvPr>
          <p:cNvSpPr txBox="1"/>
          <p:nvPr/>
        </p:nvSpPr>
        <p:spPr>
          <a:xfrm>
            <a:off x="2745372" y="2753588"/>
            <a:ext cx="6701256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sv-SE" sz="4000" b="1">
                <a:latin typeface="Arial"/>
              </a:rPr>
              <a:t>Vad ger dig kraft och energi privat?</a:t>
            </a:r>
          </a:p>
          <a:p>
            <a:pPr algn="ctr">
              <a:defRPr/>
            </a:pPr>
            <a:endParaRPr lang="sv-SE" sz="4000" b="1">
              <a:latin typeface="Arial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831AD0C-CB72-314F-9AFD-5113D4469A18}"/>
              </a:ext>
            </a:extLst>
          </p:cNvPr>
          <p:cNvSpPr txBox="1"/>
          <p:nvPr/>
        </p:nvSpPr>
        <p:spPr>
          <a:xfrm>
            <a:off x="0" y="783105"/>
            <a:ext cx="3947827" cy="1194512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180000" rIns="180000" bIns="180000" rtlCol="0" anchor="ctr">
            <a:spAutoFit/>
          </a:bodyPr>
          <a:lstStyle/>
          <a:p>
            <a:pPr lvl="0" algn="r">
              <a:defRPr/>
            </a:pPr>
            <a:r>
              <a:rPr lang="sv-SE" sz="5400" b="1">
                <a:solidFill>
                  <a:schemeClr val="bg1"/>
                </a:solidFill>
              </a:rPr>
              <a:t>STEG 1</a:t>
            </a:r>
          </a:p>
        </p:txBody>
      </p:sp>
    </p:spTree>
    <p:extLst>
      <p:ext uri="{BB962C8B-B14F-4D97-AF65-F5344CB8AC3E}">
        <p14:creationId xmlns:p14="http://schemas.microsoft.com/office/powerpoint/2010/main" val="1503394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ruta 24">
            <a:extLst>
              <a:ext uri="{FF2B5EF4-FFF2-40B4-BE49-F238E27FC236}">
                <a16:creationId xmlns:a16="http://schemas.microsoft.com/office/drawing/2014/main" id="{B5C829D4-D20E-5048-80C6-E74A17AACA5F}"/>
              </a:ext>
            </a:extLst>
          </p:cNvPr>
          <p:cNvSpPr txBox="1"/>
          <p:nvPr/>
        </p:nvSpPr>
        <p:spPr>
          <a:xfrm>
            <a:off x="7852571" y="3000586"/>
            <a:ext cx="1892175" cy="1892175"/>
          </a:xfrm>
          <a:prstGeom prst="rect">
            <a:avLst/>
          </a:prstGeom>
          <a:solidFill>
            <a:srgbClr val="BAD4B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5B0D4473-D0BF-6145-8BA8-380242DE84B1}"/>
              </a:ext>
            </a:extLst>
          </p:cNvPr>
          <p:cNvSpPr txBox="1"/>
          <p:nvPr/>
        </p:nvSpPr>
        <p:spPr>
          <a:xfrm>
            <a:off x="7852571" y="2825933"/>
            <a:ext cx="1892175" cy="1892175"/>
          </a:xfrm>
          <a:prstGeom prst="rect">
            <a:avLst/>
          </a:prstGeom>
          <a:solidFill>
            <a:srgbClr val="BAD4B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D8F4A943-CC6B-0B4E-A193-21D5DFA26D2F}"/>
              </a:ext>
            </a:extLst>
          </p:cNvPr>
          <p:cNvSpPr txBox="1"/>
          <p:nvPr/>
        </p:nvSpPr>
        <p:spPr>
          <a:xfrm>
            <a:off x="7852571" y="2691804"/>
            <a:ext cx="1892175" cy="1892175"/>
          </a:xfrm>
          <a:prstGeom prst="rect">
            <a:avLst/>
          </a:prstGeom>
          <a:solidFill>
            <a:srgbClr val="BAD4B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56B7BF2B-9B95-A149-8587-D25481CA9D38}"/>
              </a:ext>
            </a:extLst>
          </p:cNvPr>
          <p:cNvSpPr txBox="1"/>
          <p:nvPr/>
        </p:nvSpPr>
        <p:spPr>
          <a:xfrm>
            <a:off x="7852571" y="2557675"/>
            <a:ext cx="1892175" cy="1892175"/>
          </a:xfrm>
          <a:prstGeom prst="rect">
            <a:avLst/>
          </a:prstGeom>
          <a:solidFill>
            <a:srgbClr val="BAD4B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A9947289-505F-174D-8B55-D3B716BDDCD2}"/>
              </a:ext>
            </a:extLst>
          </p:cNvPr>
          <p:cNvSpPr txBox="1"/>
          <p:nvPr/>
        </p:nvSpPr>
        <p:spPr>
          <a:xfrm>
            <a:off x="7852571" y="2411451"/>
            <a:ext cx="1892175" cy="1892175"/>
          </a:xfrm>
          <a:prstGeom prst="rect">
            <a:avLst/>
          </a:prstGeom>
          <a:solidFill>
            <a:srgbClr val="BAD4B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41CAAFD0-5083-A44E-A8A8-AF800908FA11}"/>
              </a:ext>
            </a:extLst>
          </p:cNvPr>
          <p:cNvSpPr/>
          <p:nvPr/>
        </p:nvSpPr>
        <p:spPr>
          <a:xfrm>
            <a:off x="440388" y="3089261"/>
            <a:ext cx="1533525" cy="15335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sv-SE" b="1">
                <a:solidFill>
                  <a:srgbClr val="FFFFFF"/>
                </a:solidFill>
                <a:latin typeface="Arial"/>
              </a:rPr>
              <a:t>2 </a:t>
            </a:r>
            <a:r>
              <a:rPr lang="sv-SE" b="1" err="1">
                <a:solidFill>
                  <a:srgbClr val="FFFFFF"/>
                </a:solidFill>
                <a:latin typeface="Arial"/>
              </a:rPr>
              <a:t>min</a:t>
            </a:r>
            <a:endParaRPr kumimoji="0" lang="sv-SE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BBEBA5DE-6B77-F646-8C2E-91CB76D01C69}"/>
              </a:ext>
            </a:extLst>
          </p:cNvPr>
          <p:cNvSpPr txBox="1"/>
          <p:nvPr/>
        </p:nvSpPr>
        <p:spPr>
          <a:xfrm>
            <a:off x="271472" y="2188347"/>
            <a:ext cx="351410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kumimoji="0" lang="sv-SE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Skriv ner </a:t>
            </a:r>
            <a:r>
              <a:rPr lang="sv-SE">
                <a:latin typeface="Arial"/>
              </a:rPr>
              <a:t>det som </a:t>
            </a:r>
            <a:r>
              <a:rPr lang="sv-SE" b="1">
                <a:latin typeface="Arial"/>
              </a:rPr>
              <a:t>ger</a:t>
            </a:r>
            <a:r>
              <a:rPr lang="sv-SE">
                <a:latin typeface="Arial"/>
              </a:rPr>
              <a:t> dig kraft och energi privat.</a:t>
            </a:r>
            <a:r>
              <a:rPr kumimoji="0" lang="sv-SE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sv-SE"/>
              <a:t>4–5 lappar.</a:t>
            </a:r>
            <a:endParaRPr lang="sv-SE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4F833793-9F9D-AC43-8A8B-4EF5D5FE1AEC}"/>
              </a:ext>
            </a:extLst>
          </p:cNvPr>
          <p:cNvSpPr txBox="1"/>
          <p:nvPr/>
        </p:nvSpPr>
        <p:spPr>
          <a:xfrm>
            <a:off x="0" y="783105"/>
            <a:ext cx="3947827" cy="11945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0" tIns="180000" rIns="180000" bIns="180000" rtlCol="0" anchor="ctr">
            <a:spAutoFit/>
          </a:bodyPr>
          <a:lstStyle/>
          <a:p>
            <a:pPr lvl="0" algn="r">
              <a:defRPr/>
            </a:pPr>
            <a:r>
              <a:rPr lang="sv-SE" sz="5400" b="1">
                <a:solidFill>
                  <a:schemeClr val="bg1"/>
                </a:solidFill>
              </a:rPr>
              <a:t>STEG 1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D6AD3AAB-6BF0-C643-8806-F6800D0EE792}"/>
              </a:ext>
            </a:extLst>
          </p:cNvPr>
          <p:cNvSpPr txBox="1"/>
          <p:nvPr/>
        </p:nvSpPr>
        <p:spPr>
          <a:xfrm>
            <a:off x="7852571" y="2272184"/>
            <a:ext cx="1892175" cy="1892175"/>
          </a:xfrm>
          <a:prstGeom prst="rect">
            <a:avLst/>
          </a:prstGeom>
          <a:solidFill>
            <a:srgbClr val="BAD4B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EB810C34-25D2-D646-B6D4-3678054E8DCE}"/>
              </a:ext>
            </a:extLst>
          </p:cNvPr>
          <p:cNvSpPr txBox="1"/>
          <p:nvPr/>
        </p:nvSpPr>
        <p:spPr>
          <a:xfrm>
            <a:off x="7614888" y="1977617"/>
            <a:ext cx="1892175" cy="1892175"/>
          </a:xfrm>
          <a:prstGeom prst="rect">
            <a:avLst/>
          </a:prstGeom>
          <a:solidFill>
            <a:srgbClr val="BAD4B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639FF955-18EA-9D46-96B1-D9ABE4477C90}"/>
              </a:ext>
            </a:extLst>
          </p:cNvPr>
          <p:cNvSpPr txBox="1"/>
          <p:nvPr/>
        </p:nvSpPr>
        <p:spPr>
          <a:xfrm>
            <a:off x="5358416" y="3000586"/>
            <a:ext cx="1892175" cy="1892175"/>
          </a:xfrm>
          <a:prstGeom prst="rect">
            <a:avLst/>
          </a:prstGeom>
          <a:solidFill>
            <a:srgbClr val="BAD4B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E713D76E-0C8A-D847-86D1-B52E548790C3}"/>
              </a:ext>
            </a:extLst>
          </p:cNvPr>
          <p:cNvSpPr txBox="1"/>
          <p:nvPr/>
        </p:nvSpPr>
        <p:spPr>
          <a:xfrm>
            <a:off x="5358416" y="2825933"/>
            <a:ext cx="1892175" cy="1892175"/>
          </a:xfrm>
          <a:prstGeom prst="rect">
            <a:avLst/>
          </a:prstGeom>
          <a:solidFill>
            <a:srgbClr val="BAD4B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5DFD9593-3F16-254B-8A18-ED630E52C9D4}"/>
              </a:ext>
            </a:extLst>
          </p:cNvPr>
          <p:cNvSpPr txBox="1"/>
          <p:nvPr/>
        </p:nvSpPr>
        <p:spPr>
          <a:xfrm>
            <a:off x="5358416" y="2691804"/>
            <a:ext cx="1892175" cy="1892175"/>
          </a:xfrm>
          <a:prstGeom prst="rect">
            <a:avLst/>
          </a:prstGeom>
          <a:solidFill>
            <a:srgbClr val="BAD4B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E45873C7-D9F4-6C4E-B655-A20344DD259A}"/>
              </a:ext>
            </a:extLst>
          </p:cNvPr>
          <p:cNvSpPr txBox="1"/>
          <p:nvPr/>
        </p:nvSpPr>
        <p:spPr>
          <a:xfrm>
            <a:off x="5358416" y="2557675"/>
            <a:ext cx="1892175" cy="1892175"/>
          </a:xfrm>
          <a:prstGeom prst="rect">
            <a:avLst/>
          </a:prstGeom>
          <a:solidFill>
            <a:srgbClr val="BAD4B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C0B7878A-BF5D-9141-9013-0DCD73489A0F}"/>
              </a:ext>
            </a:extLst>
          </p:cNvPr>
          <p:cNvSpPr txBox="1"/>
          <p:nvPr/>
        </p:nvSpPr>
        <p:spPr>
          <a:xfrm>
            <a:off x="5358416" y="2411451"/>
            <a:ext cx="1892175" cy="1892175"/>
          </a:xfrm>
          <a:prstGeom prst="rect">
            <a:avLst/>
          </a:prstGeom>
          <a:solidFill>
            <a:srgbClr val="BAD4B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BA225243-4665-884F-AB15-5AD6D8BCDB8F}"/>
              </a:ext>
            </a:extLst>
          </p:cNvPr>
          <p:cNvSpPr txBox="1"/>
          <p:nvPr/>
        </p:nvSpPr>
        <p:spPr>
          <a:xfrm>
            <a:off x="5358416" y="2272184"/>
            <a:ext cx="1892175" cy="1892175"/>
          </a:xfrm>
          <a:prstGeom prst="rect">
            <a:avLst/>
          </a:prstGeom>
          <a:solidFill>
            <a:srgbClr val="BAD4B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733171BB-1B81-E249-AE80-58931309DA6E}"/>
              </a:ext>
            </a:extLst>
          </p:cNvPr>
          <p:cNvSpPr txBox="1"/>
          <p:nvPr/>
        </p:nvSpPr>
        <p:spPr>
          <a:xfrm>
            <a:off x="5207774" y="1977618"/>
            <a:ext cx="1892175" cy="1892175"/>
          </a:xfrm>
          <a:prstGeom prst="rect">
            <a:avLst/>
          </a:prstGeom>
          <a:solidFill>
            <a:srgbClr val="BAD4B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E4AD83A7-39C4-C741-B808-7C2557C5865D}"/>
              </a:ext>
            </a:extLst>
          </p:cNvPr>
          <p:cNvSpPr txBox="1"/>
          <p:nvPr/>
        </p:nvSpPr>
        <p:spPr>
          <a:xfrm>
            <a:off x="5489254" y="2580056"/>
            <a:ext cx="1371474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sv-SE" sz="1400">
                <a:solidFill>
                  <a:srgbClr val="000000"/>
                </a:solidFill>
                <a:latin typeface="Arial"/>
              </a:rPr>
              <a:t>Påta i trädgården – det får mig att varva ner. </a:t>
            </a:r>
            <a:endParaRPr lang="sv-S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AAAC380C-6E6B-4A91-AD6F-BB87299B93F1}"/>
              </a:ext>
            </a:extLst>
          </p:cNvPr>
          <p:cNvSpPr/>
          <p:nvPr/>
        </p:nvSpPr>
        <p:spPr>
          <a:xfrm>
            <a:off x="1207150" y="4110606"/>
            <a:ext cx="1730014" cy="16944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sv-SE" b="1">
                <a:solidFill>
                  <a:srgbClr val="FFFFFF"/>
                </a:solidFill>
                <a:latin typeface="Arial"/>
              </a:rPr>
              <a:t>Enskilt arbete!</a:t>
            </a:r>
            <a:endParaRPr kumimoji="0" lang="sv-SE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7606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upp 48">
            <a:extLst>
              <a:ext uri="{FF2B5EF4-FFF2-40B4-BE49-F238E27FC236}">
                <a16:creationId xmlns:a16="http://schemas.microsoft.com/office/drawing/2014/main" id="{D7124F41-D098-5C43-9F91-6050E54416AC}"/>
              </a:ext>
            </a:extLst>
          </p:cNvPr>
          <p:cNvGrpSpPr/>
          <p:nvPr/>
        </p:nvGrpSpPr>
        <p:grpSpPr>
          <a:xfrm>
            <a:off x="0" y="841725"/>
            <a:ext cx="12137231" cy="5174550"/>
            <a:chOff x="0" y="1334207"/>
            <a:chExt cx="12137231" cy="5174550"/>
          </a:xfrm>
        </p:grpSpPr>
        <p:pic>
          <p:nvPicPr>
            <p:cNvPr id="9" name="Bild 8" descr="Fästpunkt">
              <a:extLst>
                <a:ext uri="{FF2B5EF4-FFF2-40B4-BE49-F238E27FC236}">
                  <a16:creationId xmlns:a16="http://schemas.microsoft.com/office/drawing/2014/main" id="{7FC48D46-239C-3E4B-8F9B-225271C56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319347">
              <a:off x="2009887" y="5862696"/>
              <a:ext cx="646061" cy="646061"/>
            </a:xfrm>
            <a:prstGeom prst="rect">
              <a:avLst/>
            </a:prstGeom>
          </p:spPr>
        </p:pic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3982B11D-160D-584E-82A6-079A2939B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4940" y="1334207"/>
              <a:ext cx="2694665" cy="3250144"/>
            </a:xfrm>
            <a:prstGeom prst="rect">
              <a:avLst/>
            </a:prstGeom>
          </p:spPr>
        </p:pic>
        <p:cxnSp>
          <p:nvCxnSpPr>
            <p:cNvPr id="28" name="Rak 27">
              <a:extLst>
                <a:ext uri="{FF2B5EF4-FFF2-40B4-BE49-F238E27FC236}">
                  <a16:creationId xmlns:a16="http://schemas.microsoft.com/office/drawing/2014/main" id="{88767C55-74B1-A44E-887B-9184AF1802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84351"/>
              <a:ext cx="12137231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rihandsfigur 36">
              <a:extLst>
                <a:ext uri="{FF2B5EF4-FFF2-40B4-BE49-F238E27FC236}">
                  <a16:creationId xmlns:a16="http://schemas.microsoft.com/office/drawing/2014/main" id="{2286582E-9199-AD41-B582-EBF706EF5518}"/>
                </a:ext>
              </a:extLst>
            </p:cNvPr>
            <p:cNvSpPr/>
            <p:nvPr/>
          </p:nvSpPr>
          <p:spPr>
            <a:xfrm rot="9057450">
              <a:off x="2215825" y="5106298"/>
              <a:ext cx="3060594" cy="363604"/>
            </a:xfrm>
            <a:custGeom>
              <a:avLst/>
              <a:gdLst>
                <a:gd name="connsiteX0" fmla="*/ 0 w 5238665"/>
                <a:gd name="connsiteY0" fmla="*/ 274677 h 1633482"/>
                <a:gd name="connsiteX1" fmla="*/ 2221706 w 5238665"/>
                <a:gd name="connsiteY1" fmla="*/ 1631990 h 1633482"/>
                <a:gd name="connsiteX2" fmla="*/ 2843212 w 5238665"/>
                <a:gd name="connsiteY2" fmla="*/ 46077 h 1633482"/>
                <a:gd name="connsiteX3" fmla="*/ 5057775 w 5238665"/>
                <a:gd name="connsiteY3" fmla="*/ 488990 h 1633482"/>
                <a:gd name="connsiteX4" fmla="*/ 4950618 w 5238665"/>
                <a:gd name="connsiteY4" fmla="*/ 1146215 h 1633482"/>
                <a:gd name="connsiteX0" fmla="*/ 0 w 5238665"/>
                <a:gd name="connsiteY0" fmla="*/ 230514 h 1102051"/>
                <a:gd name="connsiteX1" fmla="*/ 1802361 w 5238665"/>
                <a:gd name="connsiteY1" fmla="*/ 613375 h 1102051"/>
                <a:gd name="connsiteX2" fmla="*/ 2843212 w 5238665"/>
                <a:gd name="connsiteY2" fmla="*/ 1914 h 1102051"/>
                <a:gd name="connsiteX3" fmla="*/ 5057775 w 5238665"/>
                <a:gd name="connsiteY3" fmla="*/ 444827 h 1102051"/>
                <a:gd name="connsiteX4" fmla="*/ 4950618 w 5238665"/>
                <a:gd name="connsiteY4" fmla="*/ 1102052 h 1102051"/>
                <a:gd name="connsiteX0" fmla="*/ 0 w 5238665"/>
                <a:gd name="connsiteY0" fmla="*/ 511339 h 1382876"/>
                <a:gd name="connsiteX1" fmla="*/ 1802361 w 5238665"/>
                <a:gd name="connsiteY1" fmla="*/ 894200 h 1382876"/>
                <a:gd name="connsiteX2" fmla="*/ 3572645 w 5238665"/>
                <a:gd name="connsiteY2" fmla="*/ 1002 h 1382876"/>
                <a:gd name="connsiteX3" fmla="*/ 5057775 w 5238665"/>
                <a:gd name="connsiteY3" fmla="*/ 725652 h 1382876"/>
                <a:gd name="connsiteX4" fmla="*/ 4950618 w 5238665"/>
                <a:gd name="connsiteY4" fmla="*/ 1382877 h 1382876"/>
                <a:gd name="connsiteX0" fmla="*/ 0 w 5929256"/>
                <a:gd name="connsiteY0" fmla="*/ 511339 h 1413302"/>
                <a:gd name="connsiteX1" fmla="*/ 1802361 w 5929256"/>
                <a:gd name="connsiteY1" fmla="*/ 894200 h 1413302"/>
                <a:gd name="connsiteX2" fmla="*/ 3572645 w 5929256"/>
                <a:gd name="connsiteY2" fmla="*/ 1002 h 1413302"/>
                <a:gd name="connsiteX3" fmla="*/ 5057775 w 5929256"/>
                <a:gd name="connsiteY3" fmla="*/ 725652 h 1413302"/>
                <a:gd name="connsiteX4" fmla="*/ 5884316 w 5929256"/>
                <a:gd name="connsiteY4" fmla="*/ 1413302 h 1413302"/>
                <a:gd name="connsiteX0" fmla="*/ 0 w 6349771"/>
                <a:gd name="connsiteY0" fmla="*/ 511339 h 1366517"/>
                <a:gd name="connsiteX1" fmla="*/ 1802361 w 6349771"/>
                <a:gd name="connsiteY1" fmla="*/ 894200 h 1366517"/>
                <a:gd name="connsiteX2" fmla="*/ 3572645 w 6349771"/>
                <a:gd name="connsiteY2" fmla="*/ 1002 h 1366517"/>
                <a:gd name="connsiteX3" fmla="*/ 5057775 w 6349771"/>
                <a:gd name="connsiteY3" fmla="*/ 725652 h 1366517"/>
                <a:gd name="connsiteX4" fmla="*/ 6319583 w 6349771"/>
                <a:gd name="connsiteY4" fmla="*/ 1366517 h 1366517"/>
                <a:gd name="connsiteX0" fmla="*/ 0 w 6349742"/>
                <a:gd name="connsiteY0" fmla="*/ 513805 h 1368983"/>
                <a:gd name="connsiteX1" fmla="*/ 1802361 w 6349742"/>
                <a:gd name="connsiteY1" fmla="*/ 896666 h 1368983"/>
                <a:gd name="connsiteX2" fmla="*/ 3572645 w 6349742"/>
                <a:gd name="connsiteY2" fmla="*/ 3468 h 1368983"/>
                <a:gd name="connsiteX3" fmla="*/ 5056408 w 6349742"/>
                <a:gd name="connsiteY3" fmla="*/ 607029 h 1368983"/>
                <a:gd name="connsiteX4" fmla="*/ 6319583 w 6349742"/>
                <a:gd name="connsiteY4" fmla="*/ 1368983 h 1368983"/>
                <a:gd name="connsiteX0" fmla="*/ 0 w 6349740"/>
                <a:gd name="connsiteY0" fmla="*/ -1 h 855177"/>
                <a:gd name="connsiteX1" fmla="*/ 1802361 w 6349740"/>
                <a:gd name="connsiteY1" fmla="*/ 382860 h 855177"/>
                <a:gd name="connsiteX2" fmla="*/ 3540561 w 6349740"/>
                <a:gd name="connsiteY2" fmla="*/ 294983 h 855177"/>
                <a:gd name="connsiteX3" fmla="*/ 5056408 w 6349740"/>
                <a:gd name="connsiteY3" fmla="*/ 93223 h 855177"/>
                <a:gd name="connsiteX4" fmla="*/ 6319583 w 6349740"/>
                <a:gd name="connsiteY4" fmla="*/ 855177 h 855177"/>
                <a:gd name="connsiteX0" fmla="*/ 0 w 6319582"/>
                <a:gd name="connsiteY0" fmla="*/ -1 h 855177"/>
                <a:gd name="connsiteX1" fmla="*/ 1802361 w 6319582"/>
                <a:gd name="connsiteY1" fmla="*/ 382860 h 855177"/>
                <a:gd name="connsiteX2" fmla="*/ 3540561 w 6319582"/>
                <a:gd name="connsiteY2" fmla="*/ 294983 h 855177"/>
                <a:gd name="connsiteX3" fmla="*/ 6319583 w 6319582"/>
                <a:gd name="connsiteY3" fmla="*/ 855177 h 855177"/>
                <a:gd name="connsiteX0" fmla="*/ 0 w 6319584"/>
                <a:gd name="connsiteY0" fmla="*/ -1 h 855177"/>
                <a:gd name="connsiteX1" fmla="*/ 1802361 w 6319584"/>
                <a:gd name="connsiteY1" fmla="*/ 382860 h 855177"/>
                <a:gd name="connsiteX2" fmla="*/ 3540561 w 6319584"/>
                <a:gd name="connsiteY2" fmla="*/ 294983 h 855177"/>
                <a:gd name="connsiteX3" fmla="*/ 6319583 w 6319584"/>
                <a:gd name="connsiteY3" fmla="*/ 855177 h 855177"/>
                <a:gd name="connsiteX0" fmla="*/ 0 w 6319582"/>
                <a:gd name="connsiteY0" fmla="*/ -1 h 855177"/>
                <a:gd name="connsiteX1" fmla="*/ 1802361 w 6319582"/>
                <a:gd name="connsiteY1" fmla="*/ 382860 h 855177"/>
                <a:gd name="connsiteX2" fmla="*/ 3540561 w 6319582"/>
                <a:gd name="connsiteY2" fmla="*/ 294983 h 855177"/>
                <a:gd name="connsiteX3" fmla="*/ 6319583 w 6319582"/>
                <a:gd name="connsiteY3" fmla="*/ 855177 h 855177"/>
                <a:gd name="connsiteX0" fmla="*/ 0 w 6319584"/>
                <a:gd name="connsiteY0" fmla="*/ -1 h 855177"/>
                <a:gd name="connsiteX1" fmla="*/ 1802361 w 6319584"/>
                <a:gd name="connsiteY1" fmla="*/ 382860 h 855177"/>
                <a:gd name="connsiteX2" fmla="*/ 1809400 w 6319584"/>
                <a:gd name="connsiteY2" fmla="*/ 378629 h 855177"/>
                <a:gd name="connsiteX3" fmla="*/ 3540561 w 6319584"/>
                <a:gd name="connsiteY3" fmla="*/ 294983 h 855177"/>
                <a:gd name="connsiteX4" fmla="*/ 6319583 w 6319584"/>
                <a:gd name="connsiteY4" fmla="*/ 855177 h 855177"/>
                <a:gd name="connsiteX0" fmla="*/ 0 w 6319582"/>
                <a:gd name="connsiteY0" fmla="*/ -1 h 855177"/>
                <a:gd name="connsiteX1" fmla="*/ 1802361 w 6319582"/>
                <a:gd name="connsiteY1" fmla="*/ 382860 h 855177"/>
                <a:gd name="connsiteX2" fmla="*/ 3540561 w 6319582"/>
                <a:gd name="connsiteY2" fmla="*/ 294983 h 855177"/>
                <a:gd name="connsiteX3" fmla="*/ 6319583 w 6319582"/>
                <a:gd name="connsiteY3" fmla="*/ 855177 h 855177"/>
                <a:gd name="connsiteX0" fmla="*/ 0 w 6319584"/>
                <a:gd name="connsiteY0" fmla="*/ -1 h 855177"/>
                <a:gd name="connsiteX1" fmla="*/ 3540561 w 6319584"/>
                <a:gd name="connsiteY1" fmla="*/ 294983 h 855177"/>
                <a:gd name="connsiteX2" fmla="*/ 6319583 w 6319584"/>
                <a:gd name="connsiteY2" fmla="*/ 855177 h 855177"/>
                <a:gd name="connsiteX0" fmla="*/ 0 w 6319582"/>
                <a:gd name="connsiteY0" fmla="*/ -1 h 855177"/>
                <a:gd name="connsiteX1" fmla="*/ 3540561 w 6319582"/>
                <a:gd name="connsiteY1" fmla="*/ 294983 h 855177"/>
                <a:gd name="connsiteX2" fmla="*/ 6319583 w 6319582"/>
                <a:gd name="connsiteY2" fmla="*/ 855177 h 855177"/>
                <a:gd name="connsiteX0" fmla="*/ 0 w 6319584"/>
                <a:gd name="connsiteY0" fmla="*/ 195503 h 1050681"/>
                <a:gd name="connsiteX1" fmla="*/ 3540561 w 6319584"/>
                <a:gd name="connsiteY1" fmla="*/ 490487 h 1050681"/>
                <a:gd name="connsiteX2" fmla="*/ 6319583 w 6319584"/>
                <a:gd name="connsiteY2" fmla="*/ 1050681 h 1050681"/>
                <a:gd name="connsiteX0" fmla="*/ 0 w 5816968"/>
                <a:gd name="connsiteY0" fmla="*/ 242245 h 538295"/>
                <a:gd name="connsiteX1" fmla="*/ 3540561 w 5816968"/>
                <a:gd name="connsiteY1" fmla="*/ 537229 h 538295"/>
                <a:gd name="connsiteX2" fmla="*/ 5816969 w 5816968"/>
                <a:gd name="connsiteY2" fmla="*/ 468752 h 538295"/>
                <a:gd name="connsiteX0" fmla="*/ 0 w 5816970"/>
                <a:gd name="connsiteY0" fmla="*/ 242245 h 661927"/>
                <a:gd name="connsiteX1" fmla="*/ 3540561 w 5816970"/>
                <a:gd name="connsiteY1" fmla="*/ 537229 h 661927"/>
                <a:gd name="connsiteX2" fmla="*/ 5816969 w 5816970"/>
                <a:gd name="connsiteY2" fmla="*/ 468752 h 661927"/>
                <a:gd name="connsiteX0" fmla="*/ 0 w 5942279"/>
                <a:gd name="connsiteY0" fmla="*/ 245536 h 759712"/>
                <a:gd name="connsiteX1" fmla="*/ 3540561 w 5942279"/>
                <a:gd name="connsiteY1" fmla="*/ 540520 h 759712"/>
                <a:gd name="connsiteX2" fmla="*/ 5942280 w 5942279"/>
                <a:gd name="connsiteY2" fmla="*/ 598938 h 759712"/>
                <a:gd name="connsiteX0" fmla="*/ 0 w 5942281"/>
                <a:gd name="connsiteY0" fmla="*/ 291484 h 764508"/>
                <a:gd name="connsiteX1" fmla="*/ 3145797 w 5942281"/>
                <a:gd name="connsiteY1" fmla="*/ 366262 h 764508"/>
                <a:gd name="connsiteX2" fmla="*/ 5942280 w 5942281"/>
                <a:gd name="connsiteY2" fmla="*/ 644886 h 76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42281" h="764508">
                  <a:moveTo>
                    <a:pt x="0" y="291484"/>
                  </a:moveTo>
                  <a:cubicBezTo>
                    <a:pt x="1206338" y="-378080"/>
                    <a:pt x="2155417" y="307362"/>
                    <a:pt x="3145797" y="366262"/>
                  </a:cubicBezTo>
                  <a:cubicBezTo>
                    <a:pt x="4136177" y="425162"/>
                    <a:pt x="5339811" y="1011082"/>
                    <a:pt x="5942280" y="64488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0" name="Grupp 39">
            <a:extLst>
              <a:ext uri="{FF2B5EF4-FFF2-40B4-BE49-F238E27FC236}">
                <a16:creationId xmlns:a16="http://schemas.microsoft.com/office/drawing/2014/main" id="{7A6E5DF8-6421-A74D-8381-D79A6D9C4597}"/>
              </a:ext>
            </a:extLst>
          </p:cNvPr>
          <p:cNvGrpSpPr/>
          <p:nvPr/>
        </p:nvGrpSpPr>
        <p:grpSpPr>
          <a:xfrm>
            <a:off x="3861290" y="1919418"/>
            <a:ext cx="848567" cy="848567"/>
            <a:chOff x="3040176" y="1316512"/>
            <a:chExt cx="848567" cy="848567"/>
          </a:xfrm>
        </p:grpSpPr>
        <p:sp>
          <p:nvSpPr>
            <p:cNvPr id="38" name="textruta 37">
              <a:extLst>
                <a:ext uri="{FF2B5EF4-FFF2-40B4-BE49-F238E27FC236}">
                  <a16:creationId xmlns:a16="http://schemas.microsoft.com/office/drawing/2014/main" id="{1FF3F5AD-FF03-1A4F-8845-AF69EC9EEE13}"/>
                </a:ext>
              </a:extLst>
            </p:cNvPr>
            <p:cNvSpPr txBox="1"/>
            <p:nvPr/>
          </p:nvSpPr>
          <p:spPr>
            <a:xfrm>
              <a:off x="3040176" y="1316512"/>
              <a:ext cx="848567" cy="848567"/>
            </a:xfrm>
            <a:prstGeom prst="rect">
              <a:avLst/>
            </a:prstGeom>
            <a:solidFill>
              <a:srgbClr val="BAD4BD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textruta 38">
              <a:extLst>
                <a:ext uri="{FF2B5EF4-FFF2-40B4-BE49-F238E27FC236}">
                  <a16:creationId xmlns:a16="http://schemas.microsoft.com/office/drawing/2014/main" id="{4688A7AC-6860-8745-BB1B-A3CC831B912E}"/>
                </a:ext>
              </a:extLst>
            </p:cNvPr>
            <p:cNvSpPr txBox="1"/>
            <p:nvPr/>
          </p:nvSpPr>
          <p:spPr>
            <a:xfrm>
              <a:off x="3282358" y="1515481"/>
              <a:ext cx="36420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</p:grpSp>
      <p:grpSp>
        <p:nvGrpSpPr>
          <p:cNvPr id="41" name="Grupp 40">
            <a:extLst>
              <a:ext uri="{FF2B5EF4-FFF2-40B4-BE49-F238E27FC236}">
                <a16:creationId xmlns:a16="http://schemas.microsoft.com/office/drawing/2014/main" id="{D3CBA894-DF8F-AB46-BED5-0F96C82F0903}"/>
              </a:ext>
            </a:extLst>
          </p:cNvPr>
          <p:cNvGrpSpPr/>
          <p:nvPr/>
        </p:nvGrpSpPr>
        <p:grpSpPr>
          <a:xfrm>
            <a:off x="1982428" y="1290592"/>
            <a:ext cx="848567" cy="848567"/>
            <a:chOff x="3040176" y="1316512"/>
            <a:chExt cx="848567" cy="848567"/>
          </a:xfrm>
        </p:grpSpPr>
        <p:sp>
          <p:nvSpPr>
            <p:cNvPr id="42" name="textruta 41">
              <a:extLst>
                <a:ext uri="{FF2B5EF4-FFF2-40B4-BE49-F238E27FC236}">
                  <a16:creationId xmlns:a16="http://schemas.microsoft.com/office/drawing/2014/main" id="{DB259D94-72F3-2E4D-B53B-7569351AFD4A}"/>
                </a:ext>
              </a:extLst>
            </p:cNvPr>
            <p:cNvSpPr txBox="1"/>
            <p:nvPr/>
          </p:nvSpPr>
          <p:spPr>
            <a:xfrm>
              <a:off x="3040176" y="1316512"/>
              <a:ext cx="848567" cy="848567"/>
            </a:xfrm>
            <a:prstGeom prst="rect">
              <a:avLst/>
            </a:prstGeom>
            <a:solidFill>
              <a:srgbClr val="BAD4BD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textruta 42">
              <a:extLst>
                <a:ext uri="{FF2B5EF4-FFF2-40B4-BE49-F238E27FC236}">
                  <a16:creationId xmlns:a16="http://schemas.microsoft.com/office/drawing/2014/main" id="{7025CA46-EF3F-034E-8973-870756951D97}"/>
                </a:ext>
              </a:extLst>
            </p:cNvPr>
            <p:cNvSpPr txBox="1"/>
            <p:nvPr/>
          </p:nvSpPr>
          <p:spPr>
            <a:xfrm>
              <a:off x="3282358" y="1515481"/>
              <a:ext cx="36420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50" name="textruta 49">
            <a:extLst>
              <a:ext uri="{FF2B5EF4-FFF2-40B4-BE49-F238E27FC236}">
                <a16:creationId xmlns:a16="http://schemas.microsoft.com/office/drawing/2014/main" id="{8C1E9384-8632-814D-A3E0-D7CA92173250}"/>
              </a:ext>
            </a:extLst>
          </p:cNvPr>
          <p:cNvSpPr txBox="1"/>
          <p:nvPr/>
        </p:nvSpPr>
        <p:spPr>
          <a:xfrm>
            <a:off x="271472" y="309775"/>
            <a:ext cx="383200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sv-SE" b="1"/>
              <a:t>På ditt eget A4-ark</a:t>
            </a:r>
            <a:r>
              <a:rPr lang="sv-SE"/>
              <a:t>: </a:t>
            </a:r>
          </a:p>
          <a:p>
            <a:pPr>
              <a:defRPr/>
            </a:pPr>
            <a:r>
              <a:rPr lang="sv-SE"/>
              <a:t>Fäst dina lappar uppe till vänster i bilden på din ”egna båt”.</a:t>
            </a:r>
          </a:p>
        </p:txBody>
      </p:sp>
    </p:spTree>
    <p:extLst>
      <p:ext uri="{BB962C8B-B14F-4D97-AF65-F5344CB8AC3E}">
        <p14:creationId xmlns:p14="http://schemas.microsoft.com/office/powerpoint/2010/main" val="3409037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8029B6AD-1577-D543-97FC-2A5A71BF0E66}"/>
              </a:ext>
            </a:extLst>
          </p:cNvPr>
          <p:cNvSpPr txBox="1"/>
          <p:nvPr/>
        </p:nvSpPr>
        <p:spPr>
          <a:xfrm>
            <a:off x="0" y="783105"/>
            <a:ext cx="3947827" cy="1194512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180000" rIns="180000" bIns="180000" rtlCol="0" anchor="ctr">
            <a:spAutoFit/>
          </a:bodyPr>
          <a:lstStyle/>
          <a:p>
            <a:pPr lvl="0" algn="r">
              <a:defRPr/>
            </a:pPr>
            <a:r>
              <a:rPr lang="sv-SE" sz="5400" b="1">
                <a:solidFill>
                  <a:schemeClr val="bg1"/>
                </a:solidFill>
              </a:rPr>
              <a:t>STEG 2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00AC518-D47C-0A42-A1B2-A79784706F47}"/>
              </a:ext>
            </a:extLst>
          </p:cNvPr>
          <p:cNvSpPr txBox="1"/>
          <p:nvPr/>
        </p:nvSpPr>
        <p:spPr>
          <a:xfrm>
            <a:off x="2745372" y="2753588"/>
            <a:ext cx="6701256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sv-SE" sz="4000" b="1">
                <a:latin typeface="Arial"/>
              </a:rPr>
              <a:t>Vad tar din kraft och energi privat?</a:t>
            </a:r>
          </a:p>
        </p:txBody>
      </p:sp>
    </p:spTree>
    <p:extLst>
      <p:ext uri="{BB962C8B-B14F-4D97-AF65-F5344CB8AC3E}">
        <p14:creationId xmlns:p14="http://schemas.microsoft.com/office/powerpoint/2010/main" val="4060903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ruta 24">
            <a:extLst>
              <a:ext uri="{FF2B5EF4-FFF2-40B4-BE49-F238E27FC236}">
                <a16:creationId xmlns:a16="http://schemas.microsoft.com/office/drawing/2014/main" id="{B5C829D4-D20E-5048-80C6-E74A17AACA5F}"/>
              </a:ext>
            </a:extLst>
          </p:cNvPr>
          <p:cNvSpPr txBox="1"/>
          <p:nvPr/>
        </p:nvSpPr>
        <p:spPr>
          <a:xfrm>
            <a:off x="7852571" y="3000586"/>
            <a:ext cx="1892175" cy="1892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5B0D4473-D0BF-6145-8BA8-380242DE84B1}"/>
              </a:ext>
            </a:extLst>
          </p:cNvPr>
          <p:cNvSpPr txBox="1"/>
          <p:nvPr/>
        </p:nvSpPr>
        <p:spPr>
          <a:xfrm>
            <a:off x="7852571" y="2825933"/>
            <a:ext cx="1892175" cy="1892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D8F4A943-CC6B-0B4E-A193-21D5DFA26D2F}"/>
              </a:ext>
            </a:extLst>
          </p:cNvPr>
          <p:cNvSpPr txBox="1"/>
          <p:nvPr/>
        </p:nvSpPr>
        <p:spPr>
          <a:xfrm>
            <a:off x="7852571" y="2691804"/>
            <a:ext cx="1892175" cy="1892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56B7BF2B-9B95-A149-8587-D25481CA9D38}"/>
              </a:ext>
            </a:extLst>
          </p:cNvPr>
          <p:cNvSpPr txBox="1"/>
          <p:nvPr/>
        </p:nvSpPr>
        <p:spPr>
          <a:xfrm>
            <a:off x="7852571" y="2557675"/>
            <a:ext cx="1892175" cy="1892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A9947289-505F-174D-8B55-D3B716BDDCD2}"/>
              </a:ext>
            </a:extLst>
          </p:cNvPr>
          <p:cNvSpPr txBox="1"/>
          <p:nvPr/>
        </p:nvSpPr>
        <p:spPr>
          <a:xfrm>
            <a:off x="7852571" y="2411451"/>
            <a:ext cx="1892175" cy="1892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41CAAFD0-5083-A44E-A8A8-AF800908FA11}"/>
              </a:ext>
            </a:extLst>
          </p:cNvPr>
          <p:cNvSpPr/>
          <p:nvPr/>
        </p:nvSpPr>
        <p:spPr>
          <a:xfrm>
            <a:off x="440388" y="3089261"/>
            <a:ext cx="1533525" cy="15335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sv-SE" b="1">
                <a:solidFill>
                  <a:srgbClr val="FFFFFF"/>
                </a:solidFill>
                <a:latin typeface="Arial"/>
              </a:rPr>
              <a:t>2 </a:t>
            </a:r>
            <a:r>
              <a:rPr lang="sv-SE" b="1" err="1">
                <a:solidFill>
                  <a:srgbClr val="FFFFFF"/>
                </a:solidFill>
                <a:latin typeface="Arial"/>
              </a:rPr>
              <a:t>min</a:t>
            </a:r>
            <a:endParaRPr kumimoji="0" lang="sv-SE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BBEBA5DE-6B77-F646-8C2E-91CB76D01C69}"/>
              </a:ext>
            </a:extLst>
          </p:cNvPr>
          <p:cNvSpPr txBox="1"/>
          <p:nvPr/>
        </p:nvSpPr>
        <p:spPr>
          <a:xfrm>
            <a:off x="271472" y="2188347"/>
            <a:ext cx="351410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kumimoji="0" lang="sv-SE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Skriv ner </a:t>
            </a:r>
            <a:r>
              <a:rPr lang="sv-SE">
                <a:latin typeface="Arial"/>
              </a:rPr>
              <a:t>det som </a:t>
            </a:r>
            <a:r>
              <a:rPr lang="sv-SE" b="1">
                <a:latin typeface="Arial"/>
              </a:rPr>
              <a:t>tar</a:t>
            </a:r>
            <a:r>
              <a:rPr lang="sv-SE">
                <a:latin typeface="Arial"/>
              </a:rPr>
              <a:t> din kraft och energi privat.</a:t>
            </a:r>
            <a:r>
              <a:rPr kumimoji="0" lang="sv-SE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sv-SE"/>
              <a:t>4–5 lappar.</a:t>
            </a:r>
            <a:endParaRPr lang="sv-SE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4F833793-9F9D-AC43-8A8B-4EF5D5FE1AEC}"/>
              </a:ext>
            </a:extLst>
          </p:cNvPr>
          <p:cNvSpPr txBox="1"/>
          <p:nvPr/>
        </p:nvSpPr>
        <p:spPr>
          <a:xfrm>
            <a:off x="0" y="783105"/>
            <a:ext cx="3947827" cy="1194512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180000" rIns="180000" bIns="180000" rtlCol="0" anchor="ctr">
            <a:spAutoFit/>
          </a:bodyPr>
          <a:lstStyle/>
          <a:p>
            <a:pPr lvl="0" algn="r">
              <a:defRPr/>
            </a:pPr>
            <a:r>
              <a:rPr lang="sv-SE" sz="5400" b="1">
                <a:solidFill>
                  <a:schemeClr val="bg1"/>
                </a:solidFill>
              </a:rPr>
              <a:t>STEG 2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D6AD3AAB-6BF0-C643-8806-F6800D0EE792}"/>
              </a:ext>
            </a:extLst>
          </p:cNvPr>
          <p:cNvSpPr txBox="1"/>
          <p:nvPr/>
        </p:nvSpPr>
        <p:spPr>
          <a:xfrm>
            <a:off x="7852571" y="2272184"/>
            <a:ext cx="1892175" cy="1892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EB810C34-25D2-D646-B6D4-3678054E8DCE}"/>
              </a:ext>
            </a:extLst>
          </p:cNvPr>
          <p:cNvSpPr txBox="1"/>
          <p:nvPr/>
        </p:nvSpPr>
        <p:spPr>
          <a:xfrm>
            <a:off x="7614888" y="1977617"/>
            <a:ext cx="1892175" cy="1892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639FF955-18EA-9D46-96B1-D9ABE4477C90}"/>
              </a:ext>
            </a:extLst>
          </p:cNvPr>
          <p:cNvSpPr txBox="1"/>
          <p:nvPr/>
        </p:nvSpPr>
        <p:spPr>
          <a:xfrm>
            <a:off x="5358416" y="3000586"/>
            <a:ext cx="1892175" cy="1892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E713D76E-0C8A-D847-86D1-B52E548790C3}"/>
              </a:ext>
            </a:extLst>
          </p:cNvPr>
          <p:cNvSpPr txBox="1"/>
          <p:nvPr/>
        </p:nvSpPr>
        <p:spPr>
          <a:xfrm>
            <a:off x="5358416" y="2825933"/>
            <a:ext cx="1892175" cy="1892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5DFD9593-3F16-254B-8A18-ED630E52C9D4}"/>
              </a:ext>
            </a:extLst>
          </p:cNvPr>
          <p:cNvSpPr txBox="1"/>
          <p:nvPr/>
        </p:nvSpPr>
        <p:spPr>
          <a:xfrm>
            <a:off x="5358416" y="2691804"/>
            <a:ext cx="1892175" cy="1892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E45873C7-D9F4-6C4E-B655-A20344DD259A}"/>
              </a:ext>
            </a:extLst>
          </p:cNvPr>
          <p:cNvSpPr txBox="1"/>
          <p:nvPr/>
        </p:nvSpPr>
        <p:spPr>
          <a:xfrm>
            <a:off x="5358416" y="2557675"/>
            <a:ext cx="1892175" cy="1892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C0B7878A-BF5D-9141-9013-0DCD73489A0F}"/>
              </a:ext>
            </a:extLst>
          </p:cNvPr>
          <p:cNvSpPr txBox="1"/>
          <p:nvPr/>
        </p:nvSpPr>
        <p:spPr>
          <a:xfrm>
            <a:off x="5358416" y="2411451"/>
            <a:ext cx="1892175" cy="1892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BA225243-4665-884F-AB15-5AD6D8BCDB8F}"/>
              </a:ext>
            </a:extLst>
          </p:cNvPr>
          <p:cNvSpPr txBox="1"/>
          <p:nvPr/>
        </p:nvSpPr>
        <p:spPr>
          <a:xfrm>
            <a:off x="5358416" y="2272184"/>
            <a:ext cx="1892175" cy="1892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733171BB-1B81-E249-AE80-58931309DA6E}"/>
              </a:ext>
            </a:extLst>
          </p:cNvPr>
          <p:cNvSpPr txBox="1"/>
          <p:nvPr/>
        </p:nvSpPr>
        <p:spPr>
          <a:xfrm>
            <a:off x="5207774" y="1977618"/>
            <a:ext cx="1892175" cy="1892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E4AD83A7-39C4-C741-B808-7C2557C5865D}"/>
              </a:ext>
            </a:extLst>
          </p:cNvPr>
          <p:cNvSpPr txBox="1"/>
          <p:nvPr/>
        </p:nvSpPr>
        <p:spPr>
          <a:xfrm>
            <a:off x="5358416" y="2272184"/>
            <a:ext cx="1726613" cy="11695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sv-SE" sz="1400">
                <a:solidFill>
                  <a:srgbClr val="000000"/>
                </a:solidFill>
              </a:rPr>
              <a:t>Hantera sonen som vill spela för mycket på datorn </a:t>
            </a:r>
            <a:br>
              <a:rPr lang="sv-SE" sz="1400">
                <a:solidFill>
                  <a:srgbClr val="000000"/>
                </a:solidFill>
              </a:rPr>
            </a:br>
            <a:r>
              <a:rPr lang="sv-SE" sz="1400">
                <a:solidFill>
                  <a:srgbClr val="000000"/>
                </a:solidFill>
              </a:rPr>
              <a:t>– jag blir arg och  frustrerad. </a:t>
            </a:r>
            <a:endParaRPr lang="sv-SE" sz="1400">
              <a:cs typeface="Arial"/>
            </a:endParaRPr>
          </a:p>
        </p:txBody>
      </p:sp>
      <p:sp>
        <p:nvSpPr>
          <p:cNvPr id="28" name="Ellips 27">
            <a:extLst>
              <a:ext uri="{FF2B5EF4-FFF2-40B4-BE49-F238E27FC236}">
                <a16:creationId xmlns:a16="http://schemas.microsoft.com/office/drawing/2014/main" id="{24B067C7-E812-4E2B-9DBE-12F7950C135B}"/>
              </a:ext>
            </a:extLst>
          </p:cNvPr>
          <p:cNvSpPr/>
          <p:nvPr/>
        </p:nvSpPr>
        <p:spPr>
          <a:xfrm>
            <a:off x="1291055" y="4164359"/>
            <a:ext cx="1730014" cy="16944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sv-SE" b="1">
                <a:solidFill>
                  <a:srgbClr val="FFFFFF"/>
                </a:solidFill>
                <a:latin typeface="Arial"/>
              </a:rPr>
              <a:t>Enskilt arbete!</a:t>
            </a:r>
            <a:endParaRPr kumimoji="0" lang="sv-SE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8716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ruta 37">
            <a:extLst>
              <a:ext uri="{FF2B5EF4-FFF2-40B4-BE49-F238E27FC236}">
                <a16:creationId xmlns:a16="http://schemas.microsoft.com/office/drawing/2014/main" id="{1EF1ED01-6631-BB40-AAA0-EAA4A34B7835}"/>
              </a:ext>
            </a:extLst>
          </p:cNvPr>
          <p:cNvSpPr txBox="1"/>
          <p:nvPr/>
        </p:nvSpPr>
        <p:spPr>
          <a:xfrm>
            <a:off x="271472" y="309775"/>
            <a:ext cx="383200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sv-SE" b="1"/>
              <a:t>På ditt eget A4-ark</a:t>
            </a:r>
            <a:r>
              <a:rPr lang="sv-SE"/>
              <a:t>: </a:t>
            </a:r>
          </a:p>
          <a:p>
            <a:pPr>
              <a:defRPr/>
            </a:pPr>
            <a:r>
              <a:rPr lang="sv-SE"/>
              <a:t>Fäst dina lappar nere till  vänster i bilden på din ”egna båt”.</a:t>
            </a:r>
          </a:p>
        </p:txBody>
      </p:sp>
      <p:grpSp>
        <p:nvGrpSpPr>
          <p:cNvPr id="39" name="Grupp 38">
            <a:extLst>
              <a:ext uri="{FF2B5EF4-FFF2-40B4-BE49-F238E27FC236}">
                <a16:creationId xmlns:a16="http://schemas.microsoft.com/office/drawing/2014/main" id="{C820D3F4-3E09-5D4D-B707-277BEF90F855}"/>
              </a:ext>
            </a:extLst>
          </p:cNvPr>
          <p:cNvGrpSpPr/>
          <p:nvPr/>
        </p:nvGrpSpPr>
        <p:grpSpPr>
          <a:xfrm>
            <a:off x="3707649" y="5452385"/>
            <a:ext cx="848567" cy="848567"/>
            <a:chOff x="3001703" y="1322029"/>
            <a:chExt cx="848567" cy="848567"/>
          </a:xfrm>
        </p:grpSpPr>
        <p:sp>
          <p:nvSpPr>
            <p:cNvPr id="40" name="textruta 39">
              <a:extLst>
                <a:ext uri="{FF2B5EF4-FFF2-40B4-BE49-F238E27FC236}">
                  <a16:creationId xmlns:a16="http://schemas.microsoft.com/office/drawing/2014/main" id="{EC0E40C0-BEC3-074D-9CDD-F1C3A12EF041}"/>
                </a:ext>
              </a:extLst>
            </p:cNvPr>
            <p:cNvSpPr txBox="1"/>
            <p:nvPr/>
          </p:nvSpPr>
          <p:spPr>
            <a:xfrm>
              <a:off x="3001703" y="1322029"/>
              <a:ext cx="848567" cy="84856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textruta 40">
              <a:extLst>
                <a:ext uri="{FF2B5EF4-FFF2-40B4-BE49-F238E27FC236}">
                  <a16:creationId xmlns:a16="http://schemas.microsoft.com/office/drawing/2014/main" id="{7657EAFD-D9EC-C84B-9F0E-8EE5D5E4220F}"/>
                </a:ext>
              </a:extLst>
            </p:cNvPr>
            <p:cNvSpPr txBox="1"/>
            <p:nvPr/>
          </p:nvSpPr>
          <p:spPr>
            <a:xfrm>
              <a:off x="3282358" y="1515481"/>
              <a:ext cx="2872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</a:t>
              </a:r>
            </a:p>
          </p:txBody>
        </p:sp>
      </p:grpSp>
      <p:grpSp>
        <p:nvGrpSpPr>
          <p:cNvPr id="42" name="Grupp 41">
            <a:extLst>
              <a:ext uri="{FF2B5EF4-FFF2-40B4-BE49-F238E27FC236}">
                <a16:creationId xmlns:a16="http://schemas.microsoft.com/office/drawing/2014/main" id="{3D7075B1-44DB-0E47-937B-2864A016FC4B}"/>
              </a:ext>
            </a:extLst>
          </p:cNvPr>
          <p:cNvGrpSpPr/>
          <p:nvPr/>
        </p:nvGrpSpPr>
        <p:grpSpPr>
          <a:xfrm>
            <a:off x="1044993" y="4522643"/>
            <a:ext cx="848567" cy="848567"/>
            <a:chOff x="3001703" y="1322029"/>
            <a:chExt cx="848567" cy="84856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3" name="textruta 42">
              <a:extLst>
                <a:ext uri="{FF2B5EF4-FFF2-40B4-BE49-F238E27FC236}">
                  <a16:creationId xmlns:a16="http://schemas.microsoft.com/office/drawing/2014/main" id="{BC81AF5A-D7D4-E345-9E09-1FE7C49A8061}"/>
                </a:ext>
              </a:extLst>
            </p:cNvPr>
            <p:cNvSpPr txBox="1"/>
            <p:nvPr/>
          </p:nvSpPr>
          <p:spPr>
            <a:xfrm>
              <a:off x="3001703" y="1322029"/>
              <a:ext cx="848567" cy="848567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textruta 43">
              <a:extLst>
                <a:ext uri="{FF2B5EF4-FFF2-40B4-BE49-F238E27FC236}">
                  <a16:creationId xmlns:a16="http://schemas.microsoft.com/office/drawing/2014/main" id="{52BB2E51-A971-0645-B08E-210C3C9ABE08}"/>
                </a:ext>
              </a:extLst>
            </p:cNvPr>
            <p:cNvSpPr txBox="1"/>
            <p:nvPr/>
          </p:nvSpPr>
          <p:spPr>
            <a:xfrm>
              <a:off x="3282358" y="1515481"/>
              <a:ext cx="28725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</a:t>
              </a:r>
            </a:p>
          </p:txBody>
        </p:sp>
      </p:grpSp>
      <p:grpSp>
        <p:nvGrpSpPr>
          <p:cNvPr id="45" name="Grupp 44">
            <a:extLst>
              <a:ext uri="{FF2B5EF4-FFF2-40B4-BE49-F238E27FC236}">
                <a16:creationId xmlns:a16="http://schemas.microsoft.com/office/drawing/2014/main" id="{4CAA6A72-CA64-F042-A7C2-FD84C0C3BE60}"/>
              </a:ext>
            </a:extLst>
          </p:cNvPr>
          <p:cNvGrpSpPr/>
          <p:nvPr/>
        </p:nvGrpSpPr>
        <p:grpSpPr>
          <a:xfrm>
            <a:off x="0" y="841725"/>
            <a:ext cx="12137231" cy="5174550"/>
            <a:chOff x="0" y="1334207"/>
            <a:chExt cx="12137231" cy="5174550"/>
          </a:xfrm>
        </p:grpSpPr>
        <p:pic>
          <p:nvPicPr>
            <p:cNvPr id="46" name="Bild 45" descr="Fästpunkt">
              <a:extLst>
                <a:ext uri="{FF2B5EF4-FFF2-40B4-BE49-F238E27FC236}">
                  <a16:creationId xmlns:a16="http://schemas.microsoft.com/office/drawing/2014/main" id="{34938359-1183-9149-8025-D9F694F99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319347">
              <a:off x="2009887" y="5862696"/>
              <a:ext cx="646061" cy="646061"/>
            </a:xfrm>
            <a:prstGeom prst="rect">
              <a:avLst/>
            </a:prstGeom>
          </p:spPr>
        </p:pic>
        <p:pic>
          <p:nvPicPr>
            <p:cNvPr id="47" name="Bildobjekt 46">
              <a:extLst>
                <a:ext uri="{FF2B5EF4-FFF2-40B4-BE49-F238E27FC236}">
                  <a16:creationId xmlns:a16="http://schemas.microsoft.com/office/drawing/2014/main" id="{77512722-FFD7-AC40-BDD1-2ED2D92AF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4940" y="1334207"/>
              <a:ext cx="2694665" cy="3250144"/>
            </a:xfrm>
            <a:prstGeom prst="rect">
              <a:avLst/>
            </a:prstGeom>
          </p:spPr>
        </p:pic>
        <p:cxnSp>
          <p:nvCxnSpPr>
            <p:cNvPr id="48" name="Rak 47">
              <a:extLst>
                <a:ext uri="{FF2B5EF4-FFF2-40B4-BE49-F238E27FC236}">
                  <a16:creationId xmlns:a16="http://schemas.microsoft.com/office/drawing/2014/main" id="{DB20541C-B237-EB4F-BD44-8BC0806B26A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84351"/>
              <a:ext cx="12137231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Frihandsfigur 48">
              <a:extLst>
                <a:ext uri="{FF2B5EF4-FFF2-40B4-BE49-F238E27FC236}">
                  <a16:creationId xmlns:a16="http://schemas.microsoft.com/office/drawing/2014/main" id="{02A24D62-0E43-1F44-BBB8-05DD492B0166}"/>
                </a:ext>
              </a:extLst>
            </p:cNvPr>
            <p:cNvSpPr/>
            <p:nvPr/>
          </p:nvSpPr>
          <p:spPr>
            <a:xfrm rot="9057450">
              <a:off x="2215825" y="5106298"/>
              <a:ext cx="3060594" cy="363604"/>
            </a:xfrm>
            <a:custGeom>
              <a:avLst/>
              <a:gdLst>
                <a:gd name="connsiteX0" fmla="*/ 0 w 5238665"/>
                <a:gd name="connsiteY0" fmla="*/ 274677 h 1633482"/>
                <a:gd name="connsiteX1" fmla="*/ 2221706 w 5238665"/>
                <a:gd name="connsiteY1" fmla="*/ 1631990 h 1633482"/>
                <a:gd name="connsiteX2" fmla="*/ 2843212 w 5238665"/>
                <a:gd name="connsiteY2" fmla="*/ 46077 h 1633482"/>
                <a:gd name="connsiteX3" fmla="*/ 5057775 w 5238665"/>
                <a:gd name="connsiteY3" fmla="*/ 488990 h 1633482"/>
                <a:gd name="connsiteX4" fmla="*/ 4950618 w 5238665"/>
                <a:gd name="connsiteY4" fmla="*/ 1146215 h 1633482"/>
                <a:gd name="connsiteX0" fmla="*/ 0 w 5238665"/>
                <a:gd name="connsiteY0" fmla="*/ 230514 h 1102051"/>
                <a:gd name="connsiteX1" fmla="*/ 1802361 w 5238665"/>
                <a:gd name="connsiteY1" fmla="*/ 613375 h 1102051"/>
                <a:gd name="connsiteX2" fmla="*/ 2843212 w 5238665"/>
                <a:gd name="connsiteY2" fmla="*/ 1914 h 1102051"/>
                <a:gd name="connsiteX3" fmla="*/ 5057775 w 5238665"/>
                <a:gd name="connsiteY3" fmla="*/ 444827 h 1102051"/>
                <a:gd name="connsiteX4" fmla="*/ 4950618 w 5238665"/>
                <a:gd name="connsiteY4" fmla="*/ 1102052 h 1102051"/>
                <a:gd name="connsiteX0" fmla="*/ 0 w 5238665"/>
                <a:gd name="connsiteY0" fmla="*/ 511339 h 1382876"/>
                <a:gd name="connsiteX1" fmla="*/ 1802361 w 5238665"/>
                <a:gd name="connsiteY1" fmla="*/ 894200 h 1382876"/>
                <a:gd name="connsiteX2" fmla="*/ 3572645 w 5238665"/>
                <a:gd name="connsiteY2" fmla="*/ 1002 h 1382876"/>
                <a:gd name="connsiteX3" fmla="*/ 5057775 w 5238665"/>
                <a:gd name="connsiteY3" fmla="*/ 725652 h 1382876"/>
                <a:gd name="connsiteX4" fmla="*/ 4950618 w 5238665"/>
                <a:gd name="connsiteY4" fmla="*/ 1382877 h 1382876"/>
                <a:gd name="connsiteX0" fmla="*/ 0 w 5929256"/>
                <a:gd name="connsiteY0" fmla="*/ 511339 h 1413302"/>
                <a:gd name="connsiteX1" fmla="*/ 1802361 w 5929256"/>
                <a:gd name="connsiteY1" fmla="*/ 894200 h 1413302"/>
                <a:gd name="connsiteX2" fmla="*/ 3572645 w 5929256"/>
                <a:gd name="connsiteY2" fmla="*/ 1002 h 1413302"/>
                <a:gd name="connsiteX3" fmla="*/ 5057775 w 5929256"/>
                <a:gd name="connsiteY3" fmla="*/ 725652 h 1413302"/>
                <a:gd name="connsiteX4" fmla="*/ 5884316 w 5929256"/>
                <a:gd name="connsiteY4" fmla="*/ 1413302 h 1413302"/>
                <a:gd name="connsiteX0" fmla="*/ 0 w 6349771"/>
                <a:gd name="connsiteY0" fmla="*/ 511339 h 1366517"/>
                <a:gd name="connsiteX1" fmla="*/ 1802361 w 6349771"/>
                <a:gd name="connsiteY1" fmla="*/ 894200 h 1366517"/>
                <a:gd name="connsiteX2" fmla="*/ 3572645 w 6349771"/>
                <a:gd name="connsiteY2" fmla="*/ 1002 h 1366517"/>
                <a:gd name="connsiteX3" fmla="*/ 5057775 w 6349771"/>
                <a:gd name="connsiteY3" fmla="*/ 725652 h 1366517"/>
                <a:gd name="connsiteX4" fmla="*/ 6319583 w 6349771"/>
                <a:gd name="connsiteY4" fmla="*/ 1366517 h 1366517"/>
                <a:gd name="connsiteX0" fmla="*/ 0 w 6349742"/>
                <a:gd name="connsiteY0" fmla="*/ 513805 h 1368983"/>
                <a:gd name="connsiteX1" fmla="*/ 1802361 w 6349742"/>
                <a:gd name="connsiteY1" fmla="*/ 896666 h 1368983"/>
                <a:gd name="connsiteX2" fmla="*/ 3572645 w 6349742"/>
                <a:gd name="connsiteY2" fmla="*/ 3468 h 1368983"/>
                <a:gd name="connsiteX3" fmla="*/ 5056408 w 6349742"/>
                <a:gd name="connsiteY3" fmla="*/ 607029 h 1368983"/>
                <a:gd name="connsiteX4" fmla="*/ 6319583 w 6349742"/>
                <a:gd name="connsiteY4" fmla="*/ 1368983 h 1368983"/>
                <a:gd name="connsiteX0" fmla="*/ 0 w 6349740"/>
                <a:gd name="connsiteY0" fmla="*/ -1 h 855177"/>
                <a:gd name="connsiteX1" fmla="*/ 1802361 w 6349740"/>
                <a:gd name="connsiteY1" fmla="*/ 382860 h 855177"/>
                <a:gd name="connsiteX2" fmla="*/ 3540561 w 6349740"/>
                <a:gd name="connsiteY2" fmla="*/ 294983 h 855177"/>
                <a:gd name="connsiteX3" fmla="*/ 5056408 w 6349740"/>
                <a:gd name="connsiteY3" fmla="*/ 93223 h 855177"/>
                <a:gd name="connsiteX4" fmla="*/ 6319583 w 6349740"/>
                <a:gd name="connsiteY4" fmla="*/ 855177 h 855177"/>
                <a:gd name="connsiteX0" fmla="*/ 0 w 6319582"/>
                <a:gd name="connsiteY0" fmla="*/ -1 h 855177"/>
                <a:gd name="connsiteX1" fmla="*/ 1802361 w 6319582"/>
                <a:gd name="connsiteY1" fmla="*/ 382860 h 855177"/>
                <a:gd name="connsiteX2" fmla="*/ 3540561 w 6319582"/>
                <a:gd name="connsiteY2" fmla="*/ 294983 h 855177"/>
                <a:gd name="connsiteX3" fmla="*/ 6319583 w 6319582"/>
                <a:gd name="connsiteY3" fmla="*/ 855177 h 855177"/>
                <a:gd name="connsiteX0" fmla="*/ 0 w 6319584"/>
                <a:gd name="connsiteY0" fmla="*/ -1 h 855177"/>
                <a:gd name="connsiteX1" fmla="*/ 1802361 w 6319584"/>
                <a:gd name="connsiteY1" fmla="*/ 382860 h 855177"/>
                <a:gd name="connsiteX2" fmla="*/ 3540561 w 6319584"/>
                <a:gd name="connsiteY2" fmla="*/ 294983 h 855177"/>
                <a:gd name="connsiteX3" fmla="*/ 6319583 w 6319584"/>
                <a:gd name="connsiteY3" fmla="*/ 855177 h 855177"/>
                <a:gd name="connsiteX0" fmla="*/ 0 w 6319582"/>
                <a:gd name="connsiteY0" fmla="*/ -1 h 855177"/>
                <a:gd name="connsiteX1" fmla="*/ 1802361 w 6319582"/>
                <a:gd name="connsiteY1" fmla="*/ 382860 h 855177"/>
                <a:gd name="connsiteX2" fmla="*/ 3540561 w 6319582"/>
                <a:gd name="connsiteY2" fmla="*/ 294983 h 855177"/>
                <a:gd name="connsiteX3" fmla="*/ 6319583 w 6319582"/>
                <a:gd name="connsiteY3" fmla="*/ 855177 h 855177"/>
                <a:gd name="connsiteX0" fmla="*/ 0 w 6319584"/>
                <a:gd name="connsiteY0" fmla="*/ -1 h 855177"/>
                <a:gd name="connsiteX1" fmla="*/ 1802361 w 6319584"/>
                <a:gd name="connsiteY1" fmla="*/ 382860 h 855177"/>
                <a:gd name="connsiteX2" fmla="*/ 1809400 w 6319584"/>
                <a:gd name="connsiteY2" fmla="*/ 378629 h 855177"/>
                <a:gd name="connsiteX3" fmla="*/ 3540561 w 6319584"/>
                <a:gd name="connsiteY3" fmla="*/ 294983 h 855177"/>
                <a:gd name="connsiteX4" fmla="*/ 6319583 w 6319584"/>
                <a:gd name="connsiteY4" fmla="*/ 855177 h 855177"/>
                <a:gd name="connsiteX0" fmla="*/ 0 w 6319582"/>
                <a:gd name="connsiteY0" fmla="*/ -1 h 855177"/>
                <a:gd name="connsiteX1" fmla="*/ 1802361 w 6319582"/>
                <a:gd name="connsiteY1" fmla="*/ 382860 h 855177"/>
                <a:gd name="connsiteX2" fmla="*/ 3540561 w 6319582"/>
                <a:gd name="connsiteY2" fmla="*/ 294983 h 855177"/>
                <a:gd name="connsiteX3" fmla="*/ 6319583 w 6319582"/>
                <a:gd name="connsiteY3" fmla="*/ 855177 h 855177"/>
                <a:gd name="connsiteX0" fmla="*/ 0 w 6319584"/>
                <a:gd name="connsiteY0" fmla="*/ -1 h 855177"/>
                <a:gd name="connsiteX1" fmla="*/ 3540561 w 6319584"/>
                <a:gd name="connsiteY1" fmla="*/ 294983 h 855177"/>
                <a:gd name="connsiteX2" fmla="*/ 6319583 w 6319584"/>
                <a:gd name="connsiteY2" fmla="*/ 855177 h 855177"/>
                <a:gd name="connsiteX0" fmla="*/ 0 w 6319582"/>
                <a:gd name="connsiteY0" fmla="*/ -1 h 855177"/>
                <a:gd name="connsiteX1" fmla="*/ 3540561 w 6319582"/>
                <a:gd name="connsiteY1" fmla="*/ 294983 h 855177"/>
                <a:gd name="connsiteX2" fmla="*/ 6319583 w 6319582"/>
                <a:gd name="connsiteY2" fmla="*/ 855177 h 855177"/>
                <a:gd name="connsiteX0" fmla="*/ 0 w 6319584"/>
                <a:gd name="connsiteY0" fmla="*/ 195503 h 1050681"/>
                <a:gd name="connsiteX1" fmla="*/ 3540561 w 6319584"/>
                <a:gd name="connsiteY1" fmla="*/ 490487 h 1050681"/>
                <a:gd name="connsiteX2" fmla="*/ 6319583 w 6319584"/>
                <a:gd name="connsiteY2" fmla="*/ 1050681 h 1050681"/>
                <a:gd name="connsiteX0" fmla="*/ 0 w 5816968"/>
                <a:gd name="connsiteY0" fmla="*/ 242245 h 538295"/>
                <a:gd name="connsiteX1" fmla="*/ 3540561 w 5816968"/>
                <a:gd name="connsiteY1" fmla="*/ 537229 h 538295"/>
                <a:gd name="connsiteX2" fmla="*/ 5816969 w 5816968"/>
                <a:gd name="connsiteY2" fmla="*/ 468752 h 538295"/>
                <a:gd name="connsiteX0" fmla="*/ 0 w 5816970"/>
                <a:gd name="connsiteY0" fmla="*/ 242245 h 661927"/>
                <a:gd name="connsiteX1" fmla="*/ 3540561 w 5816970"/>
                <a:gd name="connsiteY1" fmla="*/ 537229 h 661927"/>
                <a:gd name="connsiteX2" fmla="*/ 5816969 w 5816970"/>
                <a:gd name="connsiteY2" fmla="*/ 468752 h 661927"/>
                <a:gd name="connsiteX0" fmla="*/ 0 w 5942279"/>
                <a:gd name="connsiteY0" fmla="*/ 245536 h 759712"/>
                <a:gd name="connsiteX1" fmla="*/ 3540561 w 5942279"/>
                <a:gd name="connsiteY1" fmla="*/ 540520 h 759712"/>
                <a:gd name="connsiteX2" fmla="*/ 5942280 w 5942279"/>
                <a:gd name="connsiteY2" fmla="*/ 598938 h 759712"/>
                <a:gd name="connsiteX0" fmla="*/ 0 w 5942281"/>
                <a:gd name="connsiteY0" fmla="*/ 291484 h 764508"/>
                <a:gd name="connsiteX1" fmla="*/ 3145797 w 5942281"/>
                <a:gd name="connsiteY1" fmla="*/ 366262 h 764508"/>
                <a:gd name="connsiteX2" fmla="*/ 5942280 w 5942281"/>
                <a:gd name="connsiteY2" fmla="*/ 644886 h 76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42281" h="764508">
                  <a:moveTo>
                    <a:pt x="0" y="291484"/>
                  </a:moveTo>
                  <a:cubicBezTo>
                    <a:pt x="1206338" y="-378080"/>
                    <a:pt x="2155417" y="307362"/>
                    <a:pt x="3145797" y="366262"/>
                  </a:cubicBezTo>
                  <a:cubicBezTo>
                    <a:pt x="4136177" y="425162"/>
                    <a:pt x="5339811" y="1011082"/>
                    <a:pt x="5942280" y="64488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519250318"/>
      </p:ext>
    </p:extLst>
  </p:cSld>
  <p:clrMapOvr>
    <a:masterClrMapping/>
  </p:clrMapOvr>
</p:sld>
</file>

<file path=ppt/theme/theme1.xml><?xml version="1.0" encoding="utf-8"?>
<a:theme xmlns:a="http://schemas.openxmlformats.org/drawingml/2006/main" name="Experio WorkLab">
  <a:themeElements>
    <a:clrScheme name="WorkLab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A3224C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5" id="{C6009F73-233A-F641-BF09-10C3ADA2B7D7}" vid="{14887D05-87D8-5D48-84DA-BC359C2FEC30}"/>
    </a:ext>
  </a:extLst>
</a:theme>
</file>

<file path=ppt/theme/theme2.xml><?xml version="1.0" encoding="utf-8"?>
<a:theme xmlns:a="http://schemas.openxmlformats.org/drawingml/2006/main" name="Experio WorkLab rosa">
  <a:themeElements>
    <a:clrScheme name="WorkLab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A3224C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5" id="{C6009F73-233A-F641-BF09-10C3ADA2B7D7}" vid="{EB785B27-89BA-E846-8F44-87DB03835CFC}"/>
    </a:ext>
  </a:extLst>
</a:theme>
</file>

<file path=ppt/theme/theme3.xml><?xml version="1.0" encoding="utf-8"?>
<a:theme xmlns:a="http://schemas.openxmlformats.org/drawingml/2006/main" name="Stor rubrik">
  <a:themeElements>
    <a:clrScheme name="WorkLab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A3224C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5" id="{C6009F73-233A-F641-BF09-10C3ADA2B7D7}" vid="{850CCEF6-A786-9C44-8708-F12DF1809AE4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01E5381732DB4F929A481C5DAE024A" ma:contentTypeVersion="12" ma:contentTypeDescription="Create a new document." ma:contentTypeScope="" ma:versionID="476b6f4c17d0611e0fbac0daf88bacb7">
  <xsd:schema xmlns:xsd="http://www.w3.org/2001/XMLSchema" xmlns:xs="http://www.w3.org/2001/XMLSchema" xmlns:p="http://schemas.microsoft.com/office/2006/metadata/properties" xmlns:ns2="23e6ee55-ec2c-4220-b5f1-aaeb9aba1ed0" xmlns:ns3="f2f178b9-3f81-47a7-bff5-91ac61b688c0" targetNamespace="http://schemas.microsoft.com/office/2006/metadata/properties" ma:root="true" ma:fieldsID="bc030291f0a12f67f8c81aa05bf1aa3a" ns2:_="" ns3:_="">
    <xsd:import namespace="23e6ee55-ec2c-4220-b5f1-aaeb9aba1ed0"/>
    <xsd:import namespace="f2f178b9-3f81-47a7-bff5-91ac61b688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e6ee55-ec2c-4220-b5f1-aaeb9aba1e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178b9-3f81-47a7-bff5-91ac61b688c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3EA67F-AE2C-48DB-9A86-4D057480D1B0}">
  <ds:schemaRefs>
    <ds:schemaRef ds:uri="23e6ee55-ec2c-4220-b5f1-aaeb9aba1ed0"/>
    <ds:schemaRef ds:uri="f2f178b9-3f81-47a7-bff5-91ac61b688c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3AA539A-87F7-4F23-834C-81FFE8535994}">
  <ds:schemaRefs>
    <ds:schemaRef ds:uri="23e6ee55-ec2c-4220-b5f1-aaeb9aba1ed0"/>
    <ds:schemaRef ds:uri="f2f178b9-3f81-47a7-bff5-91ac61b688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89E6337-309C-4F55-BE78-687B8B8FBF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Experio WorkLab</Template>
  <Application>Microsoft Office PowerPoint</Application>
  <PresentationFormat>Widescreen</PresentationFormat>
  <Slides>20</Slides>
  <Notes>18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Experio WorkLab</vt:lpstr>
      <vt:lpstr>Experio WorkLab rosa</vt:lpstr>
      <vt:lpstr>Stor rubrik</vt:lpstr>
      <vt:lpstr>Båten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Mönsteranalys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Båten</dc:title>
  <dc:creator>Cajza Stålheim</dc:creator>
  <cp:revision>1</cp:revision>
  <dcterms:created xsi:type="dcterms:W3CDTF">2021-10-15T09:08:40Z</dcterms:created>
  <dcterms:modified xsi:type="dcterms:W3CDTF">2022-02-21T13:52:53Z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0x010100B601E5381732DB4F929A481C5DAE024A</vt:lpwstr>
  </property>
</Properties>
</file>