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1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1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2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2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notesSlides/notesSlide22.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notesSlides/notesSlide23.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notesSlides/notesSlide24.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notesSlides/notesSlide25.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notesSlides/notesSlide26.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notesSlides/notesSlide2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notesSlides/notesSlide2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6.xml" ContentType="application/vnd.openxmlformats-officedocument.themeOverride+xml"/>
  <Override PartName="/ppt/notesSlides/notesSlide3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7.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8.xml" ContentType="application/vnd.openxmlformats-officedocument.themeOverride+xml"/>
  <Override PartName="/ppt/notesSlides/notesSlide31.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9.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0.xml" ContentType="application/vnd.openxmlformats-officedocument.themeOverride+xml"/>
  <Override PartName="/ppt/notesSlides/notesSlide32.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1.xml" ContentType="application/vnd.openxmlformats-officedocument.themeOverride+xml"/>
  <Override PartName="/ppt/notesSlides/notesSlide33.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2.xml" ContentType="application/vnd.openxmlformats-officedocument.themeOverride+xml"/>
  <Override PartName="/ppt/notesSlides/notesSlide34.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3.xml" ContentType="application/vnd.openxmlformats-officedocument.themeOverride+xml"/>
  <Override PartName="/ppt/notesSlides/notesSlide35.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4.xml" ContentType="application/vnd.openxmlformats-officedocument.themeOverride+xml"/>
  <Override PartName="/ppt/notesSlides/notesSlide36.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5.xml" ContentType="application/vnd.openxmlformats-officedocument.themeOverride+xml"/>
  <Override PartName="/ppt/notesSlides/notesSlide37.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6.xml" ContentType="application/vnd.openxmlformats-officedocument.themeOverride+xml"/>
  <Override PartName="/ppt/notesSlides/notesSlide38.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7.xml" ContentType="application/vnd.openxmlformats-officedocument.themeOverride+xml"/>
  <Override PartName="/ppt/notesSlides/notesSlide39.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8.xml" ContentType="application/vnd.openxmlformats-officedocument.themeOverride+xml"/>
  <Override PartName="/ppt/notesSlides/notesSlide40.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39.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40.xml" ContentType="application/vnd.openxmlformats-officedocument.themeOverride+xml"/>
  <Override PartName="/ppt/notesSlides/notesSlide41.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41.xml" ContentType="application/vnd.openxmlformats-officedocument.themeOverride+xml"/>
  <Override PartName="/ppt/notesSlides/notesSlide42.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42.xml" ContentType="application/vnd.openxmlformats-officedocument.themeOverride+xml"/>
  <Override PartName="/ppt/notesSlides/notesSlide43.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43.xml" ContentType="application/vnd.openxmlformats-officedocument.themeOverride+xml"/>
  <Override PartName="/ppt/notesSlides/notesSlide44.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44.xml" ContentType="application/vnd.openxmlformats-officedocument.themeOverride+xml"/>
  <Override PartName="/ppt/notesSlides/notesSlide45.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45.xml" ContentType="application/vnd.openxmlformats-officedocument.themeOverride+xml"/>
  <Override PartName="/ppt/notesSlides/notesSlide46.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6.xml" ContentType="application/vnd.openxmlformats-officedocument.themeOverride+xml"/>
  <Override PartName="/ppt/notesSlides/notesSlide47.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7.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48.xml" ContentType="application/vnd.openxmlformats-officedocument.themeOverride+xml"/>
  <Override PartName="/ppt/notesSlides/notesSlide48.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49.xml" ContentType="application/vnd.openxmlformats-officedocument.themeOverr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50.xml" ContentType="application/vnd.openxmlformats-officedocument.themeOverride+xml"/>
  <Override PartName="/ppt/notesSlides/notesSlide49.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51.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52.xml" ContentType="application/vnd.openxmlformats-officedocument.themeOverride+xml"/>
  <Override PartName="/ppt/notesSlides/notesSlide50.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53.xml" ContentType="application/vnd.openxmlformats-officedocument.themeOverride+xml"/>
  <Override PartName="/ppt/notesSlides/notesSlide51.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54.xml" ContentType="application/vnd.openxmlformats-officedocument.themeOverride+xml"/>
  <Override PartName="/ppt/notesSlides/notesSlide52.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55.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56.xml" ContentType="application/vnd.openxmlformats-officedocument.themeOverride+xml"/>
  <Override PartName="/ppt/notesSlides/notesSlide55.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57.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84"/>
  </p:notesMasterIdLst>
  <p:sldIdLst>
    <p:sldId id="256" r:id="rId7"/>
    <p:sldId id="319" r:id="rId8"/>
    <p:sldId id="323" r:id="rId9"/>
    <p:sldId id="321" r:id="rId10"/>
    <p:sldId id="331" r:id="rId11"/>
    <p:sldId id="332" r:id="rId12"/>
    <p:sldId id="330" r:id="rId13"/>
    <p:sldId id="313" r:id="rId14"/>
    <p:sldId id="370" r:id="rId15"/>
    <p:sldId id="338" r:id="rId16"/>
    <p:sldId id="324" r:id="rId17"/>
    <p:sldId id="378" r:id="rId18"/>
    <p:sldId id="335" r:id="rId19"/>
    <p:sldId id="334" r:id="rId20"/>
    <p:sldId id="337" r:id="rId21"/>
    <p:sldId id="333" r:id="rId22"/>
    <p:sldId id="382" r:id="rId23"/>
    <p:sldId id="336" r:id="rId24"/>
    <p:sldId id="371" r:id="rId25"/>
    <p:sldId id="339" r:id="rId26"/>
    <p:sldId id="340" r:id="rId27"/>
    <p:sldId id="374" r:id="rId28"/>
    <p:sldId id="379" r:id="rId29"/>
    <p:sldId id="341" r:id="rId30"/>
    <p:sldId id="342" r:id="rId31"/>
    <p:sldId id="343" r:id="rId32"/>
    <p:sldId id="315" r:id="rId33"/>
    <p:sldId id="372" r:id="rId34"/>
    <p:sldId id="344" r:id="rId35"/>
    <p:sldId id="345" r:id="rId36"/>
    <p:sldId id="380" r:id="rId37"/>
    <p:sldId id="346" r:id="rId38"/>
    <p:sldId id="383" r:id="rId39"/>
    <p:sldId id="347" r:id="rId40"/>
    <p:sldId id="348" r:id="rId41"/>
    <p:sldId id="349" r:id="rId42"/>
    <p:sldId id="373" r:id="rId43"/>
    <p:sldId id="316" r:id="rId44"/>
    <p:sldId id="375" r:id="rId45"/>
    <p:sldId id="351" r:id="rId46"/>
    <p:sldId id="381" r:id="rId47"/>
    <p:sldId id="350" r:id="rId48"/>
    <p:sldId id="352" r:id="rId49"/>
    <p:sldId id="353" r:id="rId50"/>
    <p:sldId id="356" r:id="rId51"/>
    <p:sldId id="384" r:id="rId52"/>
    <p:sldId id="354" r:id="rId53"/>
    <p:sldId id="377" r:id="rId54"/>
    <p:sldId id="355" r:id="rId55"/>
    <p:sldId id="357" r:id="rId56"/>
    <p:sldId id="385" r:id="rId57"/>
    <p:sldId id="358" r:id="rId58"/>
    <p:sldId id="318" r:id="rId59"/>
    <p:sldId id="386" r:id="rId60"/>
    <p:sldId id="359" r:id="rId61"/>
    <p:sldId id="317" r:id="rId62"/>
    <p:sldId id="387" r:id="rId63"/>
    <p:sldId id="394" r:id="rId64"/>
    <p:sldId id="395" r:id="rId65"/>
    <p:sldId id="396" r:id="rId66"/>
    <p:sldId id="391" r:id="rId67"/>
    <p:sldId id="361" r:id="rId68"/>
    <p:sldId id="392" r:id="rId69"/>
    <p:sldId id="362" r:id="rId70"/>
    <p:sldId id="393" r:id="rId71"/>
    <p:sldId id="363" r:id="rId72"/>
    <p:sldId id="314" r:id="rId73"/>
    <p:sldId id="364" r:id="rId74"/>
    <p:sldId id="365" r:id="rId75"/>
    <p:sldId id="366" r:id="rId76"/>
    <p:sldId id="367" r:id="rId77"/>
    <p:sldId id="368" r:id="rId78"/>
    <p:sldId id="322" r:id="rId79"/>
    <p:sldId id="369" r:id="rId80"/>
    <p:sldId id="311" r:id="rId81"/>
    <p:sldId id="312" r:id="rId82"/>
    <p:sldId id="327" r:id="rId8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89C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4660"/>
  </p:normalViewPr>
  <p:slideViewPr>
    <p:cSldViewPr snapToGrid="0">
      <p:cViewPr varScale="1">
        <p:scale>
          <a:sx n="62" d="100"/>
          <a:sy n="62" d="100"/>
        </p:scale>
        <p:origin x="548" y="56"/>
      </p:cViewPr>
      <p:guideLst>
        <p:guide orient="horz" pos="2160"/>
        <p:guide pos="3840"/>
      </p:guideLst>
    </p:cSldViewPr>
  </p:slideViewPr>
  <p:notesTextViewPr>
    <p:cViewPr>
      <p:scale>
        <a:sx n="100" d="100"/>
        <a:sy n="100" d="100"/>
      </p:scale>
      <p:origin x="0" y="-20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notesMaster" Target="notesMasters/notesMaster1.xml"/><Relationship Id="rId89" Type="http://schemas.microsoft.com/office/2016/11/relationships/changesInfo" Target="changesInfos/changesInfo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theme" Target="theme/theme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beth Petersson" userId="S::elisabeth.petersson@regionvarmland.se::9d6fa568-6538-42dd-afb2-91a28708398a" providerId="AD" clId="Web-{3099BC14-8FFD-4E6A-948F-4B18FB50E53A}"/>
    <pc:docChg chg="modSld">
      <pc:chgData name="Elisabeth Petersson" userId="S::elisabeth.petersson@regionvarmland.se::9d6fa568-6538-42dd-afb2-91a28708398a" providerId="AD" clId="Web-{3099BC14-8FFD-4E6A-948F-4B18FB50E53A}" dt="2022-02-16T08:46:24.533" v="0"/>
      <pc:docMkLst>
        <pc:docMk/>
      </pc:docMkLst>
      <pc:sldChg chg="addSp">
        <pc:chgData name="Elisabeth Petersson" userId="S::elisabeth.petersson@regionvarmland.se::9d6fa568-6538-42dd-afb2-91a28708398a" providerId="AD" clId="Web-{3099BC14-8FFD-4E6A-948F-4B18FB50E53A}" dt="2022-02-16T08:46:24.533" v="0"/>
        <pc:sldMkLst>
          <pc:docMk/>
          <pc:sldMk cId="2597040186" sldId="332"/>
        </pc:sldMkLst>
        <pc:spChg chg="add">
          <ac:chgData name="Elisabeth Petersson" userId="S::elisabeth.petersson@regionvarmland.se::9d6fa568-6538-42dd-afb2-91a28708398a" providerId="AD" clId="Web-{3099BC14-8FFD-4E6A-948F-4B18FB50E53A}" dt="2022-02-16T08:46:24.533" v="0"/>
          <ac:spMkLst>
            <pc:docMk/>
            <pc:sldMk cId="2597040186" sldId="332"/>
            <ac:spMk id="3" creationId="{A414E16E-82F7-4BF8-AC39-29A7421D04B2}"/>
          </ac:spMkLst>
        </pc:spChg>
      </pc:sldChg>
    </pc:docChg>
  </pc:docChgLst>
  <pc:docChgLst>
    <pc:chgData name="Cecilia Nyberg" userId="ccffea21-8d7c-47a3-9397-b8726338f9b9" providerId="ADAL" clId="{0E6CE8B0-13E7-4D0D-8C30-E7B6E6B8E67E}"/>
    <pc:docChg chg="undo redo custSel addSld delSld modSld sldOrd">
      <pc:chgData name="Cecilia Nyberg" userId="ccffea21-8d7c-47a3-9397-b8726338f9b9" providerId="ADAL" clId="{0E6CE8B0-13E7-4D0D-8C30-E7B6E6B8E67E}" dt="2024-01-11T12:39:36.367" v="7117"/>
      <pc:docMkLst>
        <pc:docMk/>
      </pc:docMkLst>
      <pc:sldChg chg="modSp mod modNotesTx">
        <pc:chgData name="Cecilia Nyberg" userId="ccffea21-8d7c-47a3-9397-b8726338f9b9" providerId="ADAL" clId="{0E6CE8B0-13E7-4D0D-8C30-E7B6E6B8E67E}" dt="2023-12-18T09:54:02.957" v="5803" actId="20577"/>
        <pc:sldMkLst>
          <pc:docMk/>
          <pc:sldMk cId="3855423429" sldId="321"/>
        </pc:sldMkLst>
        <pc:spChg chg="mod">
          <ac:chgData name="Cecilia Nyberg" userId="ccffea21-8d7c-47a3-9397-b8726338f9b9" providerId="ADAL" clId="{0E6CE8B0-13E7-4D0D-8C30-E7B6E6B8E67E}" dt="2023-11-22T10:16:33.059" v="4115" actId="20577"/>
          <ac:spMkLst>
            <pc:docMk/>
            <pc:sldMk cId="3855423429" sldId="321"/>
            <ac:spMk id="2" creationId="{A1753BA2-DC96-4E41-BAE2-0EBF8F16B750}"/>
          </ac:spMkLst>
        </pc:spChg>
        <pc:spChg chg="mod">
          <ac:chgData name="Cecilia Nyberg" userId="ccffea21-8d7c-47a3-9397-b8726338f9b9" providerId="ADAL" clId="{0E6CE8B0-13E7-4D0D-8C30-E7B6E6B8E67E}" dt="2023-12-18T09:47:00.852" v="5643" actId="20577"/>
          <ac:spMkLst>
            <pc:docMk/>
            <pc:sldMk cId="3855423429" sldId="321"/>
            <ac:spMk id="3" creationId="{64E5BCB8-F0D5-5546-B06F-ED10C17FB0EE}"/>
          </ac:spMkLst>
        </pc:spChg>
      </pc:sldChg>
      <pc:sldChg chg="modSp mod">
        <pc:chgData name="Cecilia Nyberg" userId="ccffea21-8d7c-47a3-9397-b8726338f9b9" providerId="ADAL" clId="{0E6CE8B0-13E7-4D0D-8C30-E7B6E6B8E67E}" dt="2023-11-09T14:50:07.155" v="324" actId="20577"/>
        <pc:sldMkLst>
          <pc:docMk/>
          <pc:sldMk cId="4001305999" sldId="323"/>
        </pc:sldMkLst>
        <pc:spChg chg="mod">
          <ac:chgData name="Cecilia Nyberg" userId="ccffea21-8d7c-47a3-9397-b8726338f9b9" providerId="ADAL" clId="{0E6CE8B0-13E7-4D0D-8C30-E7B6E6B8E67E}" dt="2023-11-09T14:50:07.155" v="324" actId="20577"/>
          <ac:spMkLst>
            <pc:docMk/>
            <pc:sldMk cId="4001305999" sldId="323"/>
            <ac:spMk id="3" creationId="{64E5BCB8-F0D5-5546-B06F-ED10C17FB0EE}"/>
          </ac:spMkLst>
        </pc:spChg>
      </pc:sldChg>
      <pc:sldChg chg="addSp delSp modSp mod modNotesTx">
        <pc:chgData name="Cecilia Nyberg" userId="ccffea21-8d7c-47a3-9397-b8726338f9b9" providerId="ADAL" clId="{0E6CE8B0-13E7-4D0D-8C30-E7B6E6B8E67E}" dt="2023-12-14T13:04:58.547" v="5348" actId="255"/>
        <pc:sldMkLst>
          <pc:docMk/>
          <pc:sldMk cId="67111626" sldId="324"/>
        </pc:sldMkLst>
        <pc:spChg chg="mod">
          <ac:chgData name="Cecilia Nyberg" userId="ccffea21-8d7c-47a3-9397-b8726338f9b9" providerId="ADAL" clId="{0E6CE8B0-13E7-4D0D-8C30-E7B6E6B8E67E}" dt="2023-11-21T09:11:38.683" v="3973" actId="20577"/>
          <ac:spMkLst>
            <pc:docMk/>
            <pc:sldMk cId="67111626" sldId="324"/>
            <ac:spMk id="3" creationId="{0482869D-7A6A-4A45-B0DF-CC00BC34F100}"/>
          </ac:spMkLst>
        </pc:spChg>
        <pc:graphicFrameChg chg="add mod">
          <ac:chgData name="Cecilia Nyberg" userId="ccffea21-8d7c-47a3-9397-b8726338f9b9" providerId="ADAL" clId="{0E6CE8B0-13E7-4D0D-8C30-E7B6E6B8E67E}" dt="2023-12-14T13:04:58.547" v="5348" actId="255"/>
          <ac:graphicFrameMkLst>
            <pc:docMk/>
            <pc:sldMk cId="67111626" sldId="324"/>
            <ac:graphicFrameMk id="4" creationId="{D3FA2DF8-28A0-4B5D-8484-72A020F3D4BB}"/>
          </ac:graphicFrameMkLst>
        </pc:graphicFrameChg>
        <pc:graphicFrameChg chg="add del mod">
          <ac:chgData name="Cecilia Nyberg" userId="ccffea21-8d7c-47a3-9397-b8726338f9b9" providerId="ADAL" clId="{0E6CE8B0-13E7-4D0D-8C30-E7B6E6B8E67E}" dt="2023-12-12T12:42:12.806" v="5135" actId="478"/>
          <ac:graphicFrameMkLst>
            <pc:docMk/>
            <pc:sldMk cId="67111626" sldId="324"/>
            <ac:graphicFrameMk id="6" creationId="{D3FA2DF8-28A0-4B5D-8484-72A020F3D4BB}"/>
          </ac:graphicFrameMkLst>
        </pc:graphicFrameChg>
        <pc:graphicFrameChg chg="del">
          <ac:chgData name="Cecilia Nyberg" userId="ccffea21-8d7c-47a3-9397-b8726338f9b9" providerId="ADAL" clId="{0E6CE8B0-13E7-4D0D-8C30-E7B6E6B8E67E}" dt="2023-11-14T08:52:44.219" v="577" actId="478"/>
          <ac:graphicFrameMkLst>
            <pc:docMk/>
            <pc:sldMk cId="67111626" sldId="324"/>
            <ac:graphicFrameMk id="12" creationId="{D3FA2DF8-28A0-4B5D-8484-72A020F3D4BB}"/>
          </ac:graphicFrameMkLst>
        </pc:graphicFrameChg>
      </pc:sldChg>
      <pc:sldChg chg="modSp mod">
        <pc:chgData name="Cecilia Nyberg" userId="ccffea21-8d7c-47a3-9397-b8726338f9b9" providerId="ADAL" clId="{0E6CE8B0-13E7-4D0D-8C30-E7B6E6B8E67E}" dt="2023-11-22T10:15:18.708" v="4109" actId="20577"/>
        <pc:sldMkLst>
          <pc:docMk/>
          <pc:sldMk cId="3609576027" sldId="330"/>
        </pc:sldMkLst>
        <pc:spChg chg="mod">
          <ac:chgData name="Cecilia Nyberg" userId="ccffea21-8d7c-47a3-9397-b8726338f9b9" providerId="ADAL" clId="{0E6CE8B0-13E7-4D0D-8C30-E7B6E6B8E67E}" dt="2023-11-10T08:54:23.188" v="333" actId="20577"/>
          <ac:spMkLst>
            <pc:docMk/>
            <pc:sldMk cId="3609576027" sldId="330"/>
            <ac:spMk id="2" creationId="{45AB6F17-7BA0-4E01-B479-2FE78D315CC6}"/>
          </ac:spMkLst>
        </pc:spChg>
        <pc:spChg chg="mod">
          <ac:chgData name="Cecilia Nyberg" userId="ccffea21-8d7c-47a3-9397-b8726338f9b9" providerId="ADAL" clId="{0E6CE8B0-13E7-4D0D-8C30-E7B6E6B8E67E}" dt="2023-11-09T14:46:34.210" v="310" actId="20577"/>
          <ac:spMkLst>
            <pc:docMk/>
            <pc:sldMk cId="3609576027" sldId="330"/>
            <ac:spMk id="12" creationId="{34648227-C3CF-4F47-802F-E5F86EFDDD8E}"/>
          </ac:spMkLst>
        </pc:spChg>
        <pc:graphicFrameChg chg="modGraphic">
          <ac:chgData name="Cecilia Nyberg" userId="ccffea21-8d7c-47a3-9397-b8726338f9b9" providerId="ADAL" clId="{0E6CE8B0-13E7-4D0D-8C30-E7B6E6B8E67E}" dt="2023-11-22T10:15:18.708" v="4109" actId="20577"/>
          <ac:graphicFrameMkLst>
            <pc:docMk/>
            <pc:sldMk cId="3609576027" sldId="330"/>
            <ac:graphicFrameMk id="5" creationId="{1E7A8FE3-6DBD-4A91-9ACC-90C8E7AD7FA9}"/>
          </ac:graphicFrameMkLst>
        </pc:graphicFrameChg>
      </pc:sldChg>
      <pc:sldChg chg="modSp mod">
        <pc:chgData name="Cecilia Nyberg" userId="ccffea21-8d7c-47a3-9397-b8726338f9b9" providerId="ADAL" clId="{0E6CE8B0-13E7-4D0D-8C30-E7B6E6B8E67E}" dt="2023-12-19T09:25:55.137" v="6870" actId="20577"/>
        <pc:sldMkLst>
          <pc:docMk/>
          <pc:sldMk cId="2597040186" sldId="332"/>
        </pc:sldMkLst>
        <pc:spChg chg="mod">
          <ac:chgData name="Cecilia Nyberg" userId="ccffea21-8d7c-47a3-9397-b8726338f9b9" providerId="ADAL" clId="{0E6CE8B0-13E7-4D0D-8C30-E7B6E6B8E67E}" dt="2023-12-19T09:25:55.137" v="6870" actId="20577"/>
          <ac:spMkLst>
            <pc:docMk/>
            <pc:sldMk cId="2597040186" sldId="332"/>
            <ac:spMk id="4" creationId="{4776AF90-F61C-4DD2-9115-5DFB7449B1DC}"/>
          </ac:spMkLst>
        </pc:spChg>
      </pc:sldChg>
      <pc:sldChg chg="addSp delSp modSp mod ord modNotesTx">
        <pc:chgData name="Cecilia Nyberg" userId="ccffea21-8d7c-47a3-9397-b8726338f9b9" providerId="ADAL" clId="{0E6CE8B0-13E7-4D0D-8C30-E7B6E6B8E67E}" dt="2023-12-14T13:08:51.779" v="5354"/>
        <pc:sldMkLst>
          <pc:docMk/>
          <pc:sldMk cId="608538586" sldId="333"/>
        </pc:sldMkLst>
        <pc:graphicFrameChg chg="add mod">
          <ac:chgData name="Cecilia Nyberg" userId="ccffea21-8d7c-47a3-9397-b8726338f9b9" providerId="ADAL" clId="{0E6CE8B0-13E7-4D0D-8C30-E7B6E6B8E67E}" dt="2023-11-14T09:30:36.533" v="926" actId="255"/>
          <ac:graphicFrameMkLst>
            <pc:docMk/>
            <pc:sldMk cId="608538586" sldId="333"/>
            <ac:graphicFrameMk id="4" creationId="{B3AB6760-4934-4D79-B029-828BBEF326B1}"/>
          </ac:graphicFrameMkLst>
        </pc:graphicFrameChg>
        <pc:graphicFrameChg chg="del">
          <ac:chgData name="Cecilia Nyberg" userId="ccffea21-8d7c-47a3-9397-b8726338f9b9" providerId="ADAL" clId="{0E6CE8B0-13E7-4D0D-8C30-E7B6E6B8E67E}" dt="2023-11-14T09:30:04.867" v="922" actId="478"/>
          <ac:graphicFrameMkLst>
            <pc:docMk/>
            <pc:sldMk cId="608538586" sldId="333"/>
            <ac:graphicFrameMk id="5" creationId="{B3AB6760-4934-4D79-B029-828BBEF326B1}"/>
          </ac:graphicFrameMkLst>
        </pc:graphicFrameChg>
      </pc:sldChg>
      <pc:sldChg chg="addSp delSp modSp mod modNotesTx">
        <pc:chgData name="Cecilia Nyberg" userId="ccffea21-8d7c-47a3-9397-b8726338f9b9" providerId="ADAL" clId="{0E6CE8B0-13E7-4D0D-8C30-E7B6E6B8E67E}" dt="2024-01-02T08:37:17.198" v="7044" actId="20577"/>
        <pc:sldMkLst>
          <pc:docMk/>
          <pc:sldMk cId="3865975899" sldId="334"/>
        </pc:sldMkLst>
        <pc:spChg chg="mod">
          <ac:chgData name="Cecilia Nyberg" userId="ccffea21-8d7c-47a3-9397-b8726338f9b9" providerId="ADAL" clId="{0E6CE8B0-13E7-4D0D-8C30-E7B6E6B8E67E}" dt="2024-01-02T08:37:17.198" v="7044" actId="20577"/>
          <ac:spMkLst>
            <pc:docMk/>
            <pc:sldMk cId="3865975899" sldId="334"/>
            <ac:spMk id="3" creationId="{0482869D-7A6A-4A45-B0DF-CC00BC34F100}"/>
          </ac:spMkLst>
        </pc:spChg>
        <pc:graphicFrameChg chg="add mod">
          <ac:chgData name="Cecilia Nyberg" userId="ccffea21-8d7c-47a3-9397-b8726338f9b9" providerId="ADAL" clId="{0E6CE8B0-13E7-4D0D-8C30-E7B6E6B8E67E}" dt="2023-12-12T12:47:13.757" v="5156" actId="255"/>
          <ac:graphicFrameMkLst>
            <pc:docMk/>
            <pc:sldMk cId="3865975899" sldId="334"/>
            <ac:graphicFrameMk id="4" creationId="{AE3C5CE4-43AA-4198-B559-D16E389E535B}"/>
          </ac:graphicFrameMkLst>
        </pc:graphicFrameChg>
        <pc:graphicFrameChg chg="add mod">
          <ac:chgData name="Cecilia Nyberg" userId="ccffea21-8d7c-47a3-9397-b8726338f9b9" providerId="ADAL" clId="{0E6CE8B0-13E7-4D0D-8C30-E7B6E6B8E67E}" dt="2023-11-14T08:59:40.142" v="656"/>
          <ac:graphicFrameMkLst>
            <pc:docMk/>
            <pc:sldMk cId="3865975899" sldId="334"/>
            <ac:graphicFrameMk id="4" creationId="{D3FA2DF8-28A0-4B5D-8484-72A020F3D4BB}"/>
          </ac:graphicFrameMkLst>
        </pc:graphicFrameChg>
        <pc:graphicFrameChg chg="add del mod">
          <ac:chgData name="Cecilia Nyberg" userId="ccffea21-8d7c-47a3-9397-b8726338f9b9" providerId="ADAL" clId="{0E6CE8B0-13E7-4D0D-8C30-E7B6E6B8E67E}" dt="2023-12-12T12:45:22.282" v="5143" actId="478"/>
          <ac:graphicFrameMkLst>
            <pc:docMk/>
            <pc:sldMk cId="3865975899" sldId="334"/>
            <ac:graphicFrameMk id="6" creationId="{AE3C5CE4-43AA-4198-B559-D16E389E535B}"/>
          </ac:graphicFrameMkLst>
        </pc:graphicFrameChg>
        <pc:graphicFrameChg chg="del">
          <ac:chgData name="Cecilia Nyberg" userId="ccffea21-8d7c-47a3-9397-b8726338f9b9" providerId="ADAL" clId="{0E6CE8B0-13E7-4D0D-8C30-E7B6E6B8E67E}" dt="2023-11-14T08:58:54.546" v="649" actId="478"/>
          <ac:graphicFrameMkLst>
            <pc:docMk/>
            <pc:sldMk cId="3865975899" sldId="334"/>
            <ac:graphicFrameMk id="12" creationId="{AE3C5CE4-43AA-4198-B559-D16E389E535B}"/>
          </ac:graphicFrameMkLst>
        </pc:graphicFrameChg>
      </pc:sldChg>
      <pc:sldChg chg="addSp delSp modSp mod ord modNotesTx">
        <pc:chgData name="Cecilia Nyberg" userId="ccffea21-8d7c-47a3-9397-b8726338f9b9" providerId="ADAL" clId="{0E6CE8B0-13E7-4D0D-8C30-E7B6E6B8E67E}" dt="2023-12-18T12:34:47.400" v="6264" actId="20577"/>
        <pc:sldMkLst>
          <pc:docMk/>
          <pc:sldMk cId="308943192" sldId="335"/>
        </pc:sldMkLst>
        <pc:spChg chg="mod">
          <ac:chgData name="Cecilia Nyberg" userId="ccffea21-8d7c-47a3-9397-b8726338f9b9" providerId="ADAL" clId="{0E6CE8B0-13E7-4D0D-8C30-E7B6E6B8E67E}" dt="2023-11-17T14:33:59.188" v="2891" actId="20577"/>
          <ac:spMkLst>
            <pc:docMk/>
            <pc:sldMk cId="308943192" sldId="335"/>
            <ac:spMk id="3" creationId="{0482869D-7A6A-4A45-B0DF-CC00BC34F100}"/>
          </ac:spMkLst>
        </pc:spChg>
        <pc:graphicFrameChg chg="add del mod">
          <ac:chgData name="Cecilia Nyberg" userId="ccffea21-8d7c-47a3-9397-b8726338f9b9" providerId="ADAL" clId="{0E6CE8B0-13E7-4D0D-8C30-E7B6E6B8E67E}" dt="2023-12-12T12:47:26.292" v="5157" actId="478"/>
          <ac:graphicFrameMkLst>
            <pc:docMk/>
            <pc:sldMk cId="308943192" sldId="335"/>
            <ac:graphicFrameMk id="2" creationId="{BBAAE96F-76A9-4B79-9258-FA9A4D718196}"/>
          </ac:graphicFrameMkLst>
        </pc:graphicFrameChg>
        <pc:graphicFrameChg chg="add mod">
          <ac:chgData name="Cecilia Nyberg" userId="ccffea21-8d7c-47a3-9397-b8726338f9b9" providerId="ADAL" clId="{0E6CE8B0-13E7-4D0D-8C30-E7B6E6B8E67E}" dt="2023-12-12T12:49:30.791" v="5167"/>
          <ac:graphicFrameMkLst>
            <pc:docMk/>
            <pc:sldMk cId="308943192" sldId="335"/>
            <ac:graphicFrameMk id="4" creationId="{BBAAE96F-76A9-4B79-9258-FA9A4D718196}"/>
          </ac:graphicFrameMkLst>
        </pc:graphicFrameChg>
        <pc:graphicFrameChg chg="del">
          <ac:chgData name="Cecilia Nyberg" userId="ccffea21-8d7c-47a3-9397-b8726338f9b9" providerId="ADAL" clId="{0E6CE8B0-13E7-4D0D-8C30-E7B6E6B8E67E}" dt="2023-11-14T09:06:46.597" v="809" actId="478"/>
          <ac:graphicFrameMkLst>
            <pc:docMk/>
            <pc:sldMk cId="308943192" sldId="335"/>
            <ac:graphicFrameMk id="10" creationId="{BBAAE96F-76A9-4B79-9258-FA9A4D718196}"/>
          </ac:graphicFrameMkLst>
        </pc:graphicFrameChg>
      </pc:sldChg>
      <pc:sldChg chg="addSp delSp modSp mod ord modNotesTx">
        <pc:chgData name="Cecilia Nyberg" userId="ccffea21-8d7c-47a3-9397-b8726338f9b9" providerId="ADAL" clId="{0E6CE8B0-13E7-4D0D-8C30-E7B6E6B8E67E}" dt="2023-12-14T13:08:16.825" v="5352"/>
        <pc:sldMkLst>
          <pc:docMk/>
          <pc:sldMk cId="2635561321" sldId="336"/>
        </pc:sldMkLst>
        <pc:spChg chg="mod">
          <ac:chgData name="Cecilia Nyberg" userId="ccffea21-8d7c-47a3-9397-b8726338f9b9" providerId="ADAL" clId="{0E6CE8B0-13E7-4D0D-8C30-E7B6E6B8E67E}" dt="2023-11-17T14:34:37.343" v="2896" actId="20577"/>
          <ac:spMkLst>
            <pc:docMk/>
            <pc:sldMk cId="2635561321" sldId="336"/>
            <ac:spMk id="3" creationId="{0482869D-7A6A-4A45-B0DF-CC00BC34F100}"/>
          </ac:spMkLst>
        </pc:spChg>
        <pc:graphicFrameChg chg="add del mod">
          <ac:chgData name="Cecilia Nyberg" userId="ccffea21-8d7c-47a3-9397-b8726338f9b9" providerId="ADAL" clId="{0E6CE8B0-13E7-4D0D-8C30-E7B6E6B8E67E}" dt="2023-11-14T09:23:59.973" v="851" actId="478"/>
          <ac:graphicFrameMkLst>
            <pc:docMk/>
            <pc:sldMk cId="2635561321" sldId="336"/>
            <ac:graphicFrameMk id="2" creationId="{6D116962-50E1-41DE-9854-4EBEC1C14839}"/>
          </ac:graphicFrameMkLst>
        </pc:graphicFrameChg>
        <pc:graphicFrameChg chg="add mod">
          <ac:chgData name="Cecilia Nyberg" userId="ccffea21-8d7c-47a3-9397-b8726338f9b9" providerId="ADAL" clId="{0E6CE8B0-13E7-4D0D-8C30-E7B6E6B8E67E}" dt="2023-11-14T09:25:39.725" v="866" actId="5793"/>
          <ac:graphicFrameMkLst>
            <pc:docMk/>
            <pc:sldMk cId="2635561321" sldId="336"/>
            <ac:graphicFrameMk id="4" creationId="{6D116962-50E1-41DE-9854-4EBEC1C14839}"/>
          </ac:graphicFrameMkLst>
        </pc:graphicFrameChg>
        <pc:graphicFrameChg chg="del">
          <ac:chgData name="Cecilia Nyberg" userId="ccffea21-8d7c-47a3-9397-b8726338f9b9" providerId="ADAL" clId="{0E6CE8B0-13E7-4D0D-8C30-E7B6E6B8E67E}" dt="2023-11-14T09:18:45.840" v="840" actId="478"/>
          <ac:graphicFrameMkLst>
            <pc:docMk/>
            <pc:sldMk cId="2635561321" sldId="336"/>
            <ac:graphicFrameMk id="12" creationId="{6D116962-50E1-41DE-9854-4EBEC1C14839}"/>
          </ac:graphicFrameMkLst>
        </pc:graphicFrameChg>
      </pc:sldChg>
      <pc:sldChg chg="addSp delSp modSp mod modNotesTx">
        <pc:chgData name="Cecilia Nyberg" userId="ccffea21-8d7c-47a3-9397-b8726338f9b9" providerId="ADAL" clId="{0E6CE8B0-13E7-4D0D-8C30-E7B6E6B8E67E}" dt="2023-12-18T10:24:35.651" v="5819" actId="255"/>
        <pc:sldMkLst>
          <pc:docMk/>
          <pc:sldMk cId="3523283272" sldId="337"/>
        </pc:sldMkLst>
        <pc:graphicFrameChg chg="add mod">
          <ac:chgData name="Cecilia Nyberg" userId="ccffea21-8d7c-47a3-9397-b8726338f9b9" providerId="ADAL" clId="{0E6CE8B0-13E7-4D0D-8C30-E7B6E6B8E67E}" dt="2023-12-18T10:24:35.651" v="5819" actId="255"/>
          <ac:graphicFrameMkLst>
            <pc:docMk/>
            <pc:sldMk cId="3523283272" sldId="337"/>
            <ac:graphicFrameMk id="2" creationId="{2AE706D1-836A-4555-B5C3-0EA602AFC09E}"/>
          </ac:graphicFrameMkLst>
        </pc:graphicFrameChg>
        <pc:graphicFrameChg chg="del">
          <ac:chgData name="Cecilia Nyberg" userId="ccffea21-8d7c-47a3-9397-b8726338f9b9" providerId="ADAL" clId="{0E6CE8B0-13E7-4D0D-8C30-E7B6E6B8E67E}" dt="2023-11-14T09:27:14.190" v="910" actId="478"/>
          <ac:graphicFrameMkLst>
            <pc:docMk/>
            <pc:sldMk cId="3523283272" sldId="337"/>
            <ac:graphicFrameMk id="10" creationId="{2AE706D1-836A-4555-B5C3-0EA602AFC09E}"/>
          </ac:graphicFrameMkLst>
        </pc:graphicFrameChg>
      </pc:sldChg>
      <pc:sldChg chg="addSp delSp modSp mod ord modNotesTx">
        <pc:chgData name="Cecilia Nyberg" userId="ccffea21-8d7c-47a3-9397-b8726338f9b9" providerId="ADAL" clId="{0E6CE8B0-13E7-4D0D-8C30-E7B6E6B8E67E}" dt="2023-12-19T09:18:57.351" v="6857" actId="255"/>
        <pc:sldMkLst>
          <pc:docMk/>
          <pc:sldMk cId="4142518003" sldId="338"/>
        </pc:sldMkLst>
        <pc:spChg chg="mod">
          <ac:chgData name="Cecilia Nyberg" userId="ccffea21-8d7c-47a3-9397-b8726338f9b9" providerId="ADAL" clId="{0E6CE8B0-13E7-4D0D-8C30-E7B6E6B8E67E}" dt="2023-11-14T08:50:17.008" v="448" actId="20577"/>
          <ac:spMkLst>
            <pc:docMk/>
            <pc:sldMk cId="4142518003" sldId="338"/>
            <ac:spMk id="2" creationId="{6FB238A9-514B-43C9-8742-F2F6A07AE144}"/>
          </ac:spMkLst>
        </pc:spChg>
        <pc:spChg chg="add del">
          <ac:chgData name="Cecilia Nyberg" userId="ccffea21-8d7c-47a3-9397-b8726338f9b9" providerId="ADAL" clId="{0E6CE8B0-13E7-4D0D-8C30-E7B6E6B8E67E}" dt="2023-11-14T08:49:07.634" v="424" actId="478"/>
          <ac:spMkLst>
            <pc:docMk/>
            <pc:sldMk cId="4142518003" sldId="338"/>
            <ac:spMk id="3" creationId="{C0DEF3D6-61B4-4199-819B-6FEB533C295D}"/>
          </ac:spMkLst>
        </pc:spChg>
        <pc:graphicFrameChg chg="add mod">
          <ac:chgData name="Cecilia Nyberg" userId="ccffea21-8d7c-47a3-9397-b8726338f9b9" providerId="ADAL" clId="{0E6CE8B0-13E7-4D0D-8C30-E7B6E6B8E67E}" dt="2023-11-14T08:49:03.893" v="422"/>
          <ac:graphicFrameMkLst>
            <pc:docMk/>
            <pc:sldMk cId="4142518003" sldId="338"/>
            <ac:graphicFrameMk id="4" creationId="{37026215-8A84-4ACD-BA50-0A2299AF23D2}"/>
          </ac:graphicFrameMkLst>
        </pc:graphicFrameChg>
        <pc:graphicFrameChg chg="add del">
          <ac:chgData name="Cecilia Nyberg" userId="ccffea21-8d7c-47a3-9397-b8726338f9b9" providerId="ADAL" clId="{0E6CE8B0-13E7-4D0D-8C30-E7B6E6B8E67E}" dt="2023-11-14T08:49:18.331" v="427" actId="478"/>
          <ac:graphicFrameMkLst>
            <pc:docMk/>
            <pc:sldMk cId="4142518003" sldId="338"/>
            <ac:graphicFrameMk id="5" creationId="{37026215-8A84-4ACD-BA50-0A2299AF23D2}"/>
          </ac:graphicFrameMkLst>
        </pc:graphicFrameChg>
        <pc:graphicFrameChg chg="add mod">
          <ac:chgData name="Cecilia Nyberg" userId="ccffea21-8d7c-47a3-9397-b8726338f9b9" providerId="ADAL" clId="{0E6CE8B0-13E7-4D0D-8C30-E7B6E6B8E67E}" dt="2023-12-19T09:18:57.351" v="6857" actId="255"/>
          <ac:graphicFrameMkLst>
            <pc:docMk/>
            <pc:sldMk cId="4142518003" sldId="338"/>
            <ac:graphicFrameMk id="6" creationId="{37026215-8A84-4ACD-BA50-0A2299AF23D2}"/>
          </ac:graphicFrameMkLst>
        </pc:graphicFrameChg>
      </pc:sldChg>
      <pc:sldChg chg="addSp delSp modSp mod ord modNotesTx">
        <pc:chgData name="Cecilia Nyberg" userId="ccffea21-8d7c-47a3-9397-b8726338f9b9" providerId="ADAL" clId="{0E6CE8B0-13E7-4D0D-8C30-E7B6E6B8E67E}" dt="2024-01-03T09:33:22.942" v="7103" actId="207"/>
        <pc:sldMkLst>
          <pc:docMk/>
          <pc:sldMk cId="2983220048" sldId="339"/>
        </pc:sldMkLst>
        <pc:spChg chg="mod">
          <ac:chgData name="Cecilia Nyberg" userId="ccffea21-8d7c-47a3-9397-b8726338f9b9" providerId="ADAL" clId="{0E6CE8B0-13E7-4D0D-8C30-E7B6E6B8E67E}" dt="2023-11-14T09:35:37.273" v="1053" actId="20577"/>
          <ac:spMkLst>
            <pc:docMk/>
            <pc:sldMk cId="2983220048" sldId="339"/>
            <ac:spMk id="2" creationId="{6FB238A9-514B-43C9-8742-F2F6A07AE144}"/>
          </ac:spMkLst>
        </pc:spChg>
        <pc:graphicFrameChg chg="add mod">
          <ac:chgData name="Cecilia Nyberg" userId="ccffea21-8d7c-47a3-9397-b8726338f9b9" providerId="ADAL" clId="{0E6CE8B0-13E7-4D0D-8C30-E7B6E6B8E67E}" dt="2024-01-03T09:33:22.942" v="7103" actId="207"/>
          <ac:graphicFrameMkLst>
            <pc:docMk/>
            <pc:sldMk cId="2983220048" sldId="339"/>
            <ac:graphicFrameMk id="4" creationId="{74290867-8EAE-46FB-9848-7AC7D9C18660}"/>
          </ac:graphicFrameMkLst>
        </pc:graphicFrameChg>
        <pc:graphicFrameChg chg="del">
          <ac:chgData name="Cecilia Nyberg" userId="ccffea21-8d7c-47a3-9397-b8726338f9b9" providerId="ADAL" clId="{0E6CE8B0-13E7-4D0D-8C30-E7B6E6B8E67E}" dt="2023-11-14T09:35:41.417" v="1054" actId="478"/>
          <ac:graphicFrameMkLst>
            <pc:docMk/>
            <pc:sldMk cId="2983220048" sldId="339"/>
            <ac:graphicFrameMk id="6" creationId="{74290867-8EAE-46FB-9848-7AC7D9C18660}"/>
          </ac:graphicFrameMkLst>
        </pc:graphicFrameChg>
      </pc:sldChg>
      <pc:sldChg chg="addSp delSp modSp mod">
        <pc:chgData name="Cecilia Nyberg" userId="ccffea21-8d7c-47a3-9397-b8726338f9b9" providerId="ADAL" clId="{0E6CE8B0-13E7-4D0D-8C30-E7B6E6B8E67E}" dt="2023-12-14T13:51:28.379" v="5566"/>
        <pc:sldMkLst>
          <pc:docMk/>
          <pc:sldMk cId="3784267948" sldId="340"/>
        </pc:sldMkLst>
        <pc:spChg chg="mod">
          <ac:chgData name="Cecilia Nyberg" userId="ccffea21-8d7c-47a3-9397-b8726338f9b9" providerId="ADAL" clId="{0E6CE8B0-13E7-4D0D-8C30-E7B6E6B8E67E}" dt="2023-11-21T09:14:54.986" v="3984" actId="20577"/>
          <ac:spMkLst>
            <pc:docMk/>
            <pc:sldMk cId="3784267948" sldId="340"/>
            <ac:spMk id="3" creationId="{0482869D-7A6A-4A45-B0DF-CC00BC34F100}"/>
          </ac:spMkLst>
        </pc:spChg>
        <pc:graphicFrameChg chg="add del mod">
          <ac:chgData name="Cecilia Nyberg" userId="ccffea21-8d7c-47a3-9397-b8726338f9b9" providerId="ADAL" clId="{0E6CE8B0-13E7-4D0D-8C30-E7B6E6B8E67E}" dt="2023-12-14T13:10:48.825" v="5355" actId="478"/>
          <ac:graphicFrameMkLst>
            <pc:docMk/>
            <pc:sldMk cId="3784267948" sldId="340"/>
            <ac:graphicFrameMk id="4" creationId="{ECFC48C4-D8A0-59CF-DD60-D7D9F820CEB9}"/>
          </ac:graphicFrameMkLst>
        </pc:graphicFrameChg>
        <pc:graphicFrameChg chg="add mod">
          <ac:chgData name="Cecilia Nyberg" userId="ccffea21-8d7c-47a3-9397-b8726338f9b9" providerId="ADAL" clId="{0E6CE8B0-13E7-4D0D-8C30-E7B6E6B8E67E}" dt="2023-12-14T13:51:28.379" v="5566"/>
          <ac:graphicFrameMkLst>
            <pc:docMk/>
            <pc:sldMk cId="3784267948" sldId="340"/>
            <ac:graphicFrameMk id="6" creationId="{ECFC48C4-D8A0-59CF-DD60-D7D9F820CEB9}"/>
          </ac:graphicFrameMkLst>
        </pc:graphicFrameChg>
        <pc:graphicFrameChg chg="del">
          <ac:chgData name="Cecilia Nyberg" userId="ccffea21-8d7c-47a3-9397-b8726338f9b9" providerId="ADAL" clId="{0E6CE8B0-13E7-4D0D-8C30-E7B6E6B8E67E}" dt="2023-11-14T09:37:57.473" v="1059" actId="478"/>
          <ac:graphicFrameMkLst>
            <pc:docMk/>
            <pc:sldMk cId="3784267948" sldId="340"/>
            <ac:graphicFrameMk id="12" creationId="{3B62EE63-95AF-4BDF-9023-A99EA6A97F10}"/>
          </ac:graphicFrameMkLst>
        </pc:graphicFrameChg>
      </pc:sldChg>
      <pc:sldChg chg="addSp delSp modSp mod modNotesTx">
        <pc:chgData name="Cecilia Nyberg" userId="ccffea21-8d7c-47a3-9397-b8726338f9b9" providerId="ADAL" clId="{0E6CE8B0-13E7-4D0D-8C30-E7B6E6B8E67E}" dt="2024-01-02T08:39:23.807" v="7084" actId="6549"/>
        <pc:sldMkLst>
          <pc:docMk/>
          <pc:sldMk cId="1660787918" sldId="341"/>
        </pc:sldMkLst>
        <pc:graphicFrameChg chg="add del mod">
          <ac:chgData name="Cecilia Nyberg" userId="ccffea21-8d7c-47a3-9397-b8726338f9b9" providerId="ADAL" clId="{0E6CE8B0-13E7-4D0D-8C30-E7B6E6B8E67E}" dt="2023-12-14T13:15:34.434" v="5373" actId="478"/>
          <ac:graphicFrameMkLst>
            <pc:docMk/>
            <pc:sldMk cId="1660787918" sldId="341"/>
            <ac:graphicFrameMk id="4" creationId="{F1F0E2C3-152B-49E8-A54F-9FA8426CF431}"/>
          </ac:graphicFrameMkLst>
        </pc:graphicFrameChg>
        <pc:graphicFrameChg chg="add mod">
          <ac:chgData name="Cecilia Nyberg" userId="ccffea21-8d7c-47a3-9397-b8726338f9b9" providerId="ADAL" clId="{0E6CE8B0-13E7-4D0D-8C30-E7B6E6B8E67E}" dt="2023-12-14T13:15:51.918" v="5376" actId="14100"/>
          <ac:graphicFrameMkLst>
            <pc:docMk/>
            <pc:sldMk cId="1660787918" sldId="341"/>
            <ac:graphicFrameMk id="6" creationId="{F1F0E2C3-152B-49E8-A54F-9FA8426CF431}"/>
          </ac:graphicFrameMkLst>
        </pc:graphicFrameChg>
        <pc:graphicFrameChg chg="del">
          <ac:chgData name="Cecilia Nyberg" userId="ccffea21-8d7c-47a3-9397-b8726338f9b9" providerId="ADAL" clId="{0E6CE8B0-13E7-4D0D-8C30-E7B6E6B8E67E}" dt="2023-11-14T09:48:01.623" v="1203" actId="478"/>
          <ac:graphicFrameMkLst>
            <pc:docMk/>
            <pc:sldMk cId="1660787918" sldId="341"/>
            <ac:graphicFrameMk id="13" creationId="{F1F0E2C3-152B-49E8-A54F-9FA8426CF431}"/>
          </ac:graphicFrameMkLst>
        </pc:graphicFrameChg>
      </pc:sldChg>
      <pc:sldChg chg="addSp delSp modSp mod modNotesTx">
        <pc:chgData name="Cecilia Nyberg" userId="ccffea21-8d7c-47a3-9397-b8726338f9b9" providerId="ADAL" clId="{0E6CE8B0-13E7-4D0D-8C30-E7B6E6B8E67E}" dt="2023-11-14T09:57:06.435" v="1380" actId="20577"/>
        <pc:sldMkLst>
          <pc:docMk/>
          <pc:sldMk cId="2404375514" sldId="342"/>
        </pc:sldMkLst>
        <pc:graphicFrameChg chg="add mod">
          <ac:chgData name="Cecilia Nyberg" userId="ccffea21-8d7c-47a3-9397-b8726338f9b9" providerId="ADAL" clId="{0E6CE8B0-13E7-4D0D-8C30-E7B6E6B8E67E}" dt="2023-11-14T09:55:05.145" v="1342" actId="255"/>
          <ac:graphicFrameMkLst>
            <pc:docMk/>
            <pc:sldMk cId="2404375514" sldId="342"/>
            <ac:graphicFrameMk id="2" creationId="{168DE356-1DCC-4EAD-9515-B90727B68DCE}"/>
          </ac:graphicFrameMkLst>
        </pc:graphicFrameChg>
        <pc:graphicFrameChg chg="del mod">
          <ac:chgData name="Cecilia Nyberg" userId="ccffea21-8d7c-47a3-9397-b8726338f9b9" providerId="ADAL" clId="{0E6CE8B0-13E7-4D0D-8C30-E7B6E6B8E67E}" dt="2023-11-14T09:54:05.641" v="1332" actId="478"/>
          <ac:graphicFrameMkLst>
            <pc:docMk/>
            <pc:sldMk cId="2404375514" sldId="342"/>
            <ac:graphicFrameMk id="13" creationId="{168DE356-1DCC-4EAD-9515-B90727B68DCE}"/>
          </ac:graphicFrameMkLst>
        </pc:graphicFrameChg>
      </pc:sldChg>
      <pc:sldChg chg="addSp delSp modSp mod modNotesTx">
        <pc:chgData name="Cecilia Nyberg" userId="ccffea21-8d7c-47a3-9397-b8726338f9b9" providerId="ADAL" clId="{0E6CE8B0-13E7-4D0D-8C30-E7B6E6B8E67E}" dt="2023-11-14T09:58:26.906" v="1391" actId="20577"/>
        <pc:sldMkLst>
          <pc:docMk/>
          <pc:sldMk cId="620828879" sldId="343"/>
        </pc:sldMkLst>
        <pc:graphicFrameChg chg="add mod">
          <ac:chgData name="Cecilia Nyberg" userId="ccffea21-8d7c-47a3-9397-b8726338f9b9" providerId="ADAL" clId="{0E6CE8B0-13E7-4D0D-8C30-E7B6E6B8E67E}" dt="2023-11-14T09:57:43.942" v="1384" actId="14100"/>
          <ac:graphicFrameMkLst>
            <pc:docMk/>
            <pc:sldMk cId="620828879" sldId="343"/>
            <ac:graphicFrameMk id="4" creationId="{BC4EA19E-704D-43B1-A511-FA1545A59222}"/>
          </ac:graphicFrameMkLst>
        </pc:graphicFrameChg>
        <pc:graphicFrameChg chg="del">
          <ac:chgData name="Cecilia Nyberg" userId="ccffea21-8d7c-47a3-9397-b8726338f9b9" providerId="ADAL" clId="{0E6CE8B0-13E7-4D0D-8C30-E7B6E6B8E67E}" dt="2023-11-14T09:57:21.204" v="1381" actId="478"/>
          <ac:graphicFrameMkLst>
            <pc:docMk/>
            <pc:sldMk cId="620828879" sldId="343"/>
            <ac:graphicFrameMk id="5" creationId="{BC4EA19E-704D-43B1-A511-FA1545A59222}"/>
          </ac:graphicFrameMkLst>
        </pc:graphicFrameChg>
      </pc:sldChg>
      <pc:sldChg chg="addSp delSp modSp mod ord">
        <pc:chgData name="Cecilia Nyberg" userId="ccffea21-8d7c-47a3-9397-b8726338f9b9" providerId="ADAL" clId="{0E6CE8B0-13E7-4D0D-8C30-E7B6E6B8E67E}" dt="2023-11-23T08:46:08.316" v="4118" actId="255"/>
        <pc:sldMkLst>
          <pc:docMk/>
          <pc:sldMk cId="3653245686" sldId="344"/>
        </pc:sldMkLst>
        <pc:graphicFrameChg chg="add mod">
          <ac:chgData name="Cecilia Nyberg" userId="ccffea21-8d7c-47a3-9397-b8726338f9b9" providerId="ADAL" clId="{0E6CE8B0-13E7-4D0D-8C30-E7B6E6B8E67E}" dt="2023-11-23T08:46:08.316" v="4118" actId="255"/>
          <ac:graphicFrameMkLst>
            <pc:docMk/>
            <pc:sldMk cId="3653245686" sldId="344"/>
            <ac:graphicFrameMk id="4" creationId="{600A7568-4E35-4477-BAA2-50BA5FFA7F45}"/>
          </ac:graphicFrameMkLst>
        </pc:graphicFrameChg>
        <pc:graphicFrameChg chg="del">
          <ac:chgData name="Cecilia Nyberg" userId="ccffea21-8d7c-47a3-9397-b8726338f9b9" providerId="ADAL" clId="{0E6CE8B0-13E7-4D0D-8C30-E7B6E6B8E67E}" dt="2023-11-14T10:00:46.829" v="1401" actId="478"/>
          <ac:graphicFrameMkLst>
            <pc:docMk/>
            <pc:sldMk cId="3653245686" sldId="344"/>
            <ac:graphicFrameMk id="5" creationId="{600A7568-4E35-4477-BAA2-50BA5FFA7F45}"/>
          </ac:graphicFrameMkLst>
        </pc:graphicFrameChg>
      </pc:sldChg>
      <pc:sldChg chg="addSp delSp modSp mod">
        <pc:chgData name="Cecilia Nyberg" userId="ccffea21-8d7c-47a3-9397-b8726338f9b9" providerId="ADAL" clId="{0E6CE8B0-13E7-4D0D-8C30-E7B6E6B8E67E}" dt="2023-12-14T13:18:27.006" v="5386"/>
        <pc:sldMkLst>
          <pc:docMk/>
          <pc:sldMk cId="2826588760" sldId="345"/>
        </pc:sldMkLst>
        <pc:spChg chg="mod">
          <ac:chgData name="Cecilia Nyberg" userId="ccffea21-8d7c-47a3-9397-b8726338f9b9" providerId="ADAL" clId="{0E6CE8B0-13E7-4D0D-8C30-E7B6E6B8E67E}" dt="2023-11-20T08:48:55.527" v="3102" actId="20577"/>
          <ac:spMkLst>
            <pc:docMk/>
            <pc:sldMk cId="2826588760" sldId="345"/>
            <ac:spMk id="3" creationId="{0482869D-7A6A-4A45-B0DF-CC00BC34F100}"/>
          </ac:spMkLst>
        </pc:spChg>
        <pc:graphicFrameChg chg="add del mod">
          <ac:chgData name="Cecilia Nyberg" userId="ccffea21-8d7c-47a3-9397-b8726338f9b9" providerId="ADAL" clId="{0E6CE8B0-13E7-4D0D-8C30-E7B6E6B8E67E}" dt="2023-12-14T13:16:18.689" v="5377" actId="478"/>
          <ac:graphicFrameMkLst>
            <pc:docMk/>
            <pc:sldMk cId="2826588760" sldId="345"/>
            <ac:graphicFrameMk id="4" creationId="{7BF68FE6-22F1-436F-A1AB-AC1994169400}"/>
          </ac:graphicFrameMkLst>
        </pc:graphicFrameChg>
        <pc:graphicFrameChg chg="add mod">
          <ac:chgData name="Cecilia Nyberg" userId="ccffea21-8d7c-47a3-9397-b8726338f9b9" providerId="ADAL" clId="{0E6CE8B0-13E7-4D0D-8C30-E7B6E6B8E67E}" dt="2023-12-14T13:18:27.006" v="5386"/>
          <ac:graphicFrameMkLst>
            <pc:docMk/>
            <pc:sldMk cId="2826588760" sldId="345"/>
            <ac:graphicFrameMk id="6" creationId="{7BF68FE6-22F1-436F-A1AB-AC1994169400}"/>
          </ac:graphicFrameMkLst>
        </pc:graphicFrameChg>
        <pc:graphicFrameChg chg="del">
          <ac:chgData name="Cecilia Nyberg" userId="ccffea21-8d7c-47a3-9397-b8726338f9b9" providerId="ADAL" clId="{0E6CE8B0-13E7-4D0D-8C30-E7B6E6B8E67E}" dt="2023-11-14T10:04:06.588" v="1418" actId="478"/>
          <ac:graphicFrameMkLst>
            <pc:docMk/>
            <pc:sldMk cId="2826588760" sldId="345"/>
            <ac:graphicFrameMk id="12" creationId="{7BF68FE6-22F1-436F-A1AB-AC1994169400}"/>
          </ac:graphicFrameMkLst>
        </pc:graphicFrameChg>
      </pc:sldChg>
      <pc:sldChg chg="addSp delSp modSp mod">
        <pc:chgData name="Cecilia Nyberg" userId="ccffea21-8d7c-47a3-9397-b8726338f9b9" providerId="ADAL" clId="{0E6CE8B0-13E7-4D0D-8C30-E7B6E6B8E67E}" dt="2023-12-14T13:19:20.715" v="5391"/>
        <pc:sldMkLst>
          <pc:docMk/>
          <pc:sldMk cId="2025292598" sldId="346"/>
        </pc:sldMkLst>
        <pc:spChg chg="mod">
          <ac:chgData name="Cecilia Nyberg" userId="ccffea21-8d7c-47a3-9397-b8726338f9b9" providerId="ADAL" clId="{0E6CE8B0-13E7-4D0D-8C30-E7B6E6B8E67E}" dt="2023-12-13T10:41:29.348" v="5340" actId="6549"/>
          <ac:spMkLst>
            <pc:docMk/>
            <pc:sldMk cId="2025292598" sldId="346"/>
            <ac:spMk id="3" creationId="{0482869D-7A6A-4A45-B0DF-CC00BC34F100}"/>
          </ac:spMkLst>
        </pc:spChg>
        <pc:graphicFrameChg chg="add del mod">
          <ac:chgData name="Cecilia Nyberg" userId="ccffea21-8d7c-47a3-9397-b8726338f9b9" providerId="ADAL" clId="{0E6CE8B0-13E7-4D0D-8C30-E7B6E6B8E67E}" dt="2023-12-14T13:19:00.625" v="5387" actId="478"/>
          <ac:graphicFrameMkLst>
            <pc:docMk/>
            <pc:sldMk cId="2025292598" sldId="346"/>
            <ac:graphicFrameMk id="4" creationId="{572952F7-0A83-4673-A35C-3073DABEDF41}"/>
          </ac:graphicFrameMkLst>
        </pc:graphicFrameChg>
        <pc:graphicFrameChg chg="add mod">
          <ac:chgData name="Cecilia Nyberg" userId="ccffea21-8d7c-47a3-9397-b8726338f9b9" providerId="ADAL" clId="{0E6CE8B0-13E7-4D0D-8C30-E7B6E6B8E67E}" dt="2023-12-14T13:19:20.715" v="5391"/>
          <ac:graphicFrameMkLst>
            <pc:docMk/>
            <pc:sldMk cId="2025292598" sldId="346"/>
            <ac:graphicFrameMk id="6" creationId="{572952F7-0A83-4673-A35C-3073DABEDF41}"/>
          </ac:graphicFrameMkLst>
        </pc:graphicFrameChg>
        <pc:graphicFrameChg chg="del">
          <ac:chgData name="Cecilia Nyberg" userId="ccffea21-8d7c-47a3-9397-b8726338f9b9" providerId="ADAL" clId="{0E6CE8B0-13E7-4D0D-8C30-E7B6E6B8E67E}" dt="2023-11-14T10:09:56.684" v="1435" actId="478"/>
          <ac:graphicFrameMkLst>
            <pc:docMk/>
            <pc:sldMk cId="2025292598" sldId="346"/>
            <ac:graphicFrameMk id="10" creationId="{572952F7-0A83-4673-A35C-3073DABEDF41}"/>
          </ac:graphicFrameMkLst>
        </pc:graphicFrameChg>
      </pc:sldChg>
      <pc:sldChg chg="addSp delSp modSp mod">
        <pc:chgData name="Cecilia Nyberg" userId="ccffea21-8d7c-47a3-9397-b8726338f9b9" providerId="ADAL" clId="{0E6CE8B0-13E7-4D0D-8C30-E7B6E6B8E67E}" dt="2023-12-14T13:23:18.622" v="5402" actId="14100"/>
        <pc:sldMkLst>
          <pc:docMk/>
          <pc:sldMk cId="726495941" sldId="347"/>
        </pc:sldMkLst>
        <pc:graphicFrameChg chg="add del mod">
          <ac:chgData name="Cecilia Nyberg" userId="ccffea21-8d7c-47a3-9397-b8726338f9b9" providerId="ADAL" clId="{0E6CE8B0-13E7-4D0D-8C30-E7B6E6B8E67E}" dt="2023-12-14T13:22:50.192" v="5399" actId="478"/>
          <ac:graphicFrameMkLst>
            <pc:docMk/>
            <pc:sldMk cId="726495941" sldId="347"/>
            <ac:graphicFrameMk id="4" creationId="{A3A73782-372C-40BD-94FB-1466CD0224DE}"/>
          </ac:graphicFrameMkLst>
        </pc:graphicFrameChg>
        <pc:graphicFrameChg chg="add mod">
          <ac:chgData name="Cecilia Nyberg" userId="ccffea21-8d7c-47a3-9397-b8726338f9b9" providerId="ADAL" clId="{0E6CE8B0-13E7-4D0D-8C30-E7B6E6B8E67E}" dt="2023-12-14T13:23:18.622" v="5402" actId="14100"/>
          <ac:graphicFrameMkLst>
            <pc:docMk/>
            <pc:sldMk cId="726495941" sldId="347"/>
            <ac:graphicFrameMk id="6" creationId="{A3A73782-372C-40BD-94FB-1466CD0224DE}"/>
          </ac:graphicFrameMkLst>
        </pc:graphicFrameChg>
        <pc:graphicFrameChg chg="del">
          <ac:chgData name="Cecilia Nyberg" userId="ccffea21-8d7c-47a3-9397-b8726338f9b9" providerId="ADAL" clId="{0E6CE8B0-13E7-4D0D-8C30-E7B6E6B8E67E}" dt="2023-11-14T10:17:09.715" v="1655" actId="478"/>
          <ac:graphicFrameMkLst>
            <pc:docMk/>
            <pc:sldMk cId="726495941" sldId="347"/>
            <ac:graphicFrameMk id="12" creationId="{A3A73782-372C-40BD-94FB-1466CD0224DE}"/>
          </ac:graphicFrameMkLst>
        </pc:graphicFrameChg>
      </pc:sldChg>
      <pc:sldChg chg="addSp delSp modSp mod modNotesTx">
        <pc:chgData name="Cecilia Nyberg" userId="ccffea21-8d7c-47a3-9397-b8726338f9b9" providerId="ADAL" clId="{0E6CE8B0-13E7-4D0D-8C30-E7B6E6B8E67E}" dt="2023-12-18T12:54:41.890" v="6381"/>
        <pc:sldMkLst>
          <pc:docMk/>
          <pc:sldMk cId="2670859379" sldId="348"/>
        </pc:sldMkLst>
        <pc:spChg chg="mod">
          <ac:chgData name="Cecilia Nyberg" userId="ccffea21-8d7c-47a3-9397-b8726338f9b9" providerId="ADAL" clId="{0E6CE8B0-13E7-4D0D-8C30-E7B6E6B8E67E}" dt="2023-11-24T13:26:20.765" v="4841" actId="207"/>
          <ac:spMkLst>
            <pc:docMk/>
            <pc:sldMk cId="2670859379" sldId="348"/>
            <ac:spMk id="2" creationId="{6FB238A9-514B-43C9-8742-F2F6A07AE144}"/>
          </ac:spMkLst>
        </pc:spChg>
        <pc:graphicFrameChg chg="add mod">
          <ac:chgData name="Cecilia Nyberg" userId="ccffea21-8d7c-47a3-9397-b8726338f9b9" providerId="ADAL" clId="{0E6CE8B0-13E7-4D0D-8C30-E7B6E6B8E67E}" dt="2023-12-18T12:54:41.890" v="6381"/>
          <ac:graphicFrameMkLst>
            <pc:docMk/>
            <pc:sldMk cId="2670859379" sldId="348"/>
            <ac:graphicFrameMk id="4" creationId="{658FB167-644F-4A7B-370A-5560FF2A2D64}"/>
          </ac:graphicFrameMkLst>
        </pc:graphicFrameChg>
        <pc:graphicFrameChg chg="del">
          <ac:chgData name="Cecilia Nyberg" userId="ccffea21-8d7c-47a3-9397-b8726338f9b9" providerId="ADAL" clId="{0E6CE8B0-13E7-4D0D-8C30-E7B6E6B8E67E}" dt="2023-11-14T10:26:26.594" v="1681" actId="478"/>
          <ac:graphicFrameMkLst>
            <pc:docMk/>
            <pc:sldMk cId="2670859379" sldId="348"/>
            <ac:graphicFrameMk id="6" creationId="{511F4800-CB62-4523-983B-1F91EFE994E4}"/>
          </ac:graphicFrameMkLst>
        </pc:graphicFrameChg>
      </pc:sldChg>
      <pc:sldChg chg="addSp delSp modSp mod">
        <pc:chgData name="Cecilia Nyberg" userId="ccffea21-8d7c-47a3-9397-b8726338f9b9" providerId="ADAL" clId="{0E6CE8B0-13E7-4D0D-8C30-E7B6E6B8E67E}" dt="2024-01-02T12:34:34.130" v="7094"/>
        <pc:sldMkLst>
          <pc:docMk/>
          <pc:sldMk cId="2748180123" sldId="349"/>
        </pc:sldMkLst>
        <pc:graphicFrameChg chg="add del mod">
          <ac:chgData name="Cecilia Nyberg" userId="ccffea21-8d7c-47a3-9397-b8726338f9b9" providerId="ADAL" clId="{0E6CE8B0-13E7-4D0D-8C30-E7B6E6B8E67E}" dt="2024-01-02T12:32:12.635" v="7086" actId="478"/>
          <ac:graphicFrameMkLst>
            <pc:docMk/>
            <pc:sldMk cId="2748180123" sldId="349"/>
            <ac:graphicFrameMk id="4" creationId="{039EF395-CF69-4B11-A3D6-A0D92738B47B}"/>
          </ac:graphicFrameMkLst>
        </pc:graphicFrameChg>
        <pc:graphicFrameChg chg="add del mod">
          <ac:chgData name="Cecilia Nyberg" userId="ccffea21-8d7c-47a3-9397-b8726338f9b9" providerId="ADAL" clId="{0E6CE8B0-13E7-4D0D-8C30-E7B6E6B8E67E}" dt="2024-01-02T12:34:34.130" v="7094"/>
          <ac:graphicFrameMkLst>
            <pc:docMk/>
            <pc:sldMk cId="2748180123" sldId="349"/>
            <ac:graphicFrameMk id="5" creationId="{039EF395-CF69-4B11-A3D6-A0D92738B47B}"/>
          </ac:graphicFrameMkLst>
        </pc:graphicFrameChg>
        <pc:graphicFrameChg chg="add del mod">
          <ac:chgData name="Cecilia Nyberg" userId="ccffea21-8d7c-47a3-9397-b8726338f9b9" providerId="ADAL" clId="{0E6CE8B0-13E7-4D0D-8C30-E7B6E6B8E67E}" dt="2023-11-14T15:14:27.031" v="2860"/>
          <ac:graphicFrameMkLst>
            <pc:docMk/>
            <pc:sldMk cId="2748180123" sldId="349"/>
            <ac:graphicFrameMk id="5" creationId="{C19BE0AC-BC29-4591-BC3A-9263C1D2FED0}"/>
          </ac:graphicFrameMkLst>
        </pc:graphicFrameChg>
        <pc:graphicFrameChg chg="add mod">
          <ac:chgData name="Cecilia Nyberg" userId="ccffea21-8d7c-47a3-9397-b8726338f9b9" providerId="ADAL" clId="{0E6CE8B0-13E7-4D0D-8C30-E7B6E6B8E67E}" dt="2023-11-14T15:14:22.775" v="2857"/>
          <ac:graphicFrameMkLst>
            <pc:docMk/>
            <pc:sldMk cId="2748180123" sldId="349"/>
            <ac:graphicFrameMk id="6" creationId="{C19BE0AC-BC29-4591-BC3A-9263C1D2FED0}"/>
          </ac:graphicFrameMkLst>
        </pc:graphicFrameChg>
      </pc:sldChg>
      <pc:sldChg chg="addSp delSp modSp mod ord">
        <pc:chgData name="Cecilia Nyberg" userId="ccffea21-8d7c-47a3-9397-b8726338f9b9" providerId="ADAL" clId="{0E6CE8B0-13E7-4D0D-8C30-E7B6E6B8E67E}" dt="2023-12-19T09:16:40.670" v="6845" actId="27918"/>
        <pc:sldMkLst>
          <pc:docMk/>
          <pc:sldMk cId="4152396902" sldId="350"/>
        </pc:sldMkLst>
        <pc:graphicFrameChg chg="add mod">
          <ac:chgData name="Cecilia Nyberg" userId="ccffea21-8d7c-47a3-9397-b8726338f9b9" providerId="ADAL" clId="{0E6CE8B0-13E7-4D0D-8C30-E7B6E6B8E67E}" dt="2023-12-19T09:16:20.511" v="6844" actId="207"/>
          <ac:graphicFrameMkLst>
            <pc:docMk/>
            <pc:sldMk cId="4152396902" sldId="350"/>
            <ac:graphicFrameMk id="4" creationId="{DF2D7AB5-CE97-4E45-9AF1-0848ED59F30B}"/>
          </ac:graphicFrameMkLst>
        </pc:graphicFrameChg>
        <pc:graphicFrameChg chg="del">
          <ac:chgData name="Cecilia Nyberg" userId="ccffea21-8d7c-47a3-9397-b8726338f9b9" providerId="ADAL" clId="{0E6CE8B0-13E7-4D0D-8C30-E7B6E6B8E67E}" dt="2023-11-14T10:43:18.502" v="1948" actId="478"/>
          <ac:graphicFrameMkLst>
            <pc:docMk/>
            <pc:sldMk cId="4152396902" sldId="350"/>
            <ac:graphicFrameMk id="6" creationId="{DF2D7AB5-CE97-4E45-9AF1-0848ED59F30B}"/>
          </ac:graphicFrameMkLst>
        </pc:graphicFrameChg>
      </pc:sldChg>
      <pc:sldChg chg="addSp delSp modSp mod modNotesTx">
        <pc:chgData name="Cecilia Nyberg" userId="ccffea21-8d7c-47a3-9397-b8726338f9b9" providerId="ADAL" clId="{0E6CE8B0-13E7-4D0D-8C30-E7B6E6B8E67E}" dt="2023-12-18T13:20:51" v="6675" actId="20577"/>
        <pc:sldMkLst>
          <pc:docMk/>
          <pc:sldMk cId="2037630255" sldId="351"/>
        </pc:sldMkLst>
        <pc:graphicFrameChg chg="add del mod">
          <ac:chgData name="Cecilia Nyberg" userId="ccffea21-8d7c-47a3-9397-b8726338f9b9" providerId="ADAL" clId="{0E6CE8B0-13E7-4D0D-8C30-E7B6E6B8E67E}" dt="2023-12-14T13:23:43.466" v="5403" actId="478"/>
          <ac:graphicFrameMkLst>
            <pc:docMk/>
            <pc:sldMk cId="2037630255" sldId="351"/>
            <ac:graphicFrameMk id="2" creationId="{A7F29E27-2AFB-4EEB-8703-A00C1CD48CC2}"/>
          </ac:graphicFrameMkLst>
        </pc:graphicFrameChg>
        <pc:graphicFrameChg chg="add mod">
          <ac:chgData name="Cecilia Nyberg" userId="ccffea21-8d7c-47a3-9397-b8726338f9b9" providerId="ADAL" clId="{0E6CE8B0-13E7-4D0D-8C30-E7B6E6B8E67E}" dt="2023-12-14T13:25:25.404" v="5411"/>
          <ac:graphicFrameMkLst>
            <pc:docMk/>
            <pc:sldMk cId="2037630255" sldId="351"/>
            <ac:graphicFrameMk id="4" creationId="{A7F29E27-2AFB-4EEB-8703-A00C1CD48CC2}"/>
          </ac:graphicFrameMkLst>
        </pc:graphicFrameChg>
        <pc:graphicFrameChg chg="del">
          <ac:chgData name="Cecilia Nyberg" userId="ccffea21-8d7c-47a3-9397-b8726338f9b9" providerId="ADAL" clId="{0E6CE8B0-13E7-4D0D-8C30-E7B6E6B8E67E}" dt="2023-11-14T10:41:03.125" v="1939" actId="478"/>
          <ac:graphicFrameMkLst>
            <pc:docMk/>
            <pc:sldMk cId="2037630255" sldId="351"/>
            <ac:graphicFrameMk id="7" creationId="{A7F29E27-2AFB-4EEB-8703-A00C1CD48CC2}"/>
          </ac:graphicFrameMkLst>
        </pc:graphicFrameChg>
      </pc:sldChg>
      <pc:sldChg chg="addSp delSp modSp add del mod modNotesTx">
        <pc:chgData name="Cecilia Nyberg" userId="ccffea21-8d7c-47a3-9397-b8726338f9b9" providerId="ADAL" clId="{0E6CE8B0-13E7-4D0D-8C30-E7B6E6B8E67E}" dt="2023-12-19T09:15:04.478" v="6838" actId="20577"/>
        <pc:sldMkLst>
          <pc:docMk/>
          <pc:sldMk cId="2780499571" sldId="352"/>
        </pc:sldMkLst>
        <pc:graphicFrameChg chg="add del mod">
          <ac:chgData name="Cecilia Nyberg" userId="ccffea21-8d7c-47a3-9397-b8726338f9b9" providerId="ADAL" clId="{0E6CE8B0-13E7-4D0D-8C30-E7B6E6B8E67E}" dt="2023-12-14T13:26:49.069" v="5415" actId="478"/>
          <ac:graphicFrameMkLst>
            <pc:docMk/>
            <pc:sldMk cId="2780499571" sldId="352"/>
            <ac:graphicFrameMk id="4" creationId="{1F9B04CE-8C10-4BDE-8BF2-AF2033A7EBCF}"/>
          </ac:graphicFrameMkLst>
        </pc:graphicFrameChg>
        <pc:graphicFrameChg chg="add mod">
          <ac:chgData name="Cecilia Nyberg" userId="ccffea21-8d7c-47a3-9397-b8726338f9b9" providerId="ADAL" clId="{0E6CE8B0-13E7-4D0D-8C30-E7B6E6B8E67E}" dt="2023-12-14T13:27:06.711" v="5418" actId="14100"/>
          <ac:graphicFrameMkLst>
            <pc:docMk/>
            <pc:sldMk cId="2780499571" sldId="352"/>
            <ac:graphicFrameMk id="6" creationId="{1F9B04CE-8C10-4BDE-8BF2-AF2033A7EBCF}"/>
          </ac:graphicFrameMkLst>
        </pc:graphicFrameChg>
        <pc:graphicFrameChg chg="del">
          <ac:chgData name="Cecilia Nyberg" userId="ccffea21-8d7c-47a3-9397-b8726338f9b9" providerId="ADAL" clId="{0E6CE8B0-13E7-4D0D-8C30-E7B6E6B8E67E}" dt="2023-11-14T10:56:30.503" v="2160" actId="478"/>
          <ac:graphicFrameMkLst>
            <pc:docMk/>
            <pc:sldMk cId="2780499571" sldId="352"/>
            <ac:graphicFrameMk id="10" creationId="{1F9B04CE-8C10-4BDE-8BF2-AF2033A7EBCF}"/>
          </ac:graphicFrameMkLst>
        </pc:graphicFrameChg>
      </pc:sldChg>
      <pc:sldChg chg="addSp delSp modSp mod">
        <pc:chgData name="Cecilia Nyberg" userId="ccffea21-8d7c-47a3-9397-b8726338f9b9" providerId="ADAL" clId="{0E6CE8B0-13E7-4D0D-8C30-E7B6E6B8E67E}" dt="2023-12-14T13:27:46.009" v="5422" actId="14100"/>
        <pc:sldMkLst>
          <pc:docMk/>
          <pc:sldMk cId="1237384183" sldId="353"/>
        </pc:sldMkLst>
        <pc:spChg chg="mod">
          <ac:chgData name="Cecilia Nyberg" userId="ccffea21-8d7c-47a3-9397-b8726338f9b9" providerId="ADAL" clId="{0E6CE8B0-13E7-4D0D-8C30-E7B6E6B8E67E}" dt="2023-11-20T11:38:48.034" v="3212" actId="20577"/>
          <ac:spMkLst>
            <pc:docMk/>
            <pc:sldMk cId="1237384183" sldId="353"/>
            <ac:spMk id="3" creationId="{0482869D-7A6A-4A45-B0DF-CC00BC34F100}"/>
          </ac:spMkLst>
        </pc:spChg>
        <pc:graphicFrameChg chg="add mod">
          <ac:chgData name="Cecilia Nyberg" userId="ccffea21-8d7c-47a3-9397-b8726338f9b9" providerId="ADAL" clId="{0E6CE8B0-13E7-4D0D-8C30-E7B6E6B8E67E}" dt="2023-12-14T13:27:46.009" v="5422" actId="14100"/>
          <ac:graphicFrameMkLst>
            <pc:docMk/>
            <pc:sldMk cId="1237384183" sldId="353"/>
            <ac:graphicFrameMk id="4" creationId="{6A34D54B-AEF6-470A-9834-C774BD371813}"/>
          </ac:graphicFrameMkLst>
        </pc:graphicFrameChg>
        <pc:graphicFrameChg chg="add del mod">
          <ac:chgData name="Cecilia Nyberg" userId="ccffea21-8d7c-47a3-9397-b8726338f9b9" providerId="ADAL" clId="{0E6CE8B0-13E7-4D0D-8C30-E7B6E6B8E67E}" dt="2023-11-14T11:00:47.740" v="2194" actId="478"/>
          <ac:graphicFrameMkLst>
            <pc:docMk/>
            <pc:sldMk cId="1237384183" sldId="353"/>
            <ac:graphicFrameMk id="4" creationId="{80415ABC-921F-401B-88DF-FB73D2B9F4DA}"/>
          </ac:graphicFrameMkLst>
        </pc:graphicFrameChg>
        <pc:graphicFrameChg chg="add del mod">
          <ac:chgData name="Cecilia Nyberg" userId="ccffea21-8d7c-47a3-9397-b8726338f9b9" providerId="ADAL" clId="{0E6CE8B0-13E7-4D0D-8C30-E7B6E6B8E67E}" dt="2023-12-14T13:27:20.328" v="5419" actId="478"/>
          <ac:graphicFrameMkLst>
            <pc:docMk/>
            <pc:sldMk cId="1237384183" sldId="353"/>
            <ac:graphicFrameMk id="6" creationId="{6A34D54B-AEF6-470A-9834-C774BD371813}"/>
          </ac:graphicFrameMkLst>
        </pc:graphicFrameChg>
        <pc:graphicFrameChg chg="del">
          <ac:chgData name="Cecilia Nyberg" userId="ccffea21-8d7c-47a3-9397-b8726338f9b9" providerId="ADAL" clId="{0E6CE8B0-13E7-4D0D-8C30-E7B6E6B8E67E}" dt="2023-11-14T10:58:37.166" v="2168" actId="478"/>
          <ac:graphicFrameMkLst>
            <pc:docMk/>
            <pc:sldMk cId="1237384183" sldId="353"/>
            <ac:graphicFrameMk id="12" creationId="{6A34D54B-AEF6-470A-9834-C774BD371813}"/>
          </ac:graphicFrameMkLst>
        </pc:graphicFrameChg>
      </pc:sldChg>
      <pc:sldChg chg="addSp delSp modSp mod modNotesTx">
        <pc:chgData name="Cecilia Nyberg" userId="ccffea21-8d7c-47a3-9397-b8726338f9b9" providerId="ADAL" clId="{0E6CE8B0-13E7-4D0D-8C30-E7B6E6B8E67E}" dt="2023-11-20T11:40:18.217" v="3328" actId="20577"/>
        <pc:sldMkLst>
          <pc:docMk/>
          <pc:sldMk cId="2729893219" sldId="354"/>
        </pc:sldMkLst>
        <pc:spChg chg="mod">
          <ac:chgData name="Cecilia Nyberg" userId="ccffea21-8d7c-47a3-9397-b8726338f9b9" providerId="ADAL" clId="{0E6CE8B0-13E7-4D0D-8C30-E7B6E6B8E67E}" dt="2023-11-14T13:18:36.140" v="2809" actId="115"/>
          <ac:spMkLst>
            <pc:docMk/>
            <pc:sldMk cId="2729893219" sldId="354"/>
            <ac:spMk id="2" creationId="{6FB238A9-514B-43C9-8742-F2F6A07AE144}"/>
          </ac:spMkLst>
        </pc:spChg>
        <pc:graphicFrameChg chg="add mod">
          <ac:chgData name="Cecilia Nyberg" userId="ccffea21-8d7c-47a3-9397-b8726338f9b9" providerId="ADAL" clId="{0E6CE8B0-13E7-4D0D-8C30-E7B6E6B8E67E}" dt="2023-11-14T13:17:32.190" v="2804" actId="14100"/>
          <ac:graphicFrameMkLst>
            <pc:docMk/>
            <pc:sldMk cId="2729893219" sldId="354"/>
            <ac:graphicFrameMk id="4" creationId="{D3EA9DA8-8AA8-4CF1-8CA3-3D61C3997A68}"/>
          </ac:graphicFrameMkLst>
        </pc:graphicFrameChg>
        <pc:graphicFrameChg chg="del">
          <ac:chgData name="Cecilia Nyberg" userId="ccffea21-8d7c-47a3-9397-b8726338f9b9" providerId="ADAL" clId="{0E6CE8B0-13E7-4D0D-8C30-E7B6E6B8E67E}" dt="2023-11-14T13:01:03.570" v="2690" actId="478"/>
          <ac:graphicFrameMkLst>
            <pc:docMk/>
            <pc:sldMk cId="2729893219" sldId="354"/>
            <ac:graphicFrameMk id="5" creationId="{D3EA9DA8-8AA8-4CF1-8CA3-3D61C3997A68}"/>
          </ac:graphicFrameMkLst>
        </pc:graphicFrameChg>
      </pc:sldChg>
      <pc:sldChg chg="addSp delSp modSp mod">
        <pc:chgData name="Cecilia Nyberg" userId="ccffea21-8d7c-47a3-9397-b8726338f9b9" providerId="ADAL" clId="{0E6CE8B0-13E7-4D0D-8C30-E7B6E6B8E67E}" dt="2023-12-14T13:32:37.669" v="5458" actId="20577"/>
        <pc:sldMkLst>
          <pc:docMk/>
          <pc:sldMk cId="3505272061" sldId="355"/>
        </pc:sldMkLst>
        <pc:spChg chg="mod">
          <ac:chgData name="Cecilia Nyberg" userId="ccffea21-8d7c-47a3-9397-b8726338f9b9" providerId="ADAL" clId="{0E6CE8B0-13E7-4D0D-8C30-E7B6E6B8E67E}" dt="2023-12-14T13:32:37.669" v="5458" actId="20577"/>
          <ac:spMkLst>
            <pc:docMk/>
            <pc:sldMk cId="3505272061" sldId="355"/>
            <ac:spMk id="3" creationId="{0482869D-7A6A-4A45-B0DF-CC00BC34F100}"/>
          </ac:spMkLst>
        </pc:spChg>
        <pc:graphicFrameChg chg="add del mod">
          <ac:chgData name="Cecilia Nyberg" userId="ccffea21-8d7c-47a3-9397-b8726338f9b9" providerId="ADAL" clId="{0E6CE8B0-13E7-4D0D-8C30-E7B6E6B8E67E}" dt="2023-12-14T13:30:56.494" v="5436" actId="478"/>
          <ac:graphicFrameMkLst>
            <pc:docMk/>
            <pc:sldMk cId="3505272061" sldId="355"/>
            <ac:graphicFrameMk id="4" creationId="{934C0F68-0D5C-4F51-9928-5E9AE47A5EF6}"/>
          </ac:graphicFrameMkLst>
        </pc:graphicFrameChg>
        <pc:graphicFrameChg chg="add mod">
          <ac:chgData name="Cecilia Nyberg" userId="ccffea21-8d7c-47a3-9397-b8726338f9b9" providerId="ADAL" clId="{0E6CE8B0-13E7-4D0D-8C30-E7B6E6B8E67E}" dt="2023-12-14T13:31:26.029" v="5439" actId="14100"/>
          <ac:graphicFrameMkLst>
            <pc:docMk/>
            <pc:sldMk cId="3505272061" sldId="355"/>
            <ac:graphicFrameMk id="6" creationId="{934C0F68-0D5C-4F51-9928-5E9AE47A5EF6}"/>
          </ac:graphicFrameMkLst>
        </pc:graphicFrameChg>
        <pc:graphicFrameChg chg="del">
          <ac:chgData name="Cecilia Nyberg" userId="ccffea21-8d7c-47a3-9397-b8726338f9b9" providerId="ADAL" clId="{0E6CE8B0-13E7-4D0D-8C30-E7B6E6B8E67E}" dt="2023-11-14T11:03:05.522" v="2199" actId="478"/>
          <ac:graphicFrameMkLst>
            <pc:docMk/>
            <pc:sldMk cId="3505272061" sldId="355"/>
            <ac:graphicFrameMk id="10" creationId="{934C0F68-0D5C-4F51-9928-5E9AE47A5EF6}"/>
          </ac:graphicFrameMkLst>
        </pc:graphicFrameChg>
      </pc:sldChg>
      <pc:sldChg chg="addSp delSp modSp mod ord modNotesTx">
        <pc:chgData name="Cecilia Nyberg" userId="ccffea21-8d7c-47a3-9397-b8726338f9b9" providerId="ADAL" clId="{0E6CE8B0-13E7-4D0D-8C30-E7B6E6B8E67E}" dt="2023-12-14T13:30:35.260" v="5435"/>
        <pc:sldMkLst>
          <pc:docMk/>
          <pc:sldMk cId="1230933065" sldId="356"/>
        </pc:sldMkLst>
        <pc:graphicFrameChg chg="add mod">
          <ac:chgData name="Cecilia Nyberg" userId="ccffea21-8d7c-47a3-9397-b8726338f9b9" providerId="ADAL" clId="{0E6CE8B0-13E7-4D0D-8C30-E7B6E6B8E67E}" dt="2023-11-14T11:06:21.595" v="2225"/>
          <ac:graphicFrameMkLst>
            <pc:docMk/>
            <pc:sldMk cId="1230933065" sldId="356"/>
            <ac:graphicFrameMk id="2" creationId="{6CCAD202-00D2-405B-A2B8-A123B7B7A392}"/>
          </ac:graphicFrameMkLst>
        </pc:graphicFrameChg>
        <pc:graphicFrameChg chg="add mod">
          <ac:chgData name="Cecilia Nyberg" userId="ccffea21-8d7c-47a3-9397-b8726338f9b9" providerId="ADAL" clId="{0E6CE8B0-13E7-4D0D-8C30-E7B6E6B8E67E}" dt="2023-11-14T11:06:30.885" v="2228" actId="14100"/>
          <ac:graphicFrameMkLst>
            <pc:docMk/>
            <pc:sldMk cId="1230933065" sldId="356"/>
            <ac:graphicFrameMk id="4" creationId="{6CCAD202-00D2-405B-A2B8-A123B7B7A392}"/>
          </ac:graphicFrameMkLst>
        </pc:graphicFrameChg>
        <pc:graphicFrameChg chg="del">
          <ac:chgData name="Cecilia Nyberg" userId="ccffea21-8d7c-47a3-9397-b8726338f9b9" providerId="ADAL" clId="{0E6CE8B0-13E7-4D0D-8C30-E7B6E6B8E67E}" dt="2023-11-14T11:06:03.234" v="2223" actId="478"/>
          <ac:graphicFrameMkLst>
            <pc:docMk/>
            <pc:sldMk cId="1230933065" sldId="356"/>
            <ac:graphicFrameMk id="10" creationId="{6CCAD202-00D2-405B-A2B8-A123B7B7A392}"/>
          </ac:graphicFrameMkLst>
        </pc:graphicFrameChg>
      </pc:sldChg>
      <pc:sldChg chg="addSp delSp modSp mod modNotesTx">
        <pc:chgData name="Cecilia Nyberg" userId="ccffea21-8d7c-47a3-9397-b8726338f9b9" providerId="ADAL" clId="{0E6CE8B0-13E7-4D0D-8C30-E7B6E6B8E67E}" dt="2023-12-12T10:26:29.930" v="5134" actId="20577"/>
        <pc:sldMkLst>
          <pc:docMk/>
          <pc:sldMk cId="1980659655" sldId="357"/>
        </pc:sldMkLst>
        <pc:spChg chg="mod">
          <ac:chgData name="Cecilia Nyberg" userId="ccffea21-8d7c-47a3-9397-b8726338f9b9" providerId="ADAL" clId="{0E6CE8B0-13E7-4D0D-8C30-E7B6E6B8E67E}" dt="2023-12-12T10:26:29.930" v="5134" actId="20577"/>
          <ac:spMkLst>
            <pc:docMk/>
            <pc:sldMk cId="1980659655" sldId="357"/>
            <ac:spMk id="3" creationId="{0482869D-7A6A-4A45-B0DF-CC00BC34F100}"/>
          </ac:spMkLst>
        </pc:spChg>
        <pc:graphicFrameChg chg="add mod">
          <ac:chgData name="Cecilia Nyberg" userId="ccffea21-8d7c-47a3-9397-b8726338f9b9" providerId="ADAL" clId="{0E6CE8B0-13E7-4D0D-8C30-E7B6E6B8E67E}" dt="2023-11-14T12:29:00.246" v="2242" actId="255"/>
          <ac:graphicFrameMkLst>
            <pc:docMk/>
            <pc:sldMk cId="1980659655" sldId="357"/>
            <ac:graphicFrameMk id="4" creationId="{A1E64228-CC81-E7C4-6988-81F2F1B1CE33}"/>
          </ac:graphicFrameMkLst>
        </pc:graphicFrameChg>
        <pc:graphicFrameChg chg="del">
          <ac:chgData name="Cecilia Nyberg" userId="ccffea21-8d7c-47a3-9397-b8726338f9b9" providerId="ADAL" clId="{0E6CE8B0-13E7-4D0D-8C30-E7B6E6B8E67E}" dt="2023-11-14T12:28:43.920" v="2238" actId="478"/>
          <ac:graphicFrameMkLst>
            <pc:docMk/>
            <pc:sldMk cId="1980659655" sldId="357"/>
            <ac:graphicFrameMk id="17" creationId="{A62D140B-2FD6-44A1-9802-50728B5893E9}"/>
          </ac:graphicFrameMkLst>
        </pc:graphicFrameChg>
      </pc:sldChg>
      <pc:sldChg chg="addSp delSp modSp mod">
        <pc:chgData name="Cecilia Nyberg" userId="ccffea21-8d7c-47a3-9397-b8726338f9b9" providerId="ADAL" clId="{0E6CE8B0-13E7-4D0D-8C30-E7B6E6B8E67E}" dt="2023-11-14T12:30:54.576" v="2275" actId="14100"/>
        <pc:sldMkLst>
          <pc:docMk/>
          <pc:sldMk cId="758750144" sldId="358"/>
        </pc:sldMkLst>
        <pc:graphicFrameChg chg="add mod">
          <ac:chgData name="Cecilia Nyberg" userId="ccffea21-8d7c-47a3-9397-b8726338f9b9" providerId="ADAL" clId="{0E6CE8B0-13E7-4D0D-8C30-E7B6E6B8E67E}" dt="2023-11-14T12:30:54.576" v="2275" actId="14100"/>
          <ac:graphicFrameMkLst>
            <pc:docMk/>
            <pc:sldMk cId="758750144" sldId="358"/>
            <ac:graphicFrameMk id="2" creationId="{43BAD4D9-D596-4FB1-9143-CA99074A6D69}"/>
          </ac:graphicFrameMkLst>
        </pc:graphicFrameChg>
        <pc:graphicFrameChg chg="del">
          <ac:chgData name="Cecilia Nyberg" userId="ccffea21-8d7c-47a3-9397-b8726338f9b9" providerId="ADAL" clId="{0E6CE8B0-13E7-4D0D-8C30-E7B6E6B8E67E}" dt="2023-11-14T12:30:15.484" v="2272" actId="478"/>
          <ac:graphicFrameMkLst>
            <pc:docMk/>
            <pc:sldMk cId="758750144" sldId="358"/>
            <ac:graphicFrameMk id="6" creationId="{43BAD4D9-D596-4FB1-9143-CA99074A6D69}"/>
          </ac:graphicFrameMkLst>
        </pc:graphicFrameChg>
      </pc:sldChg>
      <pc:sldChg chg="addSp delSp modSp mod modNotesTx">
        <pc:chgData name="Cecilia Nyberg" userId="ccffea21-8d7c-47a3-9397-b8726338f9b9" providerId="ADAL" clId="{0E6CE8B0-13E7-4D0D-8C30-E7B6E6B8E67E}" dt="2023-12-19T09:04:30.673" v="6824" actId="14100"/>
        <pc:sldMkLst>
          <pc:docMk/>
          <pc:sldMk cId="2090557225" sldId="359"/>
        </pc:sldMkLst>
        <pc:spChg chg="mod">
          <ac:chgData name="Cecilia Nyberg" userId="ccffea21-8d7c-47a3-9397-b8726338f9b9" providerId="ADAL" clId="{0E6CE8B0-13E7-4D0D-8C30-E7B6E6B8E67E}" dt="2023-12-19T09:04:30.673" v="6824" actId="14100"/>
          <ac:spMkLst>
            <pc:docMk/>
            <pc:sldMk cId="2090557225" sldId="359"/>
            <ac:spMk id="3" creationId="{0482869D-7A6A-4A45-B0DF-CC00BC34F100}"/>
          </ac:spMkLst>
        </pc:spChg>
        <pc:graphicFrameChg chg="add del mod">
          <ac:chgData name="Cecilia Nyberg" userId="ccffea21-8d7c-47a3-9397-b8726338f9b9" providerId="ADAL" clId="{0E6CE8B0-13E7-4D0D-8C30-E7B6E6B8E67E}" dt="2023-12-14T13:34:18.956" v="5459" actId="478"/>
          <ac:graphicFrameMkLst>
            <pc:docMk/>
            <pc:sldMk cId="2090557225" sldId="359"/>
            <ac:graphicFrameMk id="2" creationId="{5881805F-A87A-4FCF-96A1-2D4C0BD70BDA}"/>
          </ac:graphicFrameMkLst>
        </pc:graphicFrameChg>
        <pc:graphicFrameChg chg="add mod">
          <ac:chgData name="Cecilia Nyberg" userId="ccffea21-8d7c-47a3-9397-b8726338f9b9" providerId="ADAL" clId="{0E6CE8B0-13E7-4D0D-8C30-E7B6E6B8E67E}" dt="2023-12-14T13:35:41.492" v="5466" actId="255"/>
          <ac:graphicFrameMkLst>
            <pc:docMk/>
            <pc:sldMk cId="2090557225" sldId="359"/>
            <ac:graphicFrameMk id="4" creationId="{5881805F-A87A-4FCF-96A1-2D4C0BD70BDA}"/>
          </ac:graphicFrameMkLst>
        </pc:graphicFrameChg>
        <pc:graphicFrameChg chg="del">
          <ac:chgData name="Cecilia Nyberg" userId="ccffea21-8d7c-47a3-9397-b8726338f9b9" providerId="ADAL" clId="{0E6CE8B0-13E7-4D0D-8C30-E7B6E6B8E67E}" dt="2023-11-14T12:31:56.571" v="2276" actId="478"/>
          <ac:graphicFrameMkLst>
            <pc:docMk/>
            <pc:sldMk cId="2090557225" sldId="359"/>
            <ac:graphicFrameMk id="6" creationId="{5881805F-A87A-4FCF-96A1-2D4C0BD70BDA}"/>
          </ac:graphicFrameMkLst>
        </pc:graphicFrameChg>
      </pc:sldChg>
      <pc:sldChg chg="addSp delSp modSp del mod ord">
        <pc:chgData name="Cecilia Nyberg" userId="ccffea21-8d7c-47a3-9397-b8726338f9b9" providerId="ADAL" clId="{0E6CE8B0-13E7-4D0D-8C30-E7B6E6B8E67E}" dt="2023-11-24T08:51:19.435" v="4332" actId="47"/>
        <pc:sldMkLst>
          <pc:docMk/>
          <pc:sldMk cId="610136671" sldId="360"/>
        </pc:sldMkLst>
        <pc:spChg chg="mod">
          <ac:chgData name="Cecilia Nyberg" userId="ccffea21-8d7c-47a3-9397-b8726338f9b9" providerId="ADAL" clId="{0E6CE8B0-13E7-4D0D-8C30-E7B6E6B8E67E}" dt="2023-11-14T12:38:29.028" v="2324" actId="20577"/>
          <ac:spMkLst>
            <pc:docMk/>
            <pc:sldMk cId="610136671" sldId="360"/>
            <ac:spMk id="3" creationId="{0482869D-7A6A-4A45-B0DF-CC00BC34F100}"/>
          </ac:spMkLst>
        </pc:spChg>
        <pc:graphicFrameChg chg="add mod">
          <ac:chgData name="Cecilia Nyberg" userId="ccffea21-8d7c-47a3-9397-b8726338f9b9" providerId="ADAL" clId="{0E6CE8B0-13E7-4D0D-8C30-E7B6E6B8E67E}" dt="2023-11-23T08:47:07.080" v="4120"/>
          <ac:graphicFrameMkLst>
            <pc:docMk/>
            <pc:sldMk cId="610136671" sldId="360"/>
            <ac:graphicFrameMk id="2" creationId="{F390FD7F-1E1C-887D-FD99-F444AC64641F}"/>
          </ac:graphicFrameMkLst>
        </pc:graphicFrameChg>
        <pc:graphicFrameChg chg="del">
          <ac:chgData name="Cecilia Nyberg" userId="ccffea21-8d7c-47a3-9397-b8726338f9b9" providerId="ADAL" clId="{0E6CE8B0-13E7-4D0D-8C30-E7B6E6B8E67E}" dt="2023-11-14T12:38:36.162" v="2325" actId="478"/>
          <ac:graphicFrameMkLst>
            <pc:docMk/>
            <pc:sldMk cId="610136671" sldId="360"/>
            <ac:graphicFrameMk id="7" creationId="{88F7E42E-C889-474A-8A29-DB8D7B811B70}"/>
          </ac:graphicFrameMkLst>
        </pc:graphicFrameChg>
      </pc:sldChg>
      <pc:sldChg chg="addSp delSp modSp add del mod ord">
        <pc:chgData name="Cecilia Nyberg" userId="ccffea21-8d7c-47a3-9397-b8726338f9b9" providerId="ADAL" clId="{0E6CE8B0-13E7-4D0D-8C30-E7B6E6B8E67E}" dt="2023-12-19T09:08:49.884" v="6825" actId="207"/>
        <pc:sldMkLst>
          <pc:docMk/>
          <pc:sldMk cId="3727010224" sldId="361"/>
        </pc:sldMkLst>
        <pc:graphicFrameChg chg="add mod">
          <ac:chgData name="Cecilia Nyberg" userId="ccffea21-8d7c-47a3-9397-b8726338f9b9" providerId="ADAL" clId="{0E6CE8B0-13E7-4D0D-8C30-E7B6E6B8E67E}" dt="2023-12-19T09:08:49.884" v="6825" actId="207"/>
          <ac:graphicFrameMkLst>
            <pc:docMk/>
            <pc:sldMk cId="3727010224" sldId="361"/>
            <ac:graphicFrameMk id="2" creationId="{6D010906-FB8C-411D-8B20-DAB238347A54}"/>
          </ac:graphicFrameMkLst>
        </pc:graphicFrameChg>
        <pc:graphicFrameChg chg="del">
          <ac:chgData name="Cecilia Nyberg" userId="ccffea21-8d7c-47a3-9397-b8726338f9b9" providerId="ADAL" clId="{0E6CE8B0-13E7-4D0D-8C30-E7B6E6B8E67E}" dt="2023-11-14T12:39:39.118" v="2328" actId="478"/>
          <ac:graphicFrameMkLst>
            <pc:docMk/>
            <pc:sldMk cId="3727010224" sldId="361"/>
            <ac:graphicFrameMk id="6" creationId="{6D010906-FB8C-411D-8B20-DAB238347A54}"/>
          </ac:graphicFrameMkLst>
        </pc:graphicFrameChg>
      </pc:sldChg>
      <pc:sldChg chg="addSp delSp modSp mod ord">
        <pc:chgData name="Cecilia Nyberg" userId="ccffea21-8d7c-47a3-9397-b8726338f9b9" providerId="ADAL" clId="{0E6CE8B0-13E7-4D0D-8C30-E7B6E6B8E67E}" dt="2023-12-19T09:09:59.748" v="6826" actId="207"/>
        <pc:sldMkLst>
          <pc:docMk/>
          <pc:sldMk cId="1328270765" sldId="362"/>
        </pc:sldMkLst>
        <pc:graphicFrameChg chg="add del mod">
          <ac:chgData name="Cecilia Nyberg" userId="ccffea21-8d7c-47a3-9397-b8726338f9b9" providerId="ADAL" clId="{0E6CE8B0-13E7-4D0D-8C30-E7B6E6B8E67E}" dt="2023-11-21T14:36:24.379" v="4070" actId="478"/>
          <ac:graphicFrameMkLst>
            <pc:docMk/>
            <pc:sldMk cId="1328270765" sldId="362"/>
            <ac:graphicFrameMk id="2" creationId="{3B8B050E-83C0-45A7-970C-764361818B77}"/>
          </ac:graphicFrameMkLst>
        </pc:graphicFrameChg>
        <pc:graphicFrameChg chg="add mod">
          <ac:chgData name="Cecilia Nyberg" userId="ccffea21-8d7c-47a3-9397-b8726338f9b9" providerId="ADAL" clId="{0E6CE8B0-13E7-4D0D-8C30-E7B6E6B8E67E}" dt="2023-12-19T09:09:59.748" v="6826" actId="207"/>
          <ac:graphicFrameMkLst>
            <pc:docMk/>
            <pc:sldMk cId="1328270765" sldId="362"/>
            <ac:graphicFrameMk id="4" creationId="{3B8B050E-83C0-45A7-970C-764361818B77}"/>
          </ac:graphicFrameMkLst>
        </pc:graphicFrameChg>
        <pc:graphicFrameChg chg="del">
          <ac:chgData name="Cecilia Nyberg" userId="ccffea21-8d7c-47a3-9397-b8726338f9b9" providerId="ADAL" clId="{0E6CE8B0-13E7-4D0D-8C30-E7B6E6B8E67E}" dt="2023-11-14T12:40:17.267" v="2332" actId="478"/>
          <ac:graphicFrameMkLst>
            <pc:docMk/>
            <pc:sldMk cId="1328270765" sldId="362"/>
            <ac:graphicFrameMk id="7" creationId="{3B8B050E-83C0-45A7-970C-764361818B77}"/>
          </ac:graphicFrameMkLst>
        </pc:graphicFrameChg>
      </pc:sldChg>
      <pc:sldChg chg="addSp delSp modSp mod ord">
        <pc:chgData name="Cecilia Nyberg" userId="ccffea21-8d7c-47a3-9397-b8726338f9b9" providerId="ADAL" clId="{0E6CE8B0-13E7-4D0D-8C30-E7B6E6B8E67E}" dt="2023-11-21T09:44:02.916" v="4062"/>
        <pc:sldMkLst>
          <pc:docMk/>
          <pc:sldMk cId="2629431214" sldId="363"/>
        </pc:sldMkLst>
        <pc:graphicFrameChg chg="add mod">
          <ac:chgData name="Cecilia Nyberg" userId="ccffea21-8d7c-47a3-9397-b8726338f9b9" providerId="ADAL" clId="{0E6CE8B0-13E7-4D0D-8C30-E7B6E6B8E67E}" dt="2023-11-14T12:41:57.033" v="2340" actId="207"/>
          <ac:graphicFrameMkLst>
            <pc:docMk/>
            <pc:sldMk cId="2629431214" sldId="363"/>
            <ac:graphicFrameMk id="2" creationId="{5102341E-C86A-4258-AB8B-38D279B0106E}"/>
          </ac:graphicFrameMkLst>
        </pc:graphicFrameChg>
        <pc:graphicFrameChg chg="del">
          <ac:chgData name="Cecilia Nyberg" userId="ccffea21-8d7c-47a3-9397-b8726338f9b9" providerId="ADAL" clId="{0E6CE8B0-13E7-4D0D-8C30-E7B6E6B8E67E}" dt="2023-11-14T12:41:09.226" v="2336" actId="478"/>
          <ac:graphicFrameMkLst>
            <pc:docMk/>
            <pc:sldMk cId="2629431214" sldId="363"/>
            <ac:graphicFrameMk id="6" creationId="{5102341E-C86A-4258-AB8B-38D279B0106E}"/>
          </ac:graphicFrameMkLst>
        </pc:graphicFrameChg>
      </pc:sldChg>
      <pc:sldChg chg="addSp delSp modSp mod modNotesTx">
        <pc:chgData name="Cecilia Nyberg" userId="ccffea21-8d7c-47a3-9397-b8726338f9b9" providerId="ADAL" clId="{0E6CE8B0-13E7-4D0D-8C30-E7B6E6B8E67E}" dt="2023-11-14T12:49:19.650" v="2619" actId="20577"/>
        <pc:sldMkLst>
          <pc:docMk/>
          <pc:sldMk cId="2274283088" sldId="364"/>
        </pc:sldMkLst>
        <pc:spChg chg="mod">
          <ac:chgData name="Cecilia Nyberg" userId="ccffea21-8d7c-47a3-9397-b8726338f9b9" providerId="ADAL" clId="{0E6CE8B0-13E7-4D0D-8C30-E7B6E6B8E67E}" dt="2023-11-14T12:47:44.803" v="2474" actId="207"/>
          <ac:spMkLst>
            <pc:docMk/>
            <pc:sldMk cId="2274283088" sldId="364"/>
            <ac:spMk id="3" creationId="{0482869D-7A6A-4A45-B0DF-CC00BC34F100}"/>
          </ac:spMkLst>
        </pc:spChg>
        <pc:graphicFrameChg chg="add mod">
          <ac:chgData name="Cecilia Nyberg" userId="ccffea21-8d7c-47a3-9397-b8726338f9b9" providerId="ADAL" clId="{0E6CE8B0-13E7-4D0D-8C30-E7B6E6B8E67E}" dt="2023-11-14T12:45:27.135" v="2357"/>
          <ac:graphicFrameMkLst>
            <pc:docMk/>
            <pc:sldMk cId="2274283088" sldId="364"/>
            <ac:graphicFrameMk id="2" creationId="{D21ED8EE-6605-44AC-A952-D70236F2DE47}"/>
          </ac:graphicFrameMkLst>
        </pc:graphicFrameChg>
        <pc:graphicFrameChg chg="del">
          <ac:chgData name="Cecilia Nyberg" userId="ccffea21-8d7c-47a3-9397-b8726338f9b9" providerId="ADAL" clId="{0E6CE8B0-13E7-4D0D-8C30-E7B6E6B8E67E}" dt="2023-11-14T12:43:18.175" v="2347" actId="478"/>
          <ac:graphicFrameMkLst>
            <pc:docMk/>
            <pc:sldMk cId="2274283088" sldId="364"/>
            <ac:graphicFrameMk id="7" creationId="{D21ED8EE-6605-44AC-A952-D70236F2DE47}"/>
          </ac:graphicFrameMkLst>
        </pc:graphicFrameChg>
      </pc:sldChg>
      <pc:sldChg chg="addSp delSp modSp mod">
        <pc:chgData name="Cecilia Nyberg" userId="ccffea21-8d7c-47a3-9397-b8726338f9b9" providerId="ADAL" clId="{0E6CE8B0-13E7-4D0D-8C30-E7B6E6B8E67E}" dt="2023-12-14T13:52:42.203" v="5567"/>
        <pc:sldMkLst>
          <pc:docMk/>
          <pc:sldMk cId="1221661541" sldId="365"/>
        </pc:sldMkLst>
        <pc:graphicFrameChg chg="add del mod">
          <ac:chgData name="Cecilia Nyberg" userId="ccffea21-8d7c-47a3-9397-b8726338f9b9" providerId="ADAL" clId="{0E6CE8B0-13E7-4D0D-8C30-E7B6E6B8E67E}" dt="2023-12-14T13:48:38.197" v="5561" actId="478"/>
          <ac:graphicFrameMkLst>
            <pc:docMk/>
            <pc:sldMk cId="1221661541" sldId="365"/>
            <ac:graphicFrameMk id="2" creationId="{B8B58A36-2A62-454F-82AF-B8D6270B2918}"/>
          </ac:graphicFrameMkLst>
        </pc:graphicFrameChg>
        <pc:graphicFrameChg chg="add mod">
          <ac:chgData name="Cecilia Nyberg" userId="ccffea21-8d7c-47a3-9397-b8726338f9b9" providerId="ADAL" clId="{0E6CE8B0-13E7-4D0D-8C30-E7B6E6B8E67E}" dt="2023-12-14T13:52:42.203" v="5567"/>
          <ac:graphicFrameMkLst>
            <pc:docMk/>
            <pc:sldMk cId="1221661541" sldId="365"/>
            <ac:graphicFrameMk id="4" creationId="{B8B58A36-2A62-454F-82AF-B8D6270B2918}"/>
          </ac:graphicFrameMkLst>
        </pc:graphicFrameChg>
        <pc:graphicFrameChg chg="del">
          <ac:chgData name="Cecilia Nyberg" userId="ccffea21-8d7c-47a3-9397-b8726338f9b9" providerId="ADAL" clId="{0E6CE8B0-13E7-4D0D-8C30-E7B6E6B8E67E}" dt="2023-11-14T12:49:31.397" v="2620" actId="478"/>
          <ac:graphicFrameMkLst>
            <pc:docMk/>
            <pc:sldMk cId="1221661541" sldId="365"/>
            <ac:graphicFrameMk id="6" creationId="{B8B58A36-2A62-454F-82AF-B8D6270B2918}"/>
          </ac:graphicFrameMkLst>
        </pc:graphicFrameChg>
      </pc:sldChg>
      <pc:sldChg chg="addSp delSp modSp mod">
        <pc:chgData name="Cecilia Nyberg" userId="ccffea21-8d7c-47a3-9397-b8726338f9b9" providerId="ADAL" clId="{0E6CE8B0-13E7-4D0D-8C30-E7B6E6B8E67E}" dt="2023-11-23T08:47:36.445" v="4121" actId="255"/>
        <pc:sldMkLst>
          <pc:docMk/>
          <pc:sldMk cId="406418556" sldId="367"/>
        </pc:sldMkLst>
        <pc:graphicFrameChg chg="add mod">
          <ac:chgData name="Cecilia Nyberg" userId="ccffea21-8d7c-47a3-9397-b8726338f9b9" providerId="ADAL" clId="{0E6CE8B0-13E7-4D0D-8C30-E7B6E6B8E67E}" dt="2023-11-23T08:47:36.445" v="4121" actId="255"/>
          <ac:graphicFrameMkLst>
            <pc:docMk/>
            <pc:sldMk cId="406418556" sldId="367"/>
            <ac:graphicFrameMk id="2" creationId="{1A0FADEF-9B67-4D7B-8AD8-77452A52B92F}"/>
          </ac:graphicFrameMkLst>
        </pc:graphicFrameChg>
        <pc:graphicFrameChg chg="del">
          <ac:chgData name="Cecilia Nyberg" userId="ccffea21-8d7c-47a3-9397-b8726338f9b9" providerId="ADAL" clId="{0E6CE8B0-13E7-4D0D-8C30-E7B6E6B8E67E}" dt="2023-11-14T12:52:48.335" v="2628" actId="478"/>
          <ac:graphicFrameMkLst>
            <pc:docMk/>
            <pc:sldMk cId="406418556" sldId="367"/>
            <ac:graphicFrameMk id="7" creationId="{1A0FADEF-9B67-4D7B-8AD8-77452A52B92F}"/>
          </ac:graphicFrameMkLst>
        </pc:graphicFrameChg>
      </pc:sldChg>
      <pc:sldChg chg="addSp delSp modSp mod">
        <pc:chgData name="Cecilia Nyberg" userId="ccffea21-8d7c-47a3-9397-b8726338f9b9" providerId="ADAL" clId="{0E6CE8B0-13E7-4D0D-8C30-E7B6E6B8E67E}" dt="2023-11-23T08:48:05.278" v="4127" actId="255"/>
        <pc:sldMkLst>
          <pc:docMk/>
          <pc:sldMk cId="4153722739" sldId="368"/>
        </pc:sldMkLst>
        <pc:graphicFrameChg chg="add mod">
          <ac:chgData name="Cecilia Nyberg" userId="ccffea21-8d7c-47a3-9397-b8726338f9b9" providerId="ADAL" clId="{0E6CE8B0-13E7-4D0D-8C30-E7B6E6B8E67E}" dt="2023-11-23T08:48:05.278" v="4127" actId="255"/>
          <ac:graphicFrameMkLst>
            <pc:docMk/>
            <pc:sldMk cId="4153722739" sldId="368"/>
            <ac:graphicFrameMk id="2" creationId="{FCAC12FD-CD8A-4558-98AD-744B23E97D7D}"/>
          </ac:graphicFrameMkLst>
        </pc:graphicFrameChg>
        <pc:graphicFrameChg chg="del">
          <ac:chgData name="Cecilia Nyberg" userId="ccffea21-8d7c-47a3-9397-b8726338f9b9" providerId="ADAL" clId="{0E6CE8B0-13E7-4D0D-8C30-E7B6E6B8E67E}" dt="2023-11-14T12:54:00.294" v="2633" actId="478"/>
          <ac:graphicFrameMkLst>
            <pc:docMk/>
            <pc:sldMk cId="4153722739" sldId="368"/>
            <ac:graphicFrameMk id="6" creationId="{FCAC12FD-CD8A-4558-98AD-744B23E97D7D}"/>
          </ac:graphicFrameMkLst>
        </pc:graphicFrameChg>
      </pc:sldChg>
      <pc:sldChg chg="addSp delSp modSp mod ord modNotesTx">
        <pc:chgData name="Cecilia Nyberg" userId="ccffea21-8d7c-47a3-9397-b8726338f9b9" providerId="ADAL" clId="{0E6CE8B0-13E7-4D0D-8C30-E7B6E6B8E67E}" dt="2024-01-11T12:36:53.180" v="7105"/>
        <pc:sldMkLst>
          <pc:docMk/>
          <pc:sldMk cId="2879894513" sldId="370"/>
        </pc:sldMkLst>
        <pc:spChg chg="mod">
          <ac:chgData name="Cecilia Nyberg" userId="ccffea21-8d7c-47a3-9397-b8726338f9b9" providerId="ADAL" clId="{0E6CE8B0-13E7-4D0D-8C30-E7B6E6B8E67E}" dt="2023-11-14T08:49:13.535" v="426" actId="20577"/>
          <ac:spMkLst>
            <pc:docMk/>
            <pc:sldMk cId="2879894513" sldId="370"/>
            <ac:spMk id="4" creationId="{0E25340C-E7AD-E408-1AE6-FB529E11B433}"/>
          </ac:spMkLst>
        </pc:spChg>
        <pc:spChg chg="mod">
          <ac:chgData name="Cecilia Nyberg" userId="ccffea21-8d7c-47a3-9397-b8726338f9b9" providerId="ADAL" clId="{0E6CE8B0-13E7-4D0D-8C30-E7B6E6B8E67E}" dt="2023-11-14T08:43:32.922" v="334" actId="5793"/>
          <ac:spMkLst>
            <pc:docMk/>
            <pc:sldMk cId="2879894513" sldId="370"/>
            <ac:spMk id="5" creationId="{EA354928-FE76-9AF9-359F-438F44698369}"/>
          </ac:spMkLst>
        </pc:spChg>
        <pc:graphicFrameChg chg="add del mod">
          <ac:chgData name="Cecilia Nyberg" userId="ccffea21-8d7c-47a3-9397-b8726338f9b9" providerId="ADAL" clId="{0E6CE8B0-13E7-4D0D-8C30-E7B6E6B8E67E}" dt="2023-12-12T08:17:09.598" v="4859" actId="478"/>
          <ac:graphicFrameMkLst>
            <pc:docMk/>
            <pc:sldMk cId="2879894513" sldId="370"/>
            <ac:graphicFrameMk id="2" creationId="{5249A670-01F8-FF40-CB6B-493E4E43250B}"/>
          </ac:graphicFrameMkLst>
        </pc:graphicFrameChg>
        <pc:graphicFrameChg chg="add mod">
          <ac:chgData name="Cecilia Nyberg" userId="ccffea21-8d7c-47a3-9397-b8726338f9b9" providerId="ADAL" clId="{0E6CE8B0-13E7-4D0D-8C30-E7B6E6B8E67E}" dt="2023-12-12T09:35:16.142" v="4914"/>
          <ac:graphicFrameMkLst>
            <pc:docMk/>
            <pc:sldMk cId="2879894513" sldId="370"/>
            <ac:graphicFrameMk id="3" creationId="{5249A670-01F8-FF40-CB6B-493E4E43250B}"/>
          </ac:graphicFrameMkLst>
        </pc:graphicFrameChg>
      </pc:sldChg>
      <pc:sldChg chg="addSp delSp modSp mod ord modNotesTx">
        <pc:chgData name="Cecilia Nyberg" userId="ccffea21-8d7c-47a3-9397-b8726338f9b9" providerId="ADAL" clId="{0E6CE8B0-13E7-4D0D-8C30-E7B6E6B8E67E}" dt="2024-01-11T12:37:13.727" v="7107"/>
        <pc:sldMkLst>
          <pc:docMk/>
          <pc:sldMk cId="3288425021" sldId="371"/>
        </pc:sldMkLst>
        <pc:spChg chg="mod">
          <ac:chgData name="Cecilia Nyberg" userId="ccffea21-8d7c-47a3-9397-b8726338f9b9" providerId="ADAL" clId="{0E6CE8B0-13E7-4D0D-8C30-E7B6E6B8E67E}" dt="2023-11-14T09:34:25.271" v="979" actId="20577"/>
          <ac:spMkLst>
            <pc:docMk/>
            <pc:sldMk cId="3288425021" sldId="371"/>
            <ac:spMk id="2" creationId="{6466535E-CB67-A4CF-ED63-D29A7ECBC983}"/>
          </ac:spMkLst>
        </pc:spChg>
        <pc:spChg chg="mod">
          <ac:chgData name="Cecilia Nyberg" userId="ccffea21-8d7c-47a3-9397-b8726338f9b9" providerId="ADAL" clId="{0E6CE8B0-13E7-4D0D-8C30-E7B6E6B8E67E}" dt="2023-11-14T09:33:20.959" v="935" actId="5793"/>
          <ac:spMkLst>
            <pc:docMk/>
            <pc:sldMk cId="3288425021" sldId="371"/>
            <ac:spMk id="3" creationId="{CBBDA27E-71EA-D631-C2BA-773CCB431107}"/>
          </ac:spMkLst>
        </pc:spChg>
        <pc:graphicFrameChg chg="add del mod">
          <ac:chgData name="Cecilia Nyberg" userId="ccffea21-8d7c-47a3-9397-b8726338f9b9" providerId="ADAL" clId="{0E6CE8B0-13E7-4D0D-8C30-E7B6E6B8E67E}" dt="2023-12-12T08:39:27.900" v="4868" actId="478"/>
          <ac:graphicFrameMkLst>
            <pc:docMk/>
            <pc:sldMk cId="3288425021" sldId="371"/>
            <ac:graphicFrameMk id="4" creationId="{95700E51-E0E0-BA6E-3228-F528BFACBD96}"/>
          </ac:graphicFrameMkLst>
        </pc:graphicFrameChg>
        <pc:graphicFrameChg chg="add mod">
          <ac:chgData name="Cecilia Nyberg" userId="ccffea21-8d7c-47a3-9397-b8726338f9b9" providerId="ADAL" clId="{0E6CE8B0-13E7-4D0D-8C30-E7B6E6B8E67E}" dt="2023-12-12T08:41:17.940" v="4877"/>
          <ac:graphicFrameMkLst>
            <pc:docMk/>
            <pc:sldMk cId="3288425021" sldId="371"/>
            <ac:graphicFrameMk id="5" creationId="{95700E51-E0E0-BA6E-3228-F528BFACBD96}"/>
          </ac:graphicFrameMkLst>
        </pc:graphicFrameChg>
      </pc:sldChg>
      <pc:sldChg chg="addSp delSp modSp mod ord">
        <pc:chgData name="Cecilia Nyberg" userId="ccffea21-8d7c-47a3-9397-b8726338f9b9" providerId="ADAL" clId="{0E6CE8B0-13E7-4D0D-8C30-E7B6E6B8E67E}" dt="2024-01-11T12:37:23.575" v="7109"/>
        <pc:sldMkLst>
          <pc:docMk/>
          <pc:sldMk cId="3405347037" sldId="372"/>
        </pc:sldMkLst>
        <pc:spChg chg="mod">
          <ac:chgData name="Cecilia Nyberg" userId="ccffea21-8d7c-47a3-9397-b8726338f9b9" providerId="ADAL" clId="{0E6CE8B0-13E7-4D0D-8C30-E7B6E6B8E67E}" dt="2023-12-21T10:13:33.001" v="6880" actId="20577"/>
          <ac:spMkLst>
            <pc:docMk/>
            <pc:sldMk cId="3405347037" sldId="372"/>
            <ac:spMk id="2" creationId="{40B02BB8-F05F-868D-0AC4-72CD445B6D42}"/>
          </ac:spMkLst>
        </pc:spChg>
        <pc:spChg chg="mod">
          <ac:chgData name="Cecilia Nyberg" userId="ccffea21-8d7c-47a3-9397-b8726338f9b9" providerId="ADAL" clId="{0E6CE8B0-13E7-4D0D-8C30-E7B6E6B8E67E}" dt="2023-11-14T09:59:05.173" v="1392" actId="5793"/>
          <ac:spMkLst>
            <pc:docMk/>
            <pc:sldMk cId="3405347037" sldId="372"/>
            <ac:spMk id="3" creationId="{B92EF594-EDF0-18ED-EFC9-DD6F27C3B7F4}"/>
          </ac:spMkLst>
        </pc:spChg>
        <pc:graphicFrameChg chg="add del mod">
          <ac:chgData name="Cecilia Nyberg" userId="ccffea21-8d7c-47a3-9397-b8726338f9b9" providerId="ADAL" clId="{0E6CE8B0-13E7-4D0D-8C30-E7B6E6B8E67E}" dt="2023-12-12T08:46:02.831" v="4878" actId="478"/>
          <ac:graphicFrameMkLst>
            <pc:docMk/>
            <pc:sldMk cId="3405347037" sldId="372"/>
            <ac:graphicFrameMk id="4" creationId="{6AB5DB9B-13AE-28EA-28A5-6A628B329FA1}"/>
          </ac:graphicFrameMkLst>
        </pc:graphicFrameChg>
        <pc:graphicFrameChg chg="add mod">
          <ac:chgData name="Cecilia Nyberg" userId="ccffea21-8d7c-47a3-9397-b8726338f9b9" providerId="ADAL" clId="{0E6CE8B0-13E7-4D0D-8C30-E7B6E6B8E67E}" dt="2023-12-12T09:45:11.017" v="4950"/>
          <ac:graphicFrameMkLst>
            <pc:docMk/>
            <pc:sldMk cId="3405347037" sldId="372"/>
            <ac:graphicFrameMk id="5" creationId="{6AB5DB9B-13AE-28EA-28A5-6A628B329FA1}"/>
          </ac:graphicFrameMkLst>
        </pc:graphicFrameChg>
      </pc:sldChg>
      <pc:sldChg chg="addSp delSp modSp mod modNotesTx">
        <pc:chgData name="Cecilia Nyberg" userId="ccffea21-8d7c-47a3-9397-b8726338f9b9" providerId="ADAL" clId="{0E6CE8B0-13E7-4D0D-8C30-E7B6E6B8E67E}" dt="2024-01-02T13:23:36.448" v="7098" actId="14100"/>
        <pc:sldMkLst>
          <pc:docMk/>
          <pc:sldMk cId="3917516543" sldId="373"/>
        </pc:sldMkLst>
        <pc:spChg chg="mod">
          <ac:chgData name="Cecilia Nyberg" userId="ccffea21-8d7c-47a3-9397-b8726338f9b9" providerId="ADAL" clId="{0E6CE8B0-13E7-4D0D-8C30-E7B6E6B8E67E}" dt="2023-12-19T09:17:23.743" v="6848" actId="20577"/>
          <ac:spMkLst>
            <pc:docMk/>
            <pc:sldMk cId="3917516543" sldId="373"/>
            <ac:spMk id="2" creationId="{CD1ACF50-5CF2-8EE8-5D36-CD4B4881A013}"/>
          </ac:spMkLst>
        </pc:spChg>
        <pc:spChg chg="mod">
          <ac:chgData name="Cecilia Nyberg" userId="ccffea21-8d7c-47a3-9397-b8726338f9b9" providerId="ADAL" clId="{0E6CE8B0-13E7-4D0D-8C30-E7B6E6B8E67E}" dt="2023-11-14T10:39:37.087" v="1935" actId="5793"/>
          <ac:spMkLst>
            <pc:docMk/>
            <pc:sldMk cId="3917516543" sldId="373"/>
            <ac:spMk id="3" creationId="{73E4E6B1-03E7-9462-5CA7-3221AD2A40E7}"/>
          </ac:spMkLst>
        </pc:spChg>
        <pc:graphicFrameChg chg="add del mod">
          <ac:chgData name="Cecilia Nyberg" userId="ccffea21-8d7c-47a3-9397-b8726338f9b9" providerId="ADAL" clId="{0E6CE8B0-13E7-4D0D-8C30-E7B6E6B8E67E}" dt="2024-01-02T13:23:16.256" v="7095" actId="478"/>
          <ac:graphicFrameMkLst>
            <pc:docMk/>
            <pc:sldMk cId="3917516543" sldId="373"/>
            <ac:graphicFrameMk id="4" creationId="{7FA73E4E-F3EC-1923-CE50-A6A569A97AD6}"/>
          </ac:graphicFrameMkLst>
        </pc:graphicFrameChg>
        <pc:graphicFrameChg chg="add mod">
          <ac:chgData name="Cecilia Nyberg" userId="ccffea21-8d7c-47a3-9397-b8726338f9b9" providerId="ADAL" clId="{0E6CE8B0-13E7-4D0D-8C30-E7B6E6B8E67E}" dt="2023-11-14T15:13:53.054" v="2848"/>
          <ac:graphicFrameMkLst>
            <pc:docMk/>
            <pc:sldMk cId="3917516543" sldId="373"/>
            <ac:graphicFrameMk id="5" creationId="{43B71EDB-02C2-217D-E55F-19A64223ED9B}"/>
          </ac:graphicFrameMkLst>
        </pc:graphicFrameChg>
        <pc:graphicFrameChg chg="add mod">
          <ac:chgData name="Cecilia Nyberg" userId="ccffea21-8d7c-47a3-9397-b8726338f9b9" providerId="ADAL" clId="{0E6CE8B0-13E7-4D0D-8C30-E7B6E6B8E67E}" dt="2024-01-02T13:23:36.448" v="7098" actId="14100"/>
          <ac:graphicFrameMkLst>
            <pc:docMk/>
            <pc:sldMk cId="3917516543" sldId="373"/>
            <ac:graphicFrameMk id="5" creationId="{7FA73E4E-F3EC-1923-CE50-A6A569A97AD6}"/>
          </ac:graphicFrameMkLst>
        </pc:graphicFrameChg>
      </pc:sldChg>
      <pc:sldChg chg="addSp delSp modSp mod modNotesTx">
        <pc:chgData name="Cecilia Nyberg" userId="ccffea21-8d7c-47a3-9397-b8726338f9b9" providerId="ADAL" clId="{0E6CE8B0-13E7-4D0D-8C30-E7B6E6B8E67E}" dt="2023-12-18T12:37:07.666" v="6379" actId="115"/>
        <pc:sldMkLst>
          <pc:docMk/>
          <pc:sldMk cId="2682135405" sldId="374"/>
        </pc:sldMkLst>
        <pc:spChg chg="mod">
          <ac:chgData name="Cecilia Nyberg" userId="ccffea21-8d7c-47a3-9397-b8726338f9b9" providerId="ADAL" clId="{0E6CE8B0-13E7-4D0D-8C30-E7B6E6B8E67E}" dt="2023-11-20T08:43:33.358" v="3098" actId="20577"/>
          <ac:spMkLst>
            <pc:docMk/>
            <pc:sldMk cId="2682135405" sldId="374"/>
            <ac:spMk id="2" creationId="{5393DC35-6073-595E-B65C-0A863FB1717B}"/>
          </ac:spMkLst>
        </pc:spChg>
        <pc:spChg chg="mod">
          <ac:chgData name="Cecilia Nyberg" userId="ccffea21-8d7c-47a3-9397-b8726338f9b9" providerId="ADAL" clId="{0E6CE8B0-13E7-4D0D-8C30-E7B6E6B8E67E}" dt="2023-11-14T09:42:14.236" v="1070" actId="5793"/>
          <ac:spMkLst>
            <pc:docMk/>
            <pc:sldMk cId="2682135405" sldId="374"/>
            <ac:spMk id="3" creationId="{9AF23471-35DB-09E1-772B-4737C92CD5C7}"/>
          </ac:spMkLst>
        </pc:spChg>
        <pc:graphicFrameChg chg="add del mod">
          <ac:chgData name="Cecilia Nyberg" userId="ccffea21-8d7c-47a3-9397-b8726338f9b9" providerId="ADAL" clId="{0E6CE8B0-13E7-4D0D-8C30-E7B6E6B8E67E}" dt="2023-12-14T13:13:43.495" v="5364" actId="478"/>
          <ac:graphicFrameMkLst>
            <pc:docMk/>
            <pc:sldMk cId="2682135405" sldId="374"/>
            <ac:graphicFrameMk id="4" creationId="{F8579D4F-6397-9F22-5EBA-804A8CCB9AB8}"/>
          </ac:graphicFrameMkLst>
        </pc:graphicFrameChg>
        <pc:graphicFrameChg chg="add mod">
          <ac:chgData name="Cecilia Nyberg" userId="ccffea21-8d7c-47a3-9397-b8726338f9b9" providerId="ADAL" clId="{0E6CE8B0-13E7-4D0D-8C30-E7B6E6B8E67E}" dt="2023-12-14T13:14:46.311" v="5372"/>
          <ac:graphicFrameMkLst>
            <pc:docMk/>
            <pc:sldMk cId="2682135405" sldId="374"/>
            <ac:graphicFrameMk id="5" creationId="{F8579D4F-6397-9F22-5EBA-804A8CCB9AB8}"/>
          </ac:graphicFrameMkLst>
        </pc:graphicFrameChg>
      </pc:sldChg>
      <pc:sldChg chg="addSp delSp modSp mod ord">
        <pc:chgData name="Cecilia Nyberg" userId="ccffea21-8d7c-47a3-9397-b8726338f9b9" providerId="ADAL" clId="{0E6CE8B0-13E7-4D0D-8C30-E7B6E6B8E67E}" dt="2023-12-12T09:49:05.569" v="4968"/>
        <pc:sldMkLst>
          <pc:docMk/>
          <pc:sldMk cId="3418143517" sldId="375"/>
        </pc:sldMkLst>
        <pc:spChg chg="mod">
          <ac:chgData name="Cecilia Nyberg" userId="ccffea21-8d7c-47a3-9397-b8726338f9b9" providerId="ADAL" clId="{0E6CE8B0-13E7-4D0D-8C30-E7B6E6B8E67E}" dt="2023-11-14T10:47:41.031" v="2053" actId="20577"/>
          <ac:spMkLst>
            <pc:docMk/>
            <pc:sldMk cId="3418143517" sldId="375"/>
            <ac:spMk id="2" creationId="{3700332C-A5DB-3683-D698-2D120F73A189}"/>
          </ac:spMkLst>
        </pc:spChg>
        <pc:spChg chg="mod">
          <ac:chgData name="Cecilia Nyberg" userId="ccffea21-8d7c-47a3-9397-b8726338f9b9" providerId="ADAL" clId="{0E6CE8B0-13E7-4D0D-8C30-E7B6E6B8E67E}" dt="2023-11-14T10:45:02.137" v="1953" actId="5793"/>
          <ac:spMkLst>
            <pc:docMk/>
            <pc:sldMk cId="3418143517" sldId="375"/>
            <ac:spMk id="3" creationId="{FA2A926C-8BB2-3FBE-F6F3-084D149E86AB}"/>
          </ac:spMkLst>
        </pc:spChg>
        <pc:graphicFrameChg chg="add del mod">
          <ac:chgData name="Cecilia Nyberg" userId="ccffea21-8d7c-47a3-9397-b8726338f9b9" providerId="ADAL" clId="{0E6CE8B0-13E7-4D0D-8C30-E7B6E6B8E67E}" dt="2023-12-12T08:56:10.386" v="4891" actId="478"/>
          <ac:graphicFrameMkLst>
            <pc:docMk/>
            <pc:sldMk cId="3418143517" sldId="375"/>
            <ac:graphicFrameMk id="4" creationId="{B0E42EB3-1CD4-0B5D-2252-6B6EB302D753}"/>
          </ac:graphicFrameMkLst>
        </pc:graphicFrameChg>
        <pc:graphicFrameChg chg="add mod">
          <ac:chgData name="Cecilia Nyberg" userId="ccffea21-8d7c-47a3-9397-b8726338f9b9" providerId="ADAL" clId="{0E6CE8B0-13E7-4D0D-8C30-E7B6E6B8E67E}" dt="2023-12-12T09:49:05.569" v="4968"/>
          <ac:graphicFrameMkLst>
            <pc:docMk/>
            <pc:sldMk cId="3418143517" sldId="375"/>
            <ac:graphicFrameMk id="5" creationId="{B0E42EB3-1CD4-0B5D-2252-6B6EB302D753}"/>
          </ac:graphicFrameMkLst>
        </pc:graphicFrameChg>
      </pc:sldChg>
      <pc:sldChg chg="del">
        <pc:chgData name="Cecilia Nyberg" userId="ccffea21-8d7c-47a3-9397-b8726338f9b9" providerId="ADAL" clId="{0E6CE8B0-13E7-4D0D-8C30-E7B6E6B8E67E}" dt="2023-11-24T10:10:45.130" v="4744" actId="47"/>
        <pc:sldMkLst>
          <pc:docMk/>
          <pc:sldMk cId="1562324039" sldId="376"/>
        </pc:sldMkLst>
      </pc:sldChg>
      <pc:sldChg chg="addSp delSp modSp mod modNotesTx">
        <pc:chgData name="Cecilia Nyberg" userId="ccffea21-8d7c-47a3-9397-b8726338f9b9" providerId="ADAL" clId="{0E6CE8B0-13E7-4D0D-8C30-E7B6E6B8E67E}" dt="2023-12-14T13:28:56.935" v="5433" actId="6549"/>
        <pc:sldMkLst>
          <pc:docMk/>
          <pc:sldMk cId="828370165" sldId="377"/>
        </pc:sldMkLst>
        <pc:spChg chg="mod">
          <ac:chgData name="Cecilia Nyberg" userId="ccffea21-8d7c-47a3-9397-b8726338f9b9" providerId="ADAL" clId="{0E6CE8B0-13E7-4D0D-8C30-E7B6E6B8E67E}" dt="2023-12-14T13:28:56.935" v="5433" actId="6549"/>
          <ac:spMkLst>
            <pc:docMk/>
            <pc:sldMk cId="828370165" sldId="377"/>
            <ac:spMk id="2" creationId="{2B0279C6-18DC-1521-CAC4-3E75F7F4EBE3}"/>
          </ac:spMkLst>
        </pc:spChg>
        <pc:spChg chg="mod">
          <ac:chgData name="Cecilia Nyberg" userId="ccffea21-8d7c-47a3-9397-b8726338f9b9" providerId="ADAL" clId="{0E6CE8B0-13E7-4D0D-8C30-E7B6E6B8E67E}" dt="2023-11-14T12:57:25.372" v="2641" actId="5793"/>
          <ac:spMkLst>
            <pc:docMk/>
            <pc:sldMk cId="828370165" sldId="377"/>
            <ac:spMk id="3" creationId="{CBF7E483-FC3B-4F63-547B-4C5FFCECA433}"/>
          </ac:spMkLst>
        </pc:spChg>
        <pc:graphicFrameChg chg="add del mod">
          <ac:chgData name="Cecilia Nyberg" userId="ccffea21-8d7c-47a3-9397-b8726338f9b9" providerId="ADAL" clId="{0E6CE8B0-13E7-4D0D-8C30-E7B6E6B8E67E}" dt="2023-12-13T10:47:58.856" v="5341" actId="478"/>
          <ac:graphicFrameMkLst>
            <pc:docMk/>
            <pc:sldMk cId="828370165" sldId="377"/>
            <ac:graphicFrameMk id="4" creationId="{67AA30E2-AD09-6C9D-4E5D-167F9FF644BD}"/>
          </ac:graphicFrameMkLst>
        </pc:graphicFrameChg>
        <pc:graphicFrameChg chg="add mod">
          <ac:chgData name="Cecilia Nyberg" userId="ccffea21-8d7c-47a3-9397-b8726338f9b9" providerId="ADAL" clId="{0E6CE8B0-13E7-4D0D-8C30-E7B6E6B8E67E}" dt="2023-12-13T10:48:19.647" v="5344" actId="14100"/>
          <ac:graphicFrameMkLst>
            <pc:docMk/>
            <pc:sldMk cId="828370165" sldId="377"/>
            <ac:graphicFrameMk id="5" creationId="{D7CD47A5-ABBD-96D9-67CA-3F83A9DF2E0A}"/>
          </ac:graphicFrameMkLst>
        </pc:graphicFrameChg>
      </pc:sldChg>
      <pc:sldChg chg="addSp delSp modSp new mod ord">
        <pc:chgData name="Cecilia Nyberg" userId="ccffea21-8d7c-47a3-9397-b8726338f9b9" providerId="ADAL" clId="{0E6CE8B0-13E7-4D0D-8C30-E7B6E6B8E67E}" dt="2023-12-14T13:06:31.918" v="5350"/>
        <pc:sldMkLst>
          <pc:docMk/>
          <pc:sldMk cId="1515312304" sldId="378"/>
        </pc:sldMkLst>
        <pc:spChg chg="mod">
          <ac:chgData name="Cecilia Nyberg" userId="ccffea21-8d7c-47a3-9397-b8726338f9b9" providerId="ADAL" clId="{0E6CE8B0-13E7-4D0D-8C30-E7B6E6B8E67E}" dt="2023-11-17T14:33:15.387" v="2881"/>
          <ac:spMkLst>
            <pc:docMk/>
            <pc:sldMk cId="1515312304" sldId="378"/>
            <ac:spMk id="2" creationId="{B2D45157-92DA-97D3-37D2-A12E5D2DD611}"/>
          </ac:spMkLst>
        </pc:spChg>
        <pc:spChg chg="mod">
          <ac:chgData name="Cecilia Nyberg" userId="ccffea21-8d7c-47a3-9397-b8726338f9b9" providerId="ADAL" clId="{0E6CE8B0-13E7-4D0D-8C30-E7B6E6B8E67E}" dt="2023-11-14T09:04:27.896" v="672" actId="5793"/>
          <ac:spMkLst>
            <pc:docMk/>
            <pc:sldMk cId="1515312304" sldId="378"/>
            <ac:spMk id="3" creationId="{925ECAFD-45B6-D13D-59D5-CE1E6C6826BF}"/>
          </ac:spMkLst>
        </pc:spChg>
        <pc:graphicFrameChg chg="add del mod">
          <ac:chgData name="Cecilia Nyberg" userId="ccffea21-8d7c-47a3-9397-b8726338f9b9" providerId="ADAL" clId="{0E6CE8B0-13E7-4D0D-8C30-E7B6E6B8E67E}" dt="2023-12-12T08:27:04.148" v="4864" actId="478"/>
          <ac:graphicFrameMkLst>
            <pc:docMk/>
            <pc:sldMk cId="1515312304" sldId="378"/>
            <ac:graphicFrameMk id="4" creationId="{0E80F965-C23E-B62C-CFA9-42E515FBCE61}"/>
          </ac:graphicFrameMkLst>
        </pc:graphicFrameChg>
        <pc:graphicFrameChg chg="add mod">
          <ac:chgData name="Cecilia Nyberg" userId="ccffea21-8d7c-47a3-9397-b8726338f9b9" providerId="ADAL" clId="{0E6CE8B0-13E7-4D0D-8C30-E7B6E6B8E67E}" dt="2023-12-12T09:37:06.269" v="4930" actId="255"/>
          <ac:graphicFrameMkLst>
            <pc:docMk/>
            <pc:sldMk cId="1515312304" sldId="378"/>
            <ac:graphicFrameMk id="5" creationId="{0E80F965-C23E-B62C-CFA9-42E515FBCE61}"/>
          </ac:graphicFrameMkLst>
        </pc:graphicFrameChg>
      </pc:sldChg>
      <pc:sldChg chg="addSp delSp modSp new mod ord modNotesTx">
        <pc:chgData name="Cecilia Nyberg" userId="ccffea21-8d7c-47a3-9397-b8726338f9b9" providerId="ADAL" clId="{0E6CE8B0-13E7-4D0D-8C30-E7B6E6B8E67E}" dt="2024-01-02T08:40:00.243" v="7085"/>
        <pc:sldMkLst>
          <pc:docMk/>
          <pc:sldMk cId="2063468602" sldId="379"/>
        </pc:sldMkLst>
        <pc:spChg chg="mod">
          <ac:chgData name="Cecilia Nyberg" userId="ccffea21-8d7c-47a3-9397-b8726338f9b9" providerId="ADAL" clId="{0E6CE8B0-13E7-4D0D-8C30-E7B6E6B8E67E}" dt="2023-11-21T09:19:26.904" v="4031" actId="6549"/>
          <ac:spMkLst>
            <pc:docMk/>
            <pc:sldMk cId="2063468602" sldId="379"/>
            <ac:spMk id="2" creationId="{5AC9C639-D8FF-DCAA-B0CA-39D2129EC509}"/>
          </ac:spMkLst>
        </pc:spChg>
        <pc:spChg chg="mod">
          <ac:chgData name="Cecilia Nyberg" userId="ccffea21-8d7c-47a3-9397-b8726338f9b9" providerId="ADAL" clId="{0E6CE8B0-13E7-4D0D-8C30-E7B6E6B8E67E}" dt="2023-11-14T09:51:36.141" v="1216" actId="5793"/>
          <ac:spMkLst>
            <pc:docMk/>
            <pc:sldMk cId="2063468602" sldId="379"/>
            <ac:spMk id="3" creationId="{12B6ACFB-9454-EE94-B498-1652CA46EB38}"/>
          </ac:spMkLst>
        </pc:spChg>
        <pc:graphicFrameChg chg="add mod">
          <ac:chgData name="Cecilia Nyberg" userId="ccffea21-8d7c-47a3-9397-b8726338f9b9" providerId="ADAL" clId="{0E6CE8B0-13E7-4D0D-8C30-E7B6E6B8E67E}" dt="2023-12-12T09:42:12.871" v="4943"/>
          <ac:graphicFrameMkLst>
            <pc:docMk/>
            <pc:sldMk cId="2063468602" sldId="379"/>
            <ac:graphicFrameMk id="4" creationId="{A1182A6C-6243-FE10-6F85-4FEC2FD07216}"/>
          </ac:graphicFrameMkLst>
        </pc:graphicFrameChg>
        <pc:graphicFrameChg chg="add del mod">
          <ac:chgData name="Cecilia Nyberg" userId="ccffea21-8d7c-47a3-9397-b8726338f9b9" providerId="ADAL" clId="{0E6CE8B0-13E7-4D0D-8C30-E7B6E6B8E67E}" dt="2023-12-12T09:40:27.474" v="4931" actId="478"/>
          <ac:graphicFrameMkLst>
            <pc:docMk/>
            <pc:sldMk cId="2063468602" sldId="379"/>
            <ac:graphicFrameMk id="5" creationId="{A1182A6C-6243-FE10-6F85-4FEC2FD07216}"/>
          </ac:graphicFrameMkLst>
        </pc:graphicFrameChg>
      </pc:sldChg>
      <pc:sldChg chg="addSp delSp modSp new mod ord modNotesTx">
        <pc:chgData name="Cecilia Nyberg" userId="ccffea21-8d7c-47a3-9397-b8726338f9b9" providerId="ADAL" clId="{0E6CE8B0-13E7-4D0D-8C30-E7B6E6B8E67E}" dt="2023-12-12T09:46:41.126" v="4955"/>
        <pc:sldMkLst>
          <pc:docMk/>
          <pc:sldMk cId="3445442793" sldId="380"/>
        </pc:sldMkLst>
        <pc:spChg chg="mod">
          <ac:chgData name="Cecilia Nyberg" userId="ccffea21-8d7c-47a3-9397-b8726338f9b9" providerId="ADAL" clId="{0E6CE8B0-13E7-4D0D-8C30-E7B6E6B8E67E}" dt="2023-11-20T08:54:08.568" v="3141" actId="20577"/>
          <ac:spMkLst>
            <pc:docMk/>
            <pc:sldMk cId="3445442793" sldId="380"/>
            <ac:spMk id="2" creationId="{C109CB1F-27A6-465A-EEDC-977C43096439}"/>
          </ac:spMkLst>
        </pc:spChg>
        <pc:spChg chg="mod">
          <ac:chgData name="Cecilia Nyberg" userId="ccffea21-8d7c-47a3-9397-b8726338f9b9" providerId="ADAL" clId="{0E6CE8B0-13E7-4D0D-8C30-E7B6E6B8E67E}" dt="2023-11-14T10:11:53.996" v="1448" actId="5793"/>
          <ac:spMkLst>
            <pc:docMk/>
            <pc:sldMk cId="3445442793" sldId="380"/>
            <ac:spMk id="3" creationId="{613C2D67-99BD-1215-62C3-5286DF8BD65F}"/>
          </ac:spMkLst>
        </pc:spChg>
        <pc:graphicFrameChg chg="add del mod">
          <ac:chgData name="Cecilia Nyberg" userId="ccffea21-8d7c-47a3-9397-b8726338f9b9" providerId="ADAL" clId="{0E6CE8B0-13E7-4D0D-8C30-E7B6E6B8E67E}" dt="2023-12-12T08:51:29.355" v="4886" actId="478"/>
          <ac:graphicFrameMkLst>
            <pc:docMk/>
            <pc:sldMk cId="3445442793" sldId="380"/>
            <ac:graphicFrameMk id="4" creationId="{D3401C08-6E35-F54D-F93C-149DDA5CDB12}"/>
          </ac:graphicFrameMkLst>
        </pc:graphicFrameChg>
        <pc:graphicFrameChg chg="add mod">
          <ac:chgData name="Cecilia Nyberg" userId="ccffea21-8d7c-47a3-9397-b8726338f9b9" providerId="ADAL" clId="{0E6CE8B0-13E7-4D0D-8C30-E7B6E6B8E67E}" dt="2023-12-12T09:46:41.126" v="4955"/>
          <ac:graphicFrameMkLst>
            <pc:docMk/>
            <pc:sldMk cId="3445442793" sldId="380"/>
            <ac:graphicFrameMk id="5" creationId="{D3401C08-6E35-F54D-F93C-149DDA5CDB12}"/>
          </ac:graphicFrameMkLst>
        </pc:graphicFrameChg>
      </pc:sldChg>
      <pc:sldChg chg="addSp delSp modSp new mod ord">
        <pc:chgData name="Cecilia Nyberg" userId="ccffea21-8d7c-47a3-9397-b8726338f9b9" providerId="ADAL" clId="{0E6CE8B0-13E7-4D0D-8C30-E7B6E6B8E67E}" dt="2024-01-11T12:37:33.550" v="7111"/>
        <pc:sldMkLst>
          <pc:docMk/>
          <pc:sldMk cId="351618286" sldId="381"/>
        </pc:sldMkLst>
        <pc:spChg chg="mod">
          <ac:chgData name="Cecilia Nyberg" userId="ccffea21-8d7c-47a3-9397-b8726338f9b9" providerId="ADAL" clId="{0E6CE8B0-13E7-4D0D-8C30-E7B6E6B8E67E}" dt="2023-11-14T10:55:36.947" v="2158" actId="20577"/>
          <ac:spMkLst>
            <pc:docMk/>
            <pc:sldMk cId="351618286" sldId="381"/>
            <ac:spMk id="2" creationId="{996C2C6F-4872-E10C-0885-C69D53082EFF}"/>
          </ac:spMkLst>
        </pc:spChg>
        <pc:spChg chg="mod">
          <ac:chgData name="Cecilia Nyberg" userId="ccffea21-8d7c-47a3-9397-b8726338f9b9" providerId="ADAL" clId="{0E6CE8B0-13E7-4D0D-8C30-E7B6E6B8E67E}" dt="2023-11-14T10:54:42.611" v="2057" actId="5793"/>
          <ac:spMkLst>
            <pc:docMk/>
            <pc:sldMk cId="351618286" sldId="381"/>
            <ac:spMk id="3" creationId="{DFB71485-3947-C869-1D6B-CAA2D965CCC3}"/>
          </ac:spMkLst>
        </pc:spChg>
        <pc:graphicFrameChg chg="add del mod">
          <ac:chgData name="Cecilia Nyberg" userId="ccffea21-8d7c-47a3-9397-b8726338f9b9" providerId="ADAL" clId="{0E6CE8B0-13E7-4D0D-8C30-E7B6E6B8E67E}" dt="2023-12-12T09:06:53.951" v="4896" actId="478"/>
          <ac:graphicFrameMkLst>
            <pc:docMk/>
            <pc:sldMk cId="351618286" sldId="381"/>
            <ac:graphicFrameMk id="4" creationId="{7887E693-67EB-4161-35AC-57123DB7AF20}"/>
          </ac:graphicFrameMkLst>
        </pc:graphicFrameChg>
        <pc:graphicFrameChg chg="add mod">
          <ac:chgData name="Cecilia Nyberg" userId="ccffea21-8d7c-47a3-9397-b8726338f9b9" providerId="ADAL" clId="{0E6CE8B0-13E7-4D0D-8C30-E7B6E6B8E67E}" dt="2023-12-12T09:51:38.028" v="4977"/>
          <ac:graphicFrameMkLst>
            <pc:docMk/>
            <pc:sldMk cId="351618286" sldId="381"/>
            <ac:graphicFrameMk id="5" creationId="{7887E693-67EB-4161-35AC-57123DB7AF20}"/>
          </ac:graphicFrameMkLst>
        </pc:graphicFrameChg>
      </pc:sldChg>
      <pc:sldChg chg="addSp delSp modSp new mod ord modNotesTx">
        <pc:chgData name="Cecilia Nyberg" userId="ccffea21-8d7c-47a3-9397-b8726338f9b9" providerId="ADAL" clId="{0E6CE8B0-13E7-4D0D-8C30-E7B6E6B8E67E}" dt="2023-12-14T13:08:16.825" v="5352"/>
        <pc:sldMkLst>
          <pc:docMk/>
          <pc:sldMk cId="3350247020" sldId="382"/>
        </pc:sldMkLst>
        <pc:spChg chg="mod">
          <ac:chgData name="Cecilia Nyberg" userId="ccffea21-8d7c-47a3-9397-b8726338f9b9" providerId="ADAL" clId="{0E6CE8B0-13E7-4D0D-8C30-E7B6E6B8E67E}" dt="2023-12-12T15:17:09.199" v="5194" actId="20577"/>
          <ac:spMkLst>
            <pc:docMk/>
            <pc:sldMk cId="3350247020" sldId="382"/>
            <ac:spMk id="2" creationId="{850C0D8F-ECA2-3257-82ED-28EE8FC16A34}"/>
          </ac:spMkLst>
        </pc:spChg>
        <pc:spChg chg="mod">
          <ac:chgData name="Cecilia Nyberg" userId="ccffea21-8d7c-47a3-9397-b8726338f9b9" providerId="ADAL" clId="{0E6CE8B0-13E7-4D0D-8C30-E7B6E6B8E67E}" dt="2023-11-20T08:28:50.447" v="3045" actId="5793"/>
          <ac:spMkLst>
            <pc:docMk/>
            <pc:sldMk cId="3350247020" sldId="382"/>
            <ac:spMk id="3" creationId="{E8139573-9201-D071-A08B-B569C6D137DC}"/>
          </ac:spMkLst>
        </pc:spChg>
        <pc:graphicFrameChg chg="add mod">
          <ac:chgData name="Cecilia Nyberg" userId="ccffea21-8d7c-47a3-9397-b8726338f9b9" providerId="ADAL" clId="{0E6CE8B0-13E7-4D0D-8C30-E7B6E6B8E67E}" dt="2023-12-12T15:16:39.785" v="5172" actId="14100"/>
          <ac:graphicFrameMkLst>
            <pc:docMk/>
            <pc:sldMk cId="3350247020" sldId="382"/>
            <ac:graphicFrameMk id="4" creationId="{1F992011-77CE-DA22-DB3E-E8DDDADFE31E}"/>
          </ac:graphicFrameMkLst>
        </pc:graphicFrameChg>
        <pc:graphicFrameChg chg="add mod">
          <ac:chgData name="Cecilia Nyberg" userId="ccffea21-8d7c-47a3-9397-b8726338f9b9" providerId="ADAL" clId="{0E6CE8B0-13E7-4D0D-8C30-E7B6E6B8E67E}" dt="2023-11-20T08:29:05.468" v="3049"/>
          <ac:graphicFrameMkLst>
            <pc:docMk/>
            <pc:sldMk cId="3350247020" sldId="382"/>
            <ac:graphicFrameMk id="5" creationId="{1F992011-77CE-DA22-DB3E-E8DDDADFE31E}"/>
          </ac:graphicFrameMkLst>
        </pc:graphicFrameChg>
        <pc:graphicFrameChg chg="add del mod">
          <ac:chgData name="Cecilia Nyberg" userId="ccffea21-8d7c-47a3-9397-b8726338f9b9" providerId="ADAL" clId="{0E6CE8B0-13E7-4D0D-8C30-E7B6E6B8E67E}" dt="2023-12-12T15:15:52.755" v="5168" actId="478"/>
          <ac:graphicFrameMkLst>
            <pc:docMk/>
            <pc:sldMk cId="3350247020" sldId="382"/>
            <ac:graphicFrameMk id="6" creationId="{1F992011-77CE-DA22-DB3E-E8DDDADFE31E}"/>
          </ac:graphicFrameMkLst>
        </pc:graphicFrameChg>
      </pc:sldChg>
      <pc:sldChg chg="addSp delSp modSp new mod ord">
        <pc:chgData name="Cecilia Nyberg" userId="ccffea21-8d7c-47a3-9397-b8726338f9b9" providerId="ADAL" clId="{0E6CE8B0-13E7-4D0D-8C30-E7B6E6B8E67E}" dt="2023-12-14T13:22:14.256" v="5398"/>
        <pc:sldMkLst>
          <pc:docMk/>
          <pc:sldMk cId="313328746" sldId="383"/>
        </pc:sldMkLst>
        <pc:spChg chg="mod">
          <ac:chgData name="Cecilia Nyberg" userId="ccffea21-8d7c-47a3-9397-b8726338f9b9" providerId="ADAL" clId="{0E6CE8B0-13E7-4D0D-8C30-E7B6E6B8E67E}" dt="2023-11-20T11:21:55.259" v="3203" actId="20577"/>
          <ac:spMkLst>
            <pc:docMk/>
            <pc:sldMk cId="313328746" sldId="383"/>
            <ac:spMk id="2" creationId="{1012B349-B4EB-264D-246F-9342D0159EE6}"/>
          </ac:spMkLst>
        </pc:spChg>
        <pc:spChg chg="mod">
          <ac:chgData name="Cecilia Nyberg" userId="ccffea21-8d7c-47a3-9397-b8726338f9b9" providerId="ADAL" clId="{0E6CE8B0-13E7-4D0D-8C30-E7B6E6B8E67E}" dt="2023-11-20T11:21:58.291" v="3204" actId="5793"/>
          <ac:spMkLst>
            <pc:docMk/>
            <pc:sldMk cId="313328746" sldId="383"/>
            <ac:spMk id="3" creationId="{F194F84C-440F-A848-7E12-14E8CF1D2E5E}"/>
          </ac:spMkLst>
        </pc:spChg>
        <pc:graphicFrameChg chg="add del mod">
          <ac:chgData name="Cecilia Nyberg" userId="ccffea21-8d7c-47a3-9397-b8726338f9b9" providerId="ADAL" clId="{0E6CE8B0-13E7-4D0D-8C30-E7B6E6B8E67E}" dt="2023-12-14T13:21:05.103" v="5392" actId="478"/>
          <ac:graphicFrameMkLst>
            <pc:docMk/>
            <pc:sldMk cId="313328746" sldId="383"/>
            <ac:graphicFrameMk id="4" creationId="{6F51D990-476A-CEBC-9E41-A6FC401DD56C}"/>
          </ac:graphicFrameMkLst>
        </pc:graphicFrameChg>
        <pc:graphicFrameChg chg="add mod">
          <ac:chgData name="Cecilia Nyberg" userId="ccffea21-8d7c-47a3-9397-b8726338f9b9" providerId="ADAL" clId="{0E6CE8B0-13E7-4D0D-8C30-E7B6E6B8E67E}" dt="2023-12-14T13:22:14.256" v="5398"/>
          <ac:graphicFrameMkLst>
            <pc:docMk/>
            <pc:sldMk cId="313328746" sldId="383"/>
            <ac:graphicFrameMk id="5" creationId="{6F51D990-476A-CEBC-9E41-A6FC401DD56C}"/>
          </ac:graphicFrameMkLst>
        </pc:graphicFrameChg>
      </pc:sldChg>
      <pc:sldChg chg="addSp delSp modSp new mod ord modNotesTx">
        <pc:chgData name="Cecilia Nyberg" userId="ccffea21-8d7c-47a3-9397-b8726338f9b9" providerId="ADAL" clId="{0E6CE8B0-13E7-4D0D-8C30-E7B6E6B8E67E}" dt="2023-12-19T09:00:13.022" v="6810" actId="20577"/>
        <pc:sldMkLst>
          <pc:docMk/>
          <pc:sldMk cId="2851654289" sldId="384"/>
        </pc:sldMkLst>
        <pc:spChg chg="mod">
          <ac:chgData name="Cecilia Nyberg" userId="ccffea21-8d7c-47a3-9397-b8726338f9b9" providerId="ADAL" clId="{0E6CE8B0-13E7-4D0D-8C30-E7B6E6B8E67E}" dt="2023-11-20T12:09:30.813" v="3365" actId="20577"/>
          <ac:spMkLst>
            <pc:docMk/>
            <pc:sldMk cId="2851654289" sldId="384"/>
            <ac:spMk id="2" creationId="{14E676CE-BB18-A3D2-112A-2579158C92AB}"/>
          </ac:spMkLst>
        </pc:spChg>
        <pc:spChg chg="mod">
          <ac:chgData name="Cecilia Nyberg" userId="ccffea21-8d7c-47a3-9397-b8726338f9b9" providerId="ADAL" clId="{0E6CE8B0-13E7-4D0D-8C30-E7B6E6B8E67E}" dt="2023-11-20T12:08:02.591" v="3330" actId="5793"/>
          <ac:spMkLst>
            <pc:docMk/>
            <pc:sldMk cId="2851654289" sldId="384"/>
            <ac:spMk id="3" creationId="{EEAD75F6-ECDC-30E4-E91A-A5FC408A10C3}"/>
          </ac:spMkLst>
        </pc:spChg>
        <pc:graphicFrameChg chg="add del mod">
          <ac:chgData name="Cecilia Nyberg" userId="ccffea21-8d7c-47a3-9397-b8726338f9b9" providerId="ADAL" clId="{0E6CE8B0-13E7-4D0D-8C30-E7B6E6B8E67E}" dt="2023-11-21T14:48:52.871" v="4098" actId="478"/>
          <ac:graphicFrameMkLst>
            <pc:docMk/>
            <pc:sldMk cId="2851654289" sldId="384"/>
            <ac:graphicFrameMk id="4" creationId="{B79C00CA-3295-F17C-E13C-302D5AD9E0D7}"/>
          </ac:graphicFrameMkLst>
        </pc:graphicFrameChg>
        <pc:graphicFrameChg chg="add mod">
          <ac:chgData name="Cecilia Nyberg" userId="ccffea21-8d7c-47a3-9397-b8726338f9b9" providerId="ADAL" clId="{0E6CE8B0-13E7-4D0D-8C30-E7B6E6B8E67E}" dt="2023-11-21T14:50:22.076" v="4105"/>
          <ac:graphicFrameMkLst>
            <pc:docMk/>
            <pc:sldMk cId="2851654289" sldId="384"/>
            <ac:graphicFrameMk id="5" creationId="{B79C00CA-3295-F17C-E13C-302D5AD9E0D7}"/>
          </ac:graphicFrameMkLst>
        </pc:graphicFrameChg>
      </pc:sldChg>
      <pc:sldChg chg="addSp modSp new mod ord">
        <pc:chgData name="Cecilia Nyberg" userId="ccffea21-8d7c-47a3-9397-b8726338f9b9" providerId="ADAL" clId="{0E6CE8B0-13E7-4D0D-8C30-E7B6E6B8E67E}" dt="2023-11-20T12:29:32.712" v="3683"/>
        <pc:sldMkLst>
          <pc:docMk/>
          <pc:sldMk cId="418612686" sldId="385"/>
        </pc:sldMkLst>
        <pc:spChg chg="mod">
          <ac:chgData name="Cecilia Nyberg" userId="ccffea21-8d7c-47a3-9397-b8726338f9b9" providerId="ADAL" clId="{0E6CE8B0-13E7-4D0D-8C30-E7B6E6B8E67E}" dt="2023-11-20T12:27:07.338" v="3675" actId="20577"/>
          <ac:spMkLst>
            <pc:docMk/>
            <pc:sldMk cId="418612686" sldId="385"/>
            <ac:spMk id="2" creationId="{13FCB687-F89D-CCA0-755B-DA0DFB506C55}"/>
          </ac:spMkLst>
        </pc:spChg>
        <pc:spChg chg="mod">
          <ac:chgData name="Cecilia Nyberg" userId="ccffea21-8d7c-47a3-9397-b8726338f9b9" providerId="ADAL" clId="{0E6CE8B0-13E7-4D0D-8C30-E7B6E6B8E67E}" dt="2023-11-20T12:25:34.883" v="3661" actId="5793"/>
          <ac:spMkLst>
            <pc:docMk/>
            <pc:sldMk cId="418612686" sldId="385"/>
            <ac:spMk id="3" creationId="{C549366B-8FB1-244A-C803-5B7E9AF37CC3}"/>
          </ac:spMkLst>
        </pc:spChg>
        <pc:graphicFrameChg chg="add mod">
          <ac:chgData name="Cecilia Nyberg" userId="ccffea21-8d7c-47a3-9397-b8726338f9b9" providerId="ADAL" clId="{0E6CE8B0-13E7-4D0D-8C30-E7B6E6B8E67E}" dt="2023-11-20T12:29:01.462" v="3681"/>
          <ac:graphicFrameMkLst>
            <pc:docMk/>
            <pc:sldMk cId="418612686" sldId="385"/>
            <ac:graphicFrameMk id="4" creationId="{F7C2E6BA-A58B-F996-215D-93FECFA888E2}"/>
          </ac:graphicFrameMkLst>
        </pc:graphicFrameChg>
      </pc:sldChg>
      <pc:sldChg chg="addSp delSp modSp new mod ord">
        <pc:chgData name="Cecilia Nyberg" userId="ccffea21-8d7c-47a3-9397-b8726338f9b9" providerId="ADAL" clId="{0E6CE8B0-13E7-4D0D-8C30-E7B6E6B8E67E}" dt="2023-12-12T09:52:15.386" v="4980"/>
        <pc:sldMkLst>
          <pc:docMk/>
          <pc:sldMk cId="3728487417" sldId="386"/>
        </pc:sldMkLst>
        <pc:spChg chg="mod">
          <ac:chgData name="Cecilia Nyberg" userId="ccffea21-8d7c-47a3-9397-b8726338f9b9" providerId="ADAL" clId="{0E6CE8B0-13E7-4D0D-8C30-E7B6E6B8E67E}" dt="2023-11-20T13:04:01.359" v="3703" actId="20577"/>
          <ac:spMkLst>
            <pc:docMk/>
            <pc:sldMk cId="3728487417" sldId="386"/>
            <ac:spMk id="2" creationId="{6C596C66-5879-8476-7235-A841271C5FB9}"/>
          </ac:spMkLst>
        </pc:spChg>
        <pc:spChg chg="mod">
          <ac:chgData name="Cecilia Nyberg" userId="ccffea21-8d7c-47a3-9397-b8726338f9b9" providerId="ADAL" clId="{0E6CE8B0-13E7-4D0D-8C30-E7B6E6B8E67E}" dt="2023-11-20T13:02:44.511" v="3685" actId="5793"/>
          <ac:spMkLst>
            <pc:docMk/>
            <pc:sldMk cId="3728487417" sldId="386"/>
            <ac:spMk id="3" creationId="{C326E255-FC6C-CB97-3D26-1B36405C7CA2}"/>
          </ac:spMkLst>
        </pc:spChg>
        <pc:graphicFrameChg chg="add del mod">
          <ac:chgData name="Cecilia Nyberg" userId="ccffea21-8d7c-47a3-9397-b8726338f9b9" providerId="ADAL" clId="{0E6CE8B0-13E7-4D0D-8C30-E7B6E6B8E67E}" dt="2023-12-12T09:11:24.044" v="4904" actId="478"/>
          <ac:graphicFrameMkLst>
            <pc:docMk/>
            <pc:sldMk cId="3728487417" sldId="386"/>
            <ac:graphicFrameMk id="4" creationId="{8C93577A-957F-BD91-8DC7-FE48A16D22DA}"/>
          </ac:graphicFrameMkLst>
        </pc:graphicFrameChg>
        <pc:graphicFrameChg chg="add mod">
          <ac:chgData name="Cecilia Nyberg" userId="ccffea21-8d7c-47a3-9397-b8726338f9b9" providerId="ADAL" clId="{0E6CE8B0-13E7-4D0D-8C30-E7B6E6B8E67E}" dt="2023-12-12T09:52:15.386" v="4980"/>
          <ac:graphicFrameMkLst>
            <pc:docMk/>
            <pc:sldMk cId="3728487417" sldId="386"/>
            <ac:graphicFrameMk id="5" creationId="{8C93577A-957F-BD91-8DC7-FE48A16D22DA}"/>
          </ac:graphicFrameMkLst>
        </pc:graphicFrameChg>
      </pc:sldChg>
      <pc:sldChg chg="addSp delSp modSp new mod ord">
        <pc:chgData name="Cecilia Nyberg" userId="ccffea21-8d7c-47a3-9397-b8726338f9b9" providerId="ADAL" clId="{0E6CE8B0-13E7-4D0D-8C30-E7B6E6B8E67E}" dt="2023-12-14T13:42:07.696" v="5476" actId="255"/>
        <pc:sldMkLst>
          <pc:docMk/>
          <pc:sldMk cId="2532979815" sldId="387"/>
        </pc:sldMkLst>
        <pc:spChg chg="mod">
          <ac:chgData name="Cecilia Nyberg" userId="ccffea21-8d7c-47a3-9397-b8726338f9b9" providerId="ADAL" clId="{0E6CE8B0-13E7-4D0D-8C30-E7B6E6B8E67E}" dt="2023-11-20T14:37:18.901" v="3760" actId="20577"/>
          <ac:spMkLst>
            <pc:docMk/>
            <pc:sldMk cId="2532979815" sldId="387"/>
            <ac:spMk id="2" creationId="{2FDF1A22-D1EF-BA76-4173-2429D01C84FD}"/>
          </ac:spMkLst>
        </pc:spChg>
        <pc:spChg chg="mod">
          <ac:chgData name="Cecilia Nyberg" userId="ccffea21-8d7c-47a3-9397-b8726338f9b9" providerId="ADAL" clId="{0E6CE8B0-13E7-4D0D-8C30-E7B6E6B8E67E}" dt="2023-11-20T14:09:35.332" v="3726" actId="5793"/>
          <ac:spMkLst>
            <pc:docMk/>
            <pc:sldMk cId="2532979815" sldId="387"/>
            <ac:spMk id="3" creationId="{376A5296-4499-4A41-EFF3-1B86914C1F33}"/>
          </ac:spMkLst>
        </pc:spChg>
        <pc:graphicFrameChg chg="add del mod">
          <ac:chgData name="Cecilia Nyberg" userId="ccffea21-8d7c-47a3-9397-b8726338f9b9" providerId="ADAL" clId="{0E6CE8B0-13E7-4D0D-8C30-E7B6E6B8E67E}" dt="2023-11-20T14:44:31.792" v="3761" actId="478"/>
          <ac:graphicFrameMkLst>
            <pc:docMk/>
            <pc:sldMk cId="2532979815" sldId="387"/>
            <ac:graphicFrameMk id="4" creationId="{88F7E42E-C889-474A-8A29-DB8D7B811B70}"/>
          </ac:graphicFrameMkLst>
        </pc:graphicFrameChg>
        <pc:graphicFrameChg chg="add mod">
          <ac:chgData name="Cecilia Nyberg" userId="ccffea21-8d7c-47a3-9397-b8726338f9b9" providerId="ADAL" clId="{0E6CE8B0-13E7-4D0D-8C30-E7B6E6B8E67E}" dt="2023-12-14T13:42:07.696" v="5476" actId="255"/>
          <ac:graphicFrameMkLst>
            <pc:docMk/>
            <pc:sldMk cId="2532979815" sldId="387"/>
            <ac:graphicFrameMk id="4" creationId="{C5C0E9D0-B616-D20E-08D1-80A30EB8724D}"/>
          </ac:graphicFrameMkLst>
        </pc:graphicFrameChg>
        <pc:graphicFrameChg chg="add mod">
          <ac:chgData name="Cecilia Nyberg" userId="ccffea21-8d7c-47a3-9397-b8726338f9b9" providerId="ADAL" clId="{0E6CE8B0-13E7-4D0D-8C30-E7B6E6B8E67E}" dt="2023-11-20T14:27:09.094" v="3745"/>
          <ac:graphicFrameMkLst>
            <pc:docMk/>
            <pc:sldMk cId="2532979815" sldId="387"/>
            <ac:graphicFrameMk id="5" creationId="{36EE1BFC-CA8C-555E-6012-C05E12C6B02B}"/>
          </ac:graphicFrameMkLst>
        </pc:graphicFrameChg>
        <pc:graphicFrameChg chg="add del mod">
          <ac:chgData name="Cecilia Nyberg" userId="ccffea21-8d7c-47a3-9397-b8726338f9b9" providerId="ADAL" clId="{0E6CE8B0-13E7-4D0D-8C30-E7B6E6B8E67E}" dt="2023-12-14T13:41:37.828" v="5470" actId="478"/>
          <ac:graphicFrameMkLst>
            <pc:docMk/>
            <pc:sldMk cId="2532979815" sldId="387"/>
            <ac:graphicFrameMk id="6" creationId="{C5C0E9D0-B616-D20E-08D1-80A30EB8724D}"/>
          </ac:graphicFrameMkLst>
        </pc:graphicFrameChg>
      </pc:sldChg>
      <pc:sldChg chg="addSp modSp new del mod">
        <pc:chgData name="Cecilia Nyberg" userId="ccffea21-8d7c-47a3-9397-b8726338f9b9" providerId="ADAL" clId="{0E6CE8B0-13E7-4D0D-8C30-E7B6E6B8E67E}" dt="2023-11-24T08:51:23.645" v="4334" actId="47"/>
        <pc:sldMkLst>
          <pc:docMk/>
          <pc:sldMk cId="630815758" sldId="388"/>
        </pc:sldMkLst>
        <pc:spChg chg="mod">
          <ac:chgData name="Cecilia Nyberg" userId="ccffea21-8d7c-47a3-9397-b8726338f9b9" providerId="ADAL" clId="{0E6CE8B0-13E7-4D0D-8C30-E7B6E6B8E67E}" dt="2023-11-20T15:55:06.352" v="3780" actId="255"/>
          <ac:spMkLst>
            <pc:docMk/>
            <pc:sldMk cId="630815758" sldId="388"/>
            <ac:spMk id="2" creationId="{5ADB635B-98F1-06A9-9991-C0D8C44D9600}"/>
          </ac:spMkLst>
        </pc:spChg>
        <pc:spChg chg="mod">
          <ac:chgData name="Cecilia Nyberg" userId="ccffea21-8d7c-47a3-9397-b8726338f9b9" providerId="ADAL" clId="{0E6CE8B0-13E7-4D0D-8C30-E7B6E6B8E67E}" dt="2023-11-20T15:54:35.665" v="3773" actId="5793"/>
          <ac:spMkLst>
            <pc:docMk/>
            <pc:sldMk cId="630815758" sldId="388"/>
            <ac:spMk id="3" creationId="{368D3A69-8252-654A-2139-190BC73F9BD7}"/>
          </ac:spMkLst>
        </pc:spChg>
        <pc:graphicFrameChg chg="add mod">
          <ac:chgData name="Cecilia Nyberg" userId="ccffea21-8d7c-47a3-9397-b8726338f9b9" providerId="ADAL" clId="{0E6CE8B0-13E7-4D0D-8C30-E7B6E6B8E67E}" dt="2023-11-20T15:55:15.135" v="3781" actId="255"/>
          <ac:graphicFrameMkLst>
            <pc:docMk/>
            <pc:sldMk cId="630815758" sldId="388"/>
            <ac:graphicFrameMk id="4" creationId="{19EE6A5B-F9C0-53C9-0B55-8AB14753AC5B}"/>
          </ac:graphicFrameMkLst>
        </pc:graphicFrameChg>
      </pc:sldChg>
      <pc:sldChg chg="addSp modSp new del mod ord">
        <pc:chgData name="Cecilia Nyberg" userId="ccffea21-8d7c-47a3-9397-b8726338f9b9" providerId="ADAL" clId="{0E6CE8B0-13E7-4D0D-8C30-E7B6E6B8E67E}" dt="2023-11-24T08:51:15.391" v="4331" actId="47"/>
        <pc:sldMkLst>
          <pc:docMk/>
          <pc:sldMk cId="2337555394" sldId="389"/>
        </pc:sldMkLst>
        <pc:spChg chg="mod">
          <ac:chgData name="Cecilia Nyberg" userId="ccffea21-8d7c-47a3-9397-b8726338f9b9" providerId="ADAL" clId="{0E6CE8B0-13E7-4D0D-8C30-E7B6E6B8E67E}" dt="2023-11-20T15:56:36.045" v="3791" actId="20577"/>
          <ac:spMkLst>
            <pc:docMk/>
            <pc:sldMk cId="2337555394" sldId="389"/>
            <ac:spMk id="2" creationId="{ED8F6FB9-0EE9-A04D-13A7-6C9032ECCCEC}"/>
          </ac:spMkLst>
        </pc:spChg>
        <pc:spChg chg="mod">
          <ac:chgData name="Cecilia Nyberg" userId="ccffea21-8d7c-47a3-9397-b8726338f9b9" providerId="ADAL" clId="{0E6CE8B0-13E7-4D0D-8C30-E7B6E6B8E67E}" dt="2023-11-20T15:55:57.886" v="3783" actId="5793"/>
          <ac:spMkLst>
            <pc:docMk/>
            <pc:sldMk cId="2337555394" sldId="389"/>
            <ac:spMk id="3" creationId="{8BC8B742-BEDA-7B83-2CD4-22C38E01BFA0}"/>
          </ac:spMkLst>
        </pc:spChg>
        <pc:graphicFrameChg chg="add mod">
          <ac:chgData name="Cecilia Nyberg" userId="ccffea21-8d7c-47a3-9397-b8726338f9b9" providerId="ADAL" clId="{0E6CE8B0-13E7-4D0D-8C30-E7B6E6B8E67E}" dt="2023-11-20T15:56:44.910" v="3792" actId="255"/>
          <ac:graphicFrameMkLst>
            <pc:docMk/>
            <pc:sldMk cId="2337555394" sldId="389"/>
            <ac:graphicFrameMk id="4" creationId="{07766FDC-CC93-673D-47D2-3D80437828A8}"/>
          </ac:graphicFrameMkLst>
        </pc:graphicFrameChg>
      </pc:sldChg>
      <pc:sldChg chg="addSp modSp new del mod ord">
        <pc:chgData name="Cecilia Nyberg" userId="ccffea21-8d7c-47a3-9397-b8726338f9b9" providerId="ADAL" clId="{0E6CE8B0-13E7-4D0D-8C30-E7B6E6B8E67E}" dt="2023-11-24T08:51:21.597" v="4333" actId="47"/>
        <pc:sldMkLst>
          <pc:docMk/>
          <pc:sldMk cId="1965740011" sldId="390"/>
        </pc:sldMkLst>
        <pc:spChg chg="mod">
          <ac:chgData name="Cecilia Nyberg" userId="ccffea21-8d7c-47a3-9397-b8726338f9b9" providerId="ADAL" clId="{0E6CE8B0-13E7-4D0D-8C30-E7B6E6B8E67E}" dt="2023-11-20T15:57:38.274" v="3802" actId="20577"/>
          <ac:spMkLst>
            <pc:docMk/>
            <pc:sldMk cId="1965740011" sldId="390"/>
            <ac:spMk id="2" creationId="{93AE40F8-A6BF-B7E7-33E0-41AE159124B3}"/>
          </ac:spMkLst>
        </pc:spChg>
        <pc:spChg chg="mod">
          <ac:chgData name="Cecilia Nyberg" userId="ccffea21-8d7c-47a3-9397-b8726338f9b9" providerId="ADAL" clId="{0E6CE8B0-13E7-4D0D-8C30-E7B6E6B8E67E}" dt="2023-11-20T15:57:02.085" v="3794" actId="5793"/>
          <ac:spMkLst>
            <pc:docMk/>
            <pc:sldMk cId="1965740011" sldId="390"/>
            <ac:spMk id="3" creationId="{B21FF0C9-EA19-C5D2-BC4B-275EB49B1798}"/>
          </ac:spMkLst>
        </pc:spChg>
        <pc:graphicFrameChg chg="add mod">
          <ac:chgData name="Cecilia Nyberg" userId="ccffea21-8d7c-47a3-9397-b8726338f9b9" providerId="ADAL" clId="{0E6CE8B0-13E7-4D0D-8C30-E7B6E6B8E67E}" dt="2023-11-20T15:57:45.171" v="3803" actId="255"/>
          <ac:graphicFrameMkLst>
            <pc:docMk/>
            <pc:sldMk cId="1965740011" sldId="390"/>
            <ac:graphicFrameMk id="4" creationId="{DF07FDEF-7EE7-B522-ECF8-0AE793906A9F}"/>
          </ac:graphicFrameMkLst>
        </pc:graphicFrameChg>
      </pc:sldChg>
      <pc:sldChg chg="addSp modSp new mod ord">
        <pc:chgData name="Cecilia Nyberg" userId="ccffea21-8d7c-47a3-9397-b8726338f9b9" providerId="ADAL" clId="{0E6CE8B0-13E7-4D0D-8C30-E7B6E6B8E67E}" dt="2024-01-11T12:39:36.367" v="7117"/>
        <pc:sldMkLst>
          <pc:docMk/>
          <pc:sldMk cId="189290579" sldId="391"/>
        </pc:sldMkLst>
        <pc:spChg chg="mod">
          <ac:chgData name="Cecilia Nyberg" userId="ccffea21-8d7c-47a3-9397-b8726338f9b9" providerId="ADAL" clId="{0E6CE8B0-13E7-4D0D-8C30-E7B6E6B8E67E}" dt="2023-12-14T13:46:11.764" v="5560" actId="20577"/>
          <ac:spMkLst>
            <pc:docMk/>
            <pc:sldMk cId="189290579" sldId="391"/>
            <ac:spMk id="2" creationId="{A66CF8B8-6368-18CE-B6B1-5AECE4F4DCC8}"/>
          </ac:spMkLst>
        </pc:spChg>
        <pc:spChg chg="mod">
          <ac:chgData name="Cecilia Nyberg" userId="ccffea21-8d7c-47a3-9397-b8726338f9b9" providerId="ADAL" clId="{0E6CE8B0-13E7-4D0D-8C30-E7B6E6B8E67E}" dt="2023-11-20T15:59:09.488" v="3815" actId="5793"/>
          <ac:spMkLst>
            <pc:docMk/>
            <pc:sldMk cId="189290579" sldId="391"/>
            <ac:spMk id="3" creationId="{97F39DCB-D31A-0BCB-D05C-F025DBC2D308}"/>
          </ac:spMkLst>
        </pc:spChg>
        <pc:graphicFrameChg chg="add mod">
          <ac:chgData name="Cecilia Nyberg" userId="ccffea21-8d7c-47a3-9397-b8726338f9b9" providerId="ADAL" clId="{0E6CE8B0-13E7-4D0D-8C30-E7B6E6B8E67E}" dt="2023-11-20T15:59:14.223" v="3817"/>
          <ac:graphicFrameMkLst>
            <pc:docMk/>
            <pc:sldMk cId="189290579" sldId="391"/>
            <ac:graphicFrameMk id="4" creationId="{05C75A26-CFBD-5045-8E10-A8623ED08019}"/>
          </ac:graphicFrameMkLst>
        </pc:graphicFrameChg>
        <pc:graphicFrameChg chg="add mod">
          <ac:chgData name="Cecilia Nyberg" userId="ccffea21-8d7c-47a3-9397-b8726338f9b9" providerId="ADAL" clId="{0E6CE8B0-13E7-4D0D-8C30-E7B6E6B8E67E}" dt="2023-11-21T09:43:30.446" v="4056"/>
          <ac:graphicFrameMkLst>
            <pc:docMk/>
            <pc:sldMk cId="189290579" sldId="391"/>
            <ac:graphicFrameMk id="5" creationId="{05C75A26-CFBD-5045-8E10-A8623ED08019}"/>
          </ac:graphicFrameMkLst>
        </pc:graphicFrameChg>
      </pc:sldChg>
      <pc:sldChg chg="addSp delSp modSp new mod ord">
        <pc:chgData name="Cecilia Nyberg" userId="ccffea21-8d7c-47a3-9397-b8726338f9b9" providerId="ADAL" clId="{0E6CE8B0-13E7-4D0D-8C30-E7B6E6B8E67E}" dt="2024-01-11T12:39:32.428" v="7115"/>
        <pc:sldMkLst>
          <pc:docMk/>
          <pc:sldMk cId="3006915580" sldId="392"/>
        </pc:sldMkLst>
        <pc:spChg chg="mod">
          <ac:chgData name="Cecilia Nyberg" userId="ccffea21-8d7c-47a3-9397-b8726338f9b9" providerId="ADAL" clId="{0E6CE8B0-13E7-4D0D-8C30-E7B6E6B8E67E}" dt="2023-11-20T16:07:03.233" v="3951" actId="20577"/>
          <ac:spMkLst>
            <pc:docMk/>
            <pc:sldMk cId="3006915580" sldId="392"/>
            <ac:spMk id="2" creationId="{C9C2F6D0-F1ED-2DBB-5663-1F4797780D77}"/>
          </ac:spMkLst>
        </pc:spChg>
        <pc:spChg chg="mod">
          <ac:chgData name="Cecilia Nyberg" userId="ccffea21-8d7c-47a3-9397-b8726338f9b9" providerId="ADAL" clId="{0E6CE8B0-13E7-4D0D-8C30-E7B6E6B8E67E}" dt="2023-11-20T16:04:50.414" v="3928" actId="5793"/>
          <ac:spMkLst>
            <pc:docMk/>
            <pc:sldMk cId="3006915580" sldId="392"/>
            <ac:spMk id="3" creationId="{A25CAB61-656D-ED9C-3122-BBE86D0513F3}"/>
          </ac:spMkLst>
        </pc:spChg>
        <pc:graphicFrameChg chg="add del mod">
          <ac:chgData name="Cecilia Nyberg" userId="ccffea21-8d7c-47a3-9397-b8726338f9b9" providerId="ADAL" clId="{0E6CE8B0-13E7-4D0D-8C30-E7B6E6B8E67E}" dt="2023-11-21T14:39:03.737" v="4083" actId="478"/>
          <ac:graphicFrameMkLst>
            <pc:docMk/>
            <pc:sldMk cId="3006915580" sldId="392"/>
            <ac:graphicFrameMk id="4" creationId="{B6B09F7D-91DF-CDB3-82F0-8723F17FC911}"/>
          </ac:graphicFrameMkLst>
        </pc:graphicFrameChg>
        <pc:graphicFrameChg chg="add mod">
          <ac:chgData name="Cecilia Nyberg" userId="ccffea21-8d7c-47a3-9397-b8726338f9b9" providerId="ADAL" clId="{0E6CE8B0-13E7-4D0D-8C30-E7B6E6B8E67E}" dt="2023-11-21T14:46:52.476" v="4097"/>
          <ac:graphicFrameMkLst>
            <pc:docMk/>
            <pc:sldMk cId="3006915580" sldId="392"/>
            <ac:graphicFrameMk id="5" creationId="{B6B09F7D-91DF-CDB3-82F0-8723F17FC911}"/>
          </ac:graphicFrameMkLst>
        </pc:graphicFrameChg>
      </pc:sldChg>
      <pc:sldChg chg="addSp modSp new mod ord">
        <pc:chgData name="Cecilia Nyberg" userId="ccffea21-8d7c-47a3-9397-b8726338f9b9" providerId="ADAL" clId="{0E6CE8B0-13E7-4D0D-8C30-E7B6E6B8E67E}" dt="2024-01-11T12:39:29.631" v="7113"/>
        <pc:sldMkLst>
          <pc:docMk/>
          <pc:sldMk cId="3372023828" sldId="393"/>
        </pc:sldMkLst>
        <pc:spChg chg="mod">
          <ac:chgData name="Cecilia Nyberg" userId="ccffea21-8d7c-47a3-9397-b8726338f9b9" providerId="ADAL" clId="{0E6CE8B0-13E7-4D0D-8C30-E7B6E6B8E67E}" dt="2023-11-20T16:09:00.683" v="3968" actId="20577"/>
          <ac:spMkLst>
            <pc:docMk/>
            <pc:sldMk cId="3372023828" sldId="393"/>
            <ac:spMk id="2" creationId="{CCDB49B3-D77B-27E7-C66A-DCC3A6FAD5C6}"/>
          </ac:spMkLst>
        </pc:spChg>
        <pc:spChg chg="mod">
          <ac:chgData name="Cecilia Nyberg" userId="ccffea21-8d7c-47a3-9397-b8726338f9b9" providerId="ADAL" clId="{0E6CE8B0-13E7-4D0D-8C30-E7B6E6B8E67E}" dt="2023-11-20T16:07:50.533" v="3955" actId="5793"/>
          <ac:spMkLst>
            <pc:docMk/>
            <pc:sldMk cId="3372023828" sldId="393"/>
            <ac:spMk id="3" creationId="{67F80D5F-F6F0-B513-8D29-9D3A9D67E138}"/>
          </ac:spMkLst>
        </pc:spChg>
        <pc:graphicFrameChg chg="add mod">
          <ac:chgData name="Cecilia Nyberg" userId="ccffea21-8d7c-47a3-9397-b8726338f9b9" providerId="ADAL" clId="{0E6CE8B0-13E7-4D0D-8C30-E7B6E6B8E67E}" dt="2023-11-20T16:08:02.697" v="3958" actId="14100"/>
          <ac:graphicFrameMkLst>
            <pc:docMk/>
            <pc:sldMk cId="3372023828" sldId="393"/>
            <ac:graphicFrameMk id="4" creationId="{67D46D51-2F80-80D1-8803-147CE67EDCD7}"/>
          </ac:graphicFrameMkLst>
        </pc:graphicFrameChg>
      </pc:sldChg>
      <pc:sldChg chg="addSp delSp modSp new mod modNotesTx">
        <pc:chgData name="Cecilia Nyberg" userId="ccffea21-8d7c-47a3-9397-b8726338f9b9" providerId="ADAL" clId="{0E6CE8B0-13E7-4D0D-8C30-E7B6E6B8E67E}" dt="2023-12-14T13:44:29.342" v="5537" actId="20577"/>
        <pc:sldMkLst>
          <pc:docMk/>
          <pc:sldMk cId="3539881520" sldId="394"/>
        </pc:sldMkLst>
        <pc:spChg chg="mod">
          <ac:chgData name="Cecilia Nyberg" userId="ccffea21-8d7c-47a3-9397-b8726338f9b9" providerId="ADAL" clId="{0E6CE8B0-13E7-4D0D-8C30-E7B6E6B8E67E}" dt="2023-11-24T09:44:12.046" v="4743" actId="115"/>
          <ac:spMkLst>
            <pc:docMk/>
            <pc:sldMk cId="3539881520" sldId="394"/>
            <ac:spMk id="2" creationId="{E5F63B17-E66B-25CF-69EC-CCCD47160852}"/>
          </ac:spMkLst>
        </pc:spChg>
        <pc:spChg chg="mod">
          <ac:chgData name="Cecilia Nyberg" userId="ccffea21-8d7c-47a3-9397-b8726338f9b9" providerId="ADAL" clId="{0E6CE8B0-13E7-4D0D-8C30-E7B6E6B8E67E}" dt="2023-11-24T08:37:14.383" v="4130" actId="5793"/>
          <ac:spMkLst>
            <pc:docMk/>
            <pc:sldMk cId="3539881520" sldId="394"/>
            <ac:spMk id="3" creationId="{E41D1872-FB57-75CF-9251-E1692C1202E1}"/>
          </ac:spMkLst>
        </pc:spChg>
        <pc:graphicFrameChg chg="add del mod">
          <ac:chgData name="Cecilia Nyberg" userId="ccffea21-8d7c-47a3-9397-b8726338f9b9" providerId="ADAL" clId="{0E6CE8B0-13E7-4D0D-8C30-E7B6E6B8E67E}" dt="2023-11-24T08:47:47.112" v="4167" actId="478"/>
          <ac:graphicFrameMkLst>
            <pc:docMk/>
            <pc:sldMk cId="3539881520" sldId="394"/>
            <ac:graphicFrameMk id="4" creationId="{423DB06F-5A6E-701F-5052-17DE36F5C8F7}"/>
          </ac:graphicFrameMkLst>
        </pc:graphicFrameChg>
        <pc:graphicFrameChg chg="add mod">
          <ac:chgData name="Cecilia Nyberg" userId="ccffea21-8d7c-47a3-9397-b8726338f9b9" providerId="ADAL" clId="{0E6CE8B0-13E7-4D0D-8C30-E7B6E6B8E67E}" dt="2023-11-24T09:31:35.493" v="4572" actId="255"/>
          <ac:graphicFrameMkLst>
            <pc:docMk/>
            <pc:sldMk cId="3539881520" sldId="394"/>
            <ac:graphicFrameMk id="5" creationId="{5F4C8FA5-7FBC-DFE4-5F03-A0CA445540B2}"/>
          </ac:graphicFrameMkLst>
        </pc:graphicFrameChg>
      </pc:sldChg>
      <pc:sldChg chg="addSp modSp new mod modNotesTx">
        <pc:chgData name="Cecilia Nyberg" userId="ccffea21-8d7c-47a3-9397-b8726338f9b9" providerId="ADAL" clId="{0E6CE8B0-13E7-4D0D-8C30-E7B6E6B8E67E}" dt="2023-12-14T13:45:27.954" v="5538"/>
        <pc:sldMkLst>
          <pc:docMk/>
          <pc:sldMk cId="177890850" sldId="395"/>
        </pc:sldMkLst>
        <pc:spChg chg="mod">
          <ac:chgData name="Cecilia Nyberg" userId="ccffea21-8d7c-47a3-9397-b8726338f9b9" providerId="ADAL" clId="{0E6CE8B0-13E7-4D0D-8C30-E7B6E6B8E67E}" dt="2023-11-24T09:44:07.573" v="4742" actId="115"/>
          <ac:spMkLst>
            <pc:docMk/>
            <pc:sldMk cId="177890850" sldId="395"/>
            <ac:spMk id="2" creationId="{F290E5E6-D824-509F-CA21-C3E8115B5F79}"/>
          </ac:spMkLst>
        </pc:spChg>
        <pc:spChg chg="mod">
          <ac:chgData name="Cecilia Nyberg" userId="ccffea21-8d7c-47a3-9397-b8726338f9b9" providerId="ADAL" clId="{0E6CE8B0-13E7-4D0D-8C30-E7B6E6B8E67E}" dt="2023-11-24T09:01:28.480" v="4336" actId="5793"/>
          <ac:spMkLst>
            <pc:docMk/>
            <pc:sldMk cId="177890850" sldId="395"/>
            <ac:spMk id="3" creationId="{D4FEAC9C-4034-38F0-4E24-985AD653F672}"/>
          </ac:spMkLst>
        </pc:spChg>
        <pc:graphicFrameChg chg="add mod">
          <ac:chgData name="Cecilia Nyberg" userId="ccffea21-8d7c-47a3-9397-b8726338f9b9" providerId="ADAL" clId="{0E6CE8B0-13E7-4D0D-8C30-E7B6E6B8E67E}" dt="2023-11-24T09:31:01.590" v="4568" actId="255"/>
          <ac:graphicFrameMkLst>
            <pc:docMk/>
            <pc:sldMk cId="177890850" sldId="395"/>
            <ac:graphicFrameMk id="4" creationId="{568EDA55-580C-05E5-8C0D-2BFAA1F17523}"/>
          </ac:graphicFrameMkLst>
        </pc:graphicFrameChg>
      </pc:sldChg>
      <pc:sldChg chg="addSp modSp new mod modNotesTx">
        <pc:chgData name="Cecilia Nyberg" userId="ccffea21-8d7c-47a3-9397-b8726338f9b9" providerId="ADAL" clId="{0E6CE8B0-13E7-4D0D-8C30-E7B6E6B8E67E}" dt="2023-12-14T13:45:52.031" v="5556" actId="20577"/>
        <pc:sldMkLst>
          <pc:docMk/>
          <pc:sldMk cId="4140138222" sldId="396"/>
        </pc:sldMkLst>
        <pc:spChg chg="mod">
          <ac:chgData name="Cecilia Nyberg" userId="ccffea21-8d7c-47a3-9397-b8726338f9b9" providerId="ADAL" clId="{0E6CE8B0-13E7-4D0D-8C30-E7B6E6B8E67E}" dt="2023-11-24T09:43:58.459" v="4741" actId="115"/>
          <ac:spMkLst>
            <pc:docMk/>
            <pc:sldMk cId="4140138222" sldId="396"/>
            <ac:spMk id="2" creationId="{7DA6B0FA-3CB2-6AB1-63EF-46EF243A0C8B}"/>
          </ac:spMkLst>
        </pc:spChg>
        <pc:spChg chg="mod">
          <ac:chgData name="Cecilia Nyberg" userId="ccffea21-8d7c-47a3-9397-b8726338f9b9" providerId="ADAL" clId="{0E6CE8B0-13E7-4D0D-8C30-E7B6E6B8E67E}" dt="2023-11-24T09:27:27.123" v="4545" actId="5793"/>
          <ac:spMkLst>
            <pc:docMk/>
            <pc:sldMk cId="4140138222" sldId="396"/>
            <ac:spMk id="3" creationId="{21676D67-531B-90F5-371B-21DE5A9192A6}"/>
          </ac:spMkLst>
        </pc:spChg>
        <pc:graphicFrameChg chg="add mod">
          <ac:chgData name="Cecilia Nyberg" userId="ccffea21-8d7c-47a3-9397-b8726338f9b9" providerId="ADAL" clId="{0E6CE8B0-13E7-4D0D-8C30-E7B6E6B8E67E}" dt="2023-11-24T09:27:32.833" v="4547"/>
          <ac:graphicFrameMkLst>
            <pc:docMk/>
            <pc:sldMk cId="4140138222" sldId="396"/>
            <ac:graphicFrameMk id="4" creationId="{BF774A40-3CC2-99EA-E9B6-A4C4C59A2A5E}"/>
          </ac:graphicFrameMkLst>
        </pc:graphicFrameChg>
        <pc:graphicFrameChg chg="add mod">
          <ac:chgData name="Cecilia Nyberg" userId="ccffea21-8d7c-47a3-9397-b8726338f9b9" providerId="ADAL" clId="{0E6CE8B0-13E7-4D0D-8C30-E7B6E6B8E67E}" dt="2023-11-24T09:29:37.169" v="4566" actId="255"/>
          <ac:graphicFrameMkLst>
            <pc:docMk/>
            <pc:sldMk cId="4140138222" sldId="396"/>
            <ac:graphicFrameMk id="5" creationId="{BF774A40-3CC2-99EA-E9B6-A4C4C59A2A5E}"/>
          </ac:graphicFrameMkLst>
        </pc:graphicFrameChg>
      </pc:sldChg>
    </pc:docChg>
  </pc:docChgLst>
  <pc:docChgLst>
    <pc:chgData name="Cecilia Nyberg" userId="ccffea21-8d7c-47a3-9397-b8726338f9b9" providerId="ADAL" clId="{A0910544-23B7-4210-8284-3E69B916CF71}"/>
    <pc:docChg chg="undo custSel addSld delSld modSld sldOrd">
      <pc:chgData name="Cecilia Nyberg" userId="ccffea21-8d7c-47a3-9397-b8726338f9b9" providerId="ADAL" clId="{A0910544-23B7-4210-8284-3E69B916CF71}" dt="2022-01-26T10:38:02.786" v="3749" actId="14100"/>
      <pc:docMkLst>
        <pc:docMk/>
      </pc:docMkLst>
      <pc:sldChg chg="modSp mod">
        <pc:chgData name="Cecilia Nyberg" userId="ccffea21-8d7c-47a3-9397-b8726338f9b9" providerId="ADAL" clId="{A0910544-23B7-4210-8284-3E69B916CF71}" dt="2021-12-13T15:50:13.125" v="2710" actId="255"/>
        <pc:sldMkLst>
          <pc:docMk/>
          <pc:sldMk cId="3107160619" sldId="312"/>
        </pc:sldMkLst>
        <pc:spChg chg="mod">
          <ac:chgData name="Cecilia Nyberg" userId="ccffea21-8d7c-47a3-9397-b8726338f9b9" providerId="ADAL" clId="{A0910544-23B7-4210-8284-3E69B916CF71}" dt="2021-12-13T15:50:13.125" v="2710" actId="255"/>
          <ac:spMkLst>
            <pc:docMk/>
            <pc:sldMk cId="3107160619" sldId="312"/>
            <ac:spMk id="5" creationId="{C8B29215-D636-4BEC-867C-37612E65121B}"/>
          </ac:spMkLst>
        </pc:spChg>
      </pc:sldChg>
      <pc:sldChg chg="modSp mod">
        <pc:chgData name="Cecilia Nyberg" userId="ccffea21-8d7c-47a3-9397-b8726338f9b9" providerId="ADAL" clId="{A0910544-23B7-4210-8284-3E69B916CF71}" dt="2022-01-10T12:14:47.255" v="3179" actId="20577"/>
        <pc:sldMkLst>
          <pc:docMk/>
          <pc:sldMk cId="2251968563" sldId="317"/>
        </pc:sldMkLst>
        <pc:spChg chg="mod">
          <ac:chgData name="Cecilia Nyberg" userId="ccffea21-8d7c-47a3-9397-b8726338f9b9" providerId="ADAL" clId="{A0910544-23B7-4210-8284-3E69B916CF71}" dt="2022-01-10T12:14:47.255" v="3179" actId="20577"/>
          <ac:spMkLst>
            <pc:docMk/>
            <pc:sldMk cId="2251968563" sldId="317"/>
            <ac:spMk id="5" creationId="{40929A8D-E464-4D3A-B52B-2E76EB0F41DE}"/>
          </ac:spMkLst>
        </pc:spChg>
      </pc:sldChg>
      <pc:sldChg chg="ord">
        <pc:chgData name="Cecilia Nyberg" userId="ccffea21-8d7c-47a3-9397-b8726338f9b9" providerId="ADAL" clId="{A0910544-23B7-4210-8284-3E69B916CF71}" dt="2021-12-13T15:12:22.589" v="1923"/>
        <pc:sldMkLst>
          <pc:docMk/>
          <pc:sldMk cId="1664104826" sldId="318"/>
        </pc:sldMkLst>
      </pc:sldChg>
      <pc:sldChg chg="addSp delSp modSp add del mod modNotesTx">
        <pc:chgData name="Cecilia Nyberg" userId="ccffea21-8d7c-47a3-9397-b8726338f9b9" providerId="ADAL" clId="{A0910544-23B7-4210-8284-3E69B916CF71}" dt="2021-12-14T14:38:15.338" v="3128" actId="255"/>
        <pc:sldMkLst>
          <pc:docMk/>
          <pc:sldMk cId="67111626" sldId="324"/>
        </pc:sldMkLst>
        <pc:spChg chg="mod">
          <ac:chgData name="Cecilia Nyberg" userId="ccffea21-8d7c-47a3-9397-b8726338f9b9" providerId="ADAL" clId="{A0910544-23B7-4210-8284-3E69B916CF71}" dt="2021-12-13T09:22:01.543" v="177" actId="20577"/>
          <ac:spMkLst>
            <pc:docMk/>
            <pc:sldMk cId="67111626" sldId="324"/>
            <ac:spMk id="3" creationId="{0482869D-7A6A-4A45-B0DF-CC00BC34F100}"/>
          </ac:spMkLst>
        </pc:spChg>
        <pc:graphicFrameChg chg="add del mod">
          <ac:chgData name="Cecilia Nyberg" userId="ccffea21-8d7c-47a3-9397-b8726338f9b9" providerId="ADAL" clId="{A0910544-23B7-4210-8284-3E69B916CF71}" dt="2021-12-14T14:36:56.169" v="3120" actId="478"/>
          <ac:graphicFrameMkLst>
            <pc:docMk/>
            <pc:sldMk cId="67111626" sldId="324"/>
            <ac:graphicFrameMk id="10" creationId="{D3FA2DF8-28A0-4B5D-8484-72A020F3D4BB}"/>
          </ac:graphicFrameMkLst>
        </pc:graphicFrameChg>
        <pc:graphicFrameChg chg="add mod">
          <ac:chgData name="Cecilia Nyberg" userId="ccffea21-8d7c-47a3-9397-b8726338f9b9" providerId="ADAL" clId="{A0910544-23B7-4210-8284-3E69B916CF71}" dt="2021-12-14T14:38:15.338" v="3128" actId="255"/>
          <ac:graphicFrameMkLst>
            <pc:docMk/>
            <pc:sldMk cId="67111626" sldId="324"/>
            <ac:graphicFrameMk id="12" creationId="{D3FA2DF8-28A0-4B5D-8484-72A020F3D4BB}"/>
          </ac:graphicFrameMkLst>
        </pc:graphicFrameChg>
      </pc:sldChg>
      <pc:sldChg chg="del">
        <pc:chgData name="Cecilia Nyberg" userId="ccffea21-8d7c-47a3-9397-b8726338f9b9" providerId="ADAL" clId="{A0910544-23B7-4210-8284-3E69B916CF71}" dt="2021-12-13T09:54:57.372" v="748" actId="47"/>
        <pc:sldMkLst>
          <pc:docMk/>
          <pc:sldMk cId="997175759" sldId="325"/>
        </pc:sldMkLst>
      </pc:sldChg>
      <pc:sldChg chg="modSp del mod">
        <pc:chgData name="Cecilia Nyberg" userId="ccffea21-8d7c-47a3-9397-b8726338f9b9" providerId="ADAL" clId="{A0910544-23B7-4210-8284-3E69B916CF71}" dt="2021-12-13T15:52:43.374" v="2762" actId="47"/>
        <pc:sldMkLst>
          <pc:docMk/>
          <pc:sldMk cId="1573521661" sldId="326"/>
        </pc:sldMkLst>
        <pc:spChg chg="mod">
          <ac:chgData name="Cecilia Nyberg" userId="ccffea21-8d7c-47a3-9397-b8726338f9b9" providerId="ADAL" clId="{A0910544-23B7-4210-8284-3E69B916CF71}" dt="2021-12-13T15:50:29.236" v="2711" actId="255"/>
          <ac:spMkLst>
            <pc:docMk/>
            <pc:sldMk cId="1573521661" sldId="326"/>
            <ac:spMk id="3" creationId="{00000000-0000-0000-0000-000000000000}"/>
          </ac:spMkLst>
        </pc:spChg>
      </pc:sldChg>
      <pc:sldChg chg="modSp mod modNotesTx">
        <pc:chgData name="Cecilia Nyberg" userId="ccffea21-8d7c-47a3-9397-b8726338f9b9" providerId="ADAL" clId="{A0910544-23B7-4210-8284-3E69B916CF71}" dt="2022-01-10T13:25:00.532" v="3740" actId="20577"/>
        <pc:sldMkLst>
          <pc:docMk/>
          <pc:sldMk cId="3609576027" sldId="330"/>
        </pc:sldMkLst>
        <pc:spChg chg="mod">
          <ac:chgData name="Cecilia Nyberg" userId="ccffea21-8d7c-47a3-9397-b8726338f9b9" providerId="ADAL" clId="{A0910544-23B7-4210-8284-3E69B916CF71}" dt="2022-01-10T13:25:00.532" v="3740" actId="20577"/>
          <ac:spMkLst>
            <pc:docMk/>
            <pc:sldMk cId="3609576027" sldId="330"/>
            <ac:spMk id="12" creationId="{34648227-C3CF-4F47-802F-E5F86EFDDD8E}"/>
          </ac:spMkLst>
        </pc:spChg>
      </pc:sldChg>
      <pc:sldChg chg="addSp delSp modSp new mod ord modNotesTx">
        <pc:chgData name="Cecilia Nyberg" userId="ccffea21-8d7c-47a3-9397-b8726338f9b9" providerId="ADAL" clId="{A0910544-23B7-4210-8284-3E69B916CF71}" dt="2022-01-26T10:38:02.786" v="3749" actId="14100"/>
        <pc:sldMkLst>
          <pc:docMk/>
          <pc:sldMk cId="608538586" sldId="333"/>
        </pc:sldMkLst>
        <pc:spChg chg="mod">
          <ac:chgData name="Cecilia Nyberg" userId="ccffea21-8d7c-47a3-9397-b8726338f9b9" providerId="ADAL" clId="{A0910544-23B7-4210-8284-3E69B916CF71}" dt="2021-12-13T09:29:19.428" v="412" actId="255"/>
          <ac:spMkLst>
            <pc:docMk/>
            <pc:sldMk cId="608538586" sldId="333"/>
            <ac:spMk id="2" creationId="{6FB238A9-514B-43C9-8742-F2F6A07AE144}"/>
          </ac:spMkLst>
        </pc:spChg>
        <pc:spChg chg="mod">
          <ac:chgData name="Cecilia Nyberg" userId="ccffea21-8d7c-47a3-9397-b8726338f9b9" providerId="ADAL" clId="{A0910544-23B7-4210-8284-3E69B916CF71}" dt="2021-12-13T09:29:32.054" v="413" actId="5793"/>
          <ac:spMkLst>
            <pc:docMk/>
            <pc:sldMk cId="608538586" sldId="333"/>
            <ac:spMk id="3" creationId="{C0DEF3D6-61B4-4199-819B-6FEB533C295D}"/>
          </ac:spMkLst>
        </pc:spChg>
        <pc:graphicFrameChg chg="add del mod">
          <ac:chgData name="Cecilia Nyberg" userId="ccffea21-8d7c-47a3-9397-b8726338f9b9" providerId="ADAL" clId="{A0910544-23B7-4210-8284-3E69B916CF71}" dt="2022-01-26T10:37:36.203" v="3745" actId="478"/>
          <ac:graphicFrameMkLst>
            <pc:docMk/>
            <pc:sldMk cId="608538586" sldId="333"/>
            <ac:graphicFrameMk id="4" creationId="{B3AB6760-4934-4D79-B029-828BBEF326B1}"/>
          </ac:graphicFrameMkLst>
        </pc:graphicFrameChg>
        <pc:graphicFrameChg chg="add mod">
          <ac:chgData name="Cecilia Nyberg" userId="ccffea21-8d7c-47a3-9397-b8726338f9b9" providerId="ADAL" clId="{A0910544-23B7-4210-8284-3E69B916CF71}" dt="2022-01-26T10:38:02.786" v="3749" actId="14100"/>
          <ac:graphicFrameMkLst>
            <pc:docMk/>
            <pc:sldMk cId="608538586" sldId="333"/>
            <ac:graphicFrameMk id="5" creationId="{B3AB6760-4934-4D79-B029-828BBEF326B1}"/>
          </ac:graphicFrameMkLst>
        </pc:graphicFrameChg>
      </pc:sldChg>
      <pc:sldChg chg="addSp delSp modSp mod modNotesTx">
        <pc:chgData name="Cecilia Nyberg" userId="ccffea21-8d7c-47a3-9397-b8726338f9b9" providerId="ADAL" clId="{A0910544-23B7-4210-8284-3E69B916CF71}" dt="2022-01-10T08:13:57.045" v="3161" actId="255"/>
        <pc:sldMkLst>
          <pc:docMk/>
          <pc:sldMk cId="3865975899" sldId="334"/>
        </pc:sldMkLst>
        <pc:spChg chg="mod">
          <ac:chgData name="Cecilia Nyberg" userId="ccffea21-8d7c-47a3-9397-b8726338f9b9" providerId="ADAL" clId="{A0910544-23B7-4210-8284-3E69B916CF71}" dt="2021-12-13T09:21:50.846" v="174" actId="20577"/>
          <ac:spMkLst>
            <pc:docMk/>
            <pc:sldMk cId="3865975899" sldId="334"/>
            <ac:spMk id="3" creationId="{0482869D-7A6A-4A45-B0DF-CC00BC34F100}"/>
          </ac:spMkLst>
        </pc:spChg>
        <pc:graphicFrameChg chg="add del mod">
          <ac:chgData name="Cecilia Nyberg" userId="ccffea21-8d7c-47a3-9397-b8726338f9b9" providerId="ADAL" clId="{A0910544-23B7-4210-8284-3E69B916CF71}" dt="2022-01-10T08:08:11.591" v="3146" actId="478"/>
          <ac:graphicFrameMkLst>
            <pc:docMk/>
            <pc:sldMk cId="3865975899" sldId="334"/>
            <ac:graphicFrameMk id="10" creationId="{47BEA0D7-9E35-4DEF-8C25-0E7B527F343A}"/>
          </ac:graphicFrameMkLst>
        </pc:graphicFrameChg>
        <pc:graphicFrameChg chg="del">
          <ac:chgData name="Cecilia Nyberg" userId="ccffea21-8d7c-47a3-9397-b8726338f9b9" providerId="ADAL" clId="{A0910544-23B7-4210-8284-3E69B916CF71}" dt="2021-12-13T09:11:46.823" v="21" actId="478"/>
          <ac:graphicFrameMkLst>
            <pc:docMk/>
            <pc:sldMk cId="3865975899" sldId="334"/>
            <ac:graphicFrameMk id="10" creationId="{D3FA2DF8-28A0-4B5D-8484-72A020F3D4BB}"/>
          </ac:graphicFrameMkLst>
        </pc:graphicFrameChg>
        <pc:graphicFrameChg chg="add del mod">
          <ac:chgData name="Cecilia Nyberg" userId="ccffea21-8d7c-47a3-9397-b8726338f9b9" providerId="ADAL" clId="{A0910544-23B7-4210-8284-3E69B916CF71}" dt="2022-01-10T08:13:57.045" v="3161" actId="255"/>
          <ac:graphicFrameMkLst>
            <pc:docMk/>
            <pc:sldMk cId="3865975899" sldId="334"/>
            <ac:graphicFrameMk id="12" creationId="{AE3C5CE4-43AA-4198-B559-D16E389E535B}"/>
          </ac:graphicFrameMkLst>
        </pc:graphicFrameChg>
      </pc:sldChg>
      <pc:sldChg chg="addSp delSp modSp mod ord modNotesTx">
        <pc:chgData name="Cecilia Nyberg" userId="ccffea21-8d7c-47a3-9397-b8726338f9b9" providerId="ADAL" clId="{A0910544-23B7-4210-8284-3E69B916CF71}" dt="2021-12-14T14:52:22.272" v="3143" actId="27918"/>
        <pc:sldMkLst>
          <pc:docMk/>
          <pc:sldMk cId="308943192" sldId="335"/>
        </pc:sldMkLst>
        <pc:spChg chg="mod">
          <ac:chgData name="Cecilia Nyberg" userId="ccffea21-8d7c-47a3-9397-b8726338f9b9" providerId="ADAL" clId="{A0910544-23B7-4210-8284-3E69B916CF71}" dt="2021-12-13T09:22:38.521" v="178" actId="20577"/>
          <ac:spMkLst>
            <pc:docMk/>
            <pc:sldMk cId="308943192" sldId="335"/>
            <ac:spMk id="3" creationId="{0482869D-7A6A-4A45-B0DF-CC00BC34F100}"/>
          </ac:spMkLst>
        </pc:spChg>
        <pc:spChg chg="del">
          <ac:chgData name="Cecilia Nyberg" userId="ccffea21-8d7c-47a3-9397-b8726338f9b9" providerId="ADAL" clId="{A0910544-23B7-4210-8284-3E69B916CF71}" dt="2021-12-13T09:21:18.898" v="168" actId="478"/>
          <ac:spMkLst>
            <pc:docMk/>
            <pc:sldMk cId="308943192" sldId="335"/>
            <ac:spMk id="11" creationId="{5349D3CF-CF42-4A44-885F-655449FDB9EA}"/>
          </ac:spMkLst>
        </pc:spChg>
        <pc:grpChg chg="del">
          <ac:chgData name="Cecilia Nyberg" userId="ccffea21-8d7c-47a3-9397-b8726338f9b9" providerId="ADAL" clId="{A0910544-23B7-4210-8284-3E69B916CF71}" dt="2021-12-13T09:21:22.131" v="169" actId="478"/>
          <ac:grpSpMkLst>
            <pc:docMk/>
            <pc:sldMk cId="308943192" sldId="335"/>
            <ac:grpSpMk id="2" creationId="{9A404B7A-379B-F54A-A3F3-93D1F420CC27}"/>
          </ac:grpSpMkLst>
        </pc:grpChg>
        <pc:graphicFrameChg chg="add mod">
          <ac:chgData name="Cecilia Nyberg" userId="ccffea21-8d7c-47a3-9397-b8726338f9b9" providerId="ADAL" clId="{A0910544-23B7-4210-8284-3E69B916CF71}" dt="2021-12-14T14:51:31.253" v="3141" actId="1076"/>
          <ac:graphicFrameMkLst>
            <pc:docMk/>
            <pc:sldMk cId="308943192" sldId="335"/>
            <ac:graphicFrameMk id="10" creationId="{BBAAE96F-76A9-4B79-9258-FA9A4D718196}"/>
          </ac:graphicFrameMkLst>
        </pc:graphicFrameChg>
        <pc:graphicFrameChg chg="del">
          <ac:chgData name="Cecilia Nyberg" userId="ccffea21-8d7c-47a3-9397-b8726338f9b9" providerId="ADAL" clId="{A0910544-23B7-4210-8284-3E69B916CF71}" dt="2021-12-13T09:18:21.398" v="153" actId="478"/>
          <ac:graphicFrameMkLst>
            <pc:docMk/>
            <pc:sldMk cId="308943192" sldId="335"/>
            <ac:graphicFrameMk id="12" creationId="{AE3C5CE4-43AA-4198-B559-D16E389E535B}"/>
          </ac:graphicFrameMkLst>
        </pc:graphicFrameChg>
      </pc:sldChg>
      <pc:sldChg chg="addSp delSp modSp mod modNotesTx">
        <pc:chgData name="Cecilia Nyberg" userId="ccffea21-8d7c-47a3-9397-b8726338f9b9" providerId="ADAL" clId="{A0910544-23B7-4210-8284-3E69B916CF71}" dt="2022-01-10T08:32:22.579" v="3162" actId="6549"/>
        <pc:sldMkLst>
          <pc:docMk/>
          <pc:sldMk cId="2635561321" sldId="336"/>
        </pc:sldMkLst>
        <pc:spChg chg="mod">
          <ac:chgData name="Cecilia Nyberg" userId="ccffea21-8d7c-47a3-9397-b8726338f9b9" providerId="ADAL" clId="{A0910544-23B7-4210-8284-3E69B916CF71}" dt="2022-01-10T08:32:22.579" v="3162" actId="6549"/>
          <ac:spMkLst>
            <pc:docMk/>
            <pc:sldMk cId="2635561321" sldId="336"/>
            <ac:spMk id="3" creationId="{0482869D-7A6A-4A45-B0DF-CC00BC34F100}"/>
          </ac:spMkLst>
        </pc:spChg>
        <pc:spChg chg="del mod">
          <ac:chgData name="Cecilia Nyberg" userId="ccffea21-8d7c-47a3-9397-b8726338f9b9" providerId="ADAL" clId="{A0910544-23B7-4210-8284-3E69B916CF71}" dt="2021-12-13T09:21:09.894" v="166" actId="478"/>
          <ac:spMkLst>
            <pc:docMk/>
            <pc:sldMk cId="2635561321" sldId="336"/>
            <ac:spMk id="11" creationId="{5349D3CF-CF42-4A44-885F-655449FDB9EA}"/>
          </ac:spMkLst>
        </pc:spChg>
        <pc:grpChg chg="del">
          <ac:chgData name="Cecilia Nyberg" userId="ccffea21-8d7c-47a3-9397-b8726338f9b9" providerId="ADAL" clId="{A0910544-23B7-4210-8284-3E69B916CF71}" dt="2021-12-13T09:21:12.117" v="167" actId="478"/>
          <ac:grpSpMkLst>
            <pc:docMk/>
            <pc:sldMk cId="2635561321" sldId="336"/>
            <ac:grpSpMk id="2" creationId="{9A404B7A-379B-F54A-A3F3-93D1F420CC27}"/>
          </ac:grpSpMkLst>
        </pc:grpChg>
        <pc:graphicFrameChg chg="del">
          <ac:chgData name="Cecilia Nyberg" userId="ccffea21-8d7c-47a3-9397-b8726338f9b9" providerId="ADAL" clId="{A0910544-23B7-4210-8284-3E69B916CF71}" dt="2021-12-13T09:23:31.979" v="202" actId="478"/>
          <ac:graphicFrameMkLst>
            <pc:docMk/>
            <pc:sldMk cId="2635561321" sldId="336"/>
            <ac:graphicFrameMk id="10" creationId="{BBAAE96F-76A9-4B79-9258-FA9A4D718196}"/>
          </ac:graphicFrameMkLst>
        </pc:graphicFrameChg>
        <pc:graphicFrameChg chg="add mod">
          <ac:chgData name="Cecilia Nyberg" userId="ccffea21-8d7c-47a3-9397-b8726338f9b9" providerId="ADAL" clId="{A0910544-23B7-4210-8284-3E69B916CF71}" dt="2021-12-13T09:24:18.392" v="209" actId="255"/>
          <ac:graphicFrameMkLst>
            <pc:docMk/>
            <pc:sldMk cId="2635561321" sldId="336"/>
            <ac:graphicFrameMk id="12" creationId="{6D116962-50E1-41DE-9854-4EBEC1C14839}"/>
          </ac:graphicFrameMkLst>
        </pc:graphicFrameChg>
      </pc:sldChg>
      <pc:sldChg chg="addSp delSp modSp mod modNotesTx">
        <pc:chgData name="Cecilia Nyberg" userId="ccffea21-8d7c-47a3-9397-b8726338f9b9" providerId="ADAL" clId="{A0910544-23B7-4210-8284-3E69B916CF71}" dt="2022-01-10T13:20:00.227" v="3732" actId="20577"/>
        <pc:sldMkLst>
          <pc:docMk/>
          <pc:sldMk cId="3523283272" sldId="337"/>
        </pc:sldMkLst>
        <pc:spChg chg="mod">
          <ac:chgData name="Cecilia Nyberg" userId="ccffea21-8d7c-47a3-9397-b8726338f9b9" providerId="ADAL" clId="{A0910544-23B7-4210-8284-3E69B916CF71}" dt="2021-12-13T09:25:42.910" v="299" actId="20577"/>
          <ac:spMkLst>
            <pc:docMk/>
            <pc:sldMk cId="3523283272" sldId="337"/>
            <ac:spMk id="3" creationId="{0482869D-7A6A-4A45-B0DF-CC00BC34F100}"/>
          </ac:spMkLst>
        </pc:spChg>
        <pc:spChg chg="del">
          <ac:chgData name="Cecilia Nyberg" userId="ccffea21-8d7c-47a3-9397-b8726338f9b9" providerId="ADAL" clId="{A0910544-23B7-4210-8284-3E69B916CF71}" dt="2021-12-14T09:09:29.925" v="3089" actId="478"/>
          <ac:spMkLst>
            <pc:docMk/>
            <pc:sldMk cId="3523283272" sldId="337"/>
            <ac:spMk id="11" creationId="{5349D3CF-CF42-4A44-885F-655449FDB9EA}"/>
          </ac:spMkLst>
        </pc:spChg>
        <pc:grpChg chg="del">
          <ac:chgData name="Cecilia Nyberg" userId="ccffea21-8d7c-47a3-9397-b8726338f9b9" providerId="ADAL" clId="{A0910544-23B7-4210-8284-3E69B916CF71}" dt="2021-12-14T09:09:32.662" v="3090" actId="478"/>
          <ac:grpSpMkLst>
            <pc:docMk/>
            <pc:sldMk cId="3523283272" sldId="337"/>
            <ac:grpSpMk id="2" creationId="{9A404B7A-379B-F54A-A3F3-93D1F420CC27}"/>
          </ac:grpSpMkLst>
        </pc:grpChg>
        <pc:graphicFrameChg chg="add mod">
          <ac:chgData name="Cecilia Nyberg" userId="ccffea21-8d7c-47a3-9397-b8726338f9b9" providerId="ADAL" clId="{A0910544-23B7-4210-8284-3E69B916CF71}" dt="2021-12-13T09:26:46.661" v="307" actId="255"/>
          <ac:graphicFrameMkLst>
            <pc:docMk/>
            <pc:sldMk cId="3523283272" sldId="337"/>
            <ac:graphicFrameMk id="10" creationId="{2AE706D1-836A-4555-B5C3-0EA602AFC09E}"/>
          </ac:graphicFrameMkLst>
        </pc:graphicFrameChg>
        <pc:graphicFrameChg chg="del">
          <ac:chgData name="Cecilia Nyberg" userId="ccffea21-8d7c-47a3-9397-b8726338f9b9" providerId="ADAL" clId="{A0910544-23B7-4210-8284-3E69B916CF71}" dt="2021-12-13T09:25:54.726" v="300" actId="478"/>
          <ac:graphicFrameMkLst>
            <pc:docMk/>
            <pc:sldMk cId="3523283272" sldId="337"/>
            <ac:graphicFrameMk id="12" creationId="{AE3C5CE4-43AA-4198-B559-D16E389E535B}"/>
          </ac:graphicFrameMkLst>
        </pc:graphicFrameChg>
      </pc:sldChg>
      <pc:sldChg chg="addSp delSp modSp mod modNotesTx">
        <pc:chgData name="Cecilia Nyberg" userId="ccffea21-8d7c-47a3-9397-b8726338f9b9" providerId="ADAL" clId="{A0910544-23B7-4210-8284-3E69B916CF71}" dt="2021-12-14T09:33:34.459" v="3094"/>
        <pc:sldMkLst>
          <pc:docMk/>
          <pc:sldMk cId="4142518003" sldId="338"/>
        </pc:sldMkLst>
        <pc:spChg chg="mod">
          <ac:chgData name="Cecilia Nyberg" userId="ccffea21-8d7c-47a3-9397-b8726338f9b9" providerId="ADAL" clId="{A0910544-23B7-4210-8284-3E69B916CF71}" dt="2021-12-13T09:36:57.264" v="587" actId="20577"/>
          <ac:spMkLst>
            <pc:docMk/>
            <pc:sldMk cId="4142518003" sldId="338"/>
            <ac:spMk id="2" creationId="{6FB238A9-514B-43C9-8742-F2F6A07AE144}"/>
          </ac:spMkLst>
        </pc:spChg>
        <pc:graphicFrameChg chg="del">
          <ac:chgData name="Cecilia Nyberg" userId="ccffea21-8d7c-47a3-9397-b8726338f9b9" providerId="ADAL" clId="{A0910544-23B7-4210-8284-3E69B916CF71}" dt="2021-12-13T09:36:03.150" v="418" actId="478"/>
          <ac:graphicFrameMkLst>
            <pc:docMk/>
            <pc:sldMk cId="4142518003" sldId="338"/>
            <ac:graphicFrameMk id="4" creationId="{B3AB6760-4934-4D79-B029-828BBEF326B1}"/>
          </ac:graphicFrameMkLst>
        </pc:graphicFrameChg>
        <pc:graphicFrameChg chg="add mod">
          <ac:chgData name="Cecilia Nyberg" userId="ccffea21-8d7c-47a3-9397-b8726338f9b9" providerId="ADAL" clId="{A0910544-23B7-4210-8284-3E69B916CF71}" dt="2021-12-13T09:38:40.636" v="599" actId="255"/>
          <ac:graphicFrameMkLst>
            <pc:docMk/>
            <pc:sldMk cId="4142518003" sldId="338"/>
            <ac:graphicFrameMk id="5" creationId="{37026215-8A84-4ACD-BA50-0A2299AF23D2}"/>
          </ac:graphicFrameMkLst>
        </pc:graphicFrameChg>
      </pc:sldChg>
      <pc:sldChg chg="addSp delSp modSp mod">
        <pc:chgData name="Cecilia Nyberg" userId="ccffea21-8d7c-47a3-9397-b8726338f9b9" providerId="ADAL" clId="{A0910544-23B7-4210-8284-3E69B916CF71}" dt="2022-01-10T08:34:27.141" v="3164"/>
        <pc:sldMkLst>
          <pc:docMk/>
          <pc:sldMk cId="2983220048" sldId="339"/>
        </pc:sldMkLst>
        <pc:spChg chg="mod">
          <ac:chgData name="Cecilia Nyberg" userId="ccffea21-8d7c-47a3-9397-b8726338f9b9" providerId="ADAL" clId="{A0910544-23B7-4210-8284-3E69B916CF71}" dt="2021-12-13T09:40:08.438" v="625" actId="20577"/>
          <ac:spMkLst>
            <pc:docMk/>
            <pc:sldMk cId="2983220048" sldId="339"/>
            <ac:spMk id="2" creationId="{6FB238A9-514B-43C9-8742-F2F6A07AE144}"/>
          </ac:spMkLst>
        </pc:spChg>
        <pc:graphicFrameChg chg="del">
          <ac:chgData name="Cecilia Nyberg" userId="ccffea21-8d7c-47a3-9397-b8726338f9b9" providerId="ADAL" clId="{A0910544-23B7-4210-8284-3E69B916CF71}" dt="2021-12-13T09:39:19.847" v="600" actId="478"/>
          <ac:graphicFrameMkLst>
            <pc:docMk/>
            <pc:sldMk cId="2983220048" sldId="339"/>
            <ac:graphicFrameMk id="5" creationId="{37026215-8A84-4ACD-BA50-0A2299AF23D2}"/>
          </ac:graphicFrameMkLst>
        </pc:graphicFrameChg>
        <pc:graphicFrameChg chg="add mod">
          <ac:chgData name="Cecilia Nyberg" userId="ccffea21-8d7c-47a3-9397-b8726338f9b9" providerId="ADAL" clId="{A0910544-23B7-4210-8284-3E69B916CF71}" dt="2022-01-10T08:34:27.141" v="3164"/>
          <ac:graphicFrameMkLst>
            <pc:docMk/>
            <pc:sldMk cId="2983220048" sldId="339"/>
            <ac:graphicFrameMk id="6" creationId="{74290867-8EAE-46FB-9848-7AC7D9C18660}"/>
          </ac:graphicFrameMkLst>
        </pc:graphicFrameChg>
      </pc:sldChg>
      <pc:sldChg chg="addSp delSp modSp mod modNotesTx">
        <pc:chgData name="Cecilia Nyberg" userId="ccffea21-8d7c-47a3-9397-b8726338f9b9" providerId="ADAL" clId="{A0910544-23B7-4210-8284-3E69B916CF71}" dt="2021-12-14T08:40:25.532" v="2927"/>
        <pc:sldMkLst>
          <pc:docMk/>
          <pc:sldMk cId="3784267948" sldId="340"/>
        </pc:sldMkLst>
        <pc:spChg chg="mod">
          <ac:chgData name="Cecilia Nyberg" userId="ccffea21-8d7c-47a3-9397-b8726338f9b9" providerId="ADAL" clId="{A0910544-23B7-4210-8284-3E69B916CF71}" dt="2021-12-13T09:43:16.915" v="647" actId="20577"/>
          <ac:spMkLst>
            <pc:docMk/>
            <pc:sldMk cId="3784267948" sldId="340"/>
            <ac:spMk id="3" creationId="{0482869D-7A6A-4A45-B0DF-CC00BC34F100}"/>
          </ac:spMkLst>
        </pc:spChg>
        <pc:graphicFrameChg chg="del">
          <ac:chgData name="Cecilia Nyberg" userId="ccffea21-8d7c-47a3-9397-b8726338f9b9" providerId="ADAL" clId="{A0910544-23B7-4210-8284-3E69B916CF71}" dt="2021-12-13T09:43:22.177" v="648" actId="478"/>
          <ac:graphicFrameMkLst>
            <pc:docMk/>
            <pc:sldMk cId="3784267948" sldId="340"/>
            <ac:graphicFrameMk id="10" creationId="{D3FA2DF8-28A0-4B5D-8484-72A020F3D4BB}"/>
          </ac:graphicFrameMkLst>
        </pc:graphicFrameChg>
        <pc:graphicFrameChg chg="add mod">
          <ac:chgData name="Cecilia Nyberg" userId="ccffea21-8d7c-47a3-9397-b8726338f9b9" providerId="ADAL" clId="{A0910544-23B7-4210-8284-3E69B916CF71}" dt="2021-12-13T09:44:36.054" v="656" actId="255"/>
          <ac:graphicFrameMkLst>
            <pc:docMk/>
            <pc:sldMk cId="3784267948" sldId="340"/>
            <ac:graphicFrameMk id="12" creationId="{3B62EE63-95AF-4BDF-9023-A99EA6A97F10}"/>
          </ac:graphicFrameMkLst>
        </pc:graphicFrameChg>
      </pc:sldChg>
      <pc:sldChg chg="addSp delSp modSp mod modNotesTx">
        <pc:chgData name="Cecilia Nyberg" userId="ccffea21-8d7c-47a3-9397-b8726338f9b9" providerId="ADAL" clId="{A0910544-23B7-4210-8284-3E69B916CF71}" dt="2021-12-14T08:40:18.758" v="2925"/>
        <pc:sldMkLst>
          <pc:docMk/>
          <pc:sldMk cId="1660787918" sldId="341"/>
        </pc:sldMkLst>
        <pc:spChg chg="mod">
          <ac:chgData name="Cecilia Nyberg" userId="ccffea21-8d7c-47a3-9397-b8726338f9b9" providerId="ADAL" clId="{A0910544-23B7-4210-8284-3E69B916CF71}" dt="2021-12-13T09:45:13.653" v="666" actId="20577"/>
          <ac:spMkLst>
            <pc:docMk/>
            <pc:sldMk cId="1660787918" sldId="341"/>
            <ac:spMk id="3" creationId="{0482869D-7A6A-4A45-B0DF-CC00BC34F100}"/>
          </ac:spMkLst>
        </pc:spChg>
        <pc:graphicFrameChg chg="add del mod">
          <ac:chgData name="Cecilia Nyberg" userId="ccffea21-8d7c-47a3-9397-b8726338f9b9" providerId="ADAL" clId="{A0910544-23B7-4210-8284-3E69B916CF71}" dt="2021-12-13T09:46:46.503" v="673" actId="478"/>
          <ac:graphicFrameMkLst>
            <pc:docMk/>
            <pc:sldMk cId="1660787918" sldId="341"/>
            <ac:graphicFrameMk id="10" creationId="{F1F0E2C3-152B-49E8-A54F-9FA8426CF431}"/>
          </ac:graphicFrameMkLst>
        </pc:graphicFrameChg>
        <pc:graphicFrameChg chg="del">
          <ac:chgData name="Cecilia Nyberg" userId="ccffea21-8d7c-47a3-9397-b8726338f9b9" providerId="ADAL" clId="{A0910544-23B7-4210-8284-3E69B916CF71}" dt="2021-12-13T09:45:17.969" v="667" actId="478"/>
          <ac:graphicFrameMkLst>
            <pc:docMk/>
            <pc:sldMk cId="1660787918" sldId="341"/>
            <ac:graphicFrameMk id="12" creationId="{AE3C5CE4-43AA-4198-B559-D16E389E535B}"/>
          </ac:graphicFrameMkLst>
        </pc:graphicFrameChg>
        <pc:graphicFrameChg chg="add mod">
          <ac:chgData name="Cecilia Nyberg" userId="ccffea21-8d7c-47a3-9397-b8726338f9b9" providerId="ADAL" clId="{A0910544-23B7-4210-8284-3E69B916CF71}" dt="2021-12-13T09:47:23.956" v="680" actId="255"/>
          <ac:graphicFrameMkLst>
            <pc:docMk/>
            <pc:sldMk cId="1660787918" sldId="341"/>
            <ac:graphicFrameMk id="13" creationId="{F1F0E2C3-152B-49E8-A54F-9FA8426CF431}"/>
          </ac:graphicFrameMkLst>
        </pc:graphicFrameChg>
      </pc:sldChg>
      <pc:sldChg chg="addSp delSp modSp mod modNotesTx">
        <pc:chgData name="Cecilia Nyberg" userId="ccffea21-8d7c-47a3-9397-b8726338f9b9" providerId="ADAL" clId="{A0910544-23B7-4210-8284-3E69B916CF71}" dt="2022-01-10T13:08:51.415" v="3400" actId="20577"/>
        <pc:sldMkLst>
          <pc:docMk/>
          <pc:sldMk cId="2404375514" sldId="342"/>
        </pc:sldMkLst>
        <pc:spChg chg="mod">
          <ac:chgData name="Cecilia Nyberg" userId="ccffea21-8d7c-47a3-9397-b8726338f9b9" providerId="ADAL" clId="{A0910544-23B7-4210-8284-3E69B916CF71}" dt="2021-12-14T09:08:15.222" v="3086" actId="20577"/>
          <ac:spMkLst>
            <pc:docMk/>
            <pc:sldMk cId="2404375514" sldId="342"/>
            <ac:spMk id="3" creationId="{0482869D-7A6A-4A45-B0DF-CC00BC34F100}"/>
          </ac:spMkLst>
        </pc:spChg>
        <pc:spChg chg="del">
          <ac:chgData name="Cecilia Nyberg" userId="ccffea21-8d7c-47a3-9397-b8726338f9b9" providerId="ADAL" clId="{A0910544-23B7-4210-8284-3E69B916CF71}" dt="2021-12-14T09:09:12.216" v="3087" actId="478"/>
          <ac:spMkLst>
            <pc:docMk/>
            <pc:sldMk cId="2404375514" sldId="342"/>
            <ac:spMk id="11" creationId="{5349D3CF-CF42-4A44-885F-655449FDB9EA}"/>
          </ac:spMkLst>
        </pc:spChg>
        <pc:grpChg chg="del">
          <ac:chgData name="Cecilia Nyberg" userId="ccffea21-8d7c-47a3-9397-b8726338f9b9" providerId="ADAL" clId="{A0910544-23B7-4210-8284-3E69B916CF71}" dt="2021-12-14T09:09:15.829" v="3088" actId="478"/>
          <ac:grpSpMkLst>
            <pc:docMk/>
            <pc:sldMk cId="2404375514" sldId="342"/>
            <ac:grpSpMk id="2" creationId="{9A404B7A-379B-F54A-A3F3-93D1F420CC27}"/>
          </ac:grpSpMkLst>
        </pc:grpChg>
        <pc:graphicFrameChg chg="del">
          <ac:chgData name="Cecilia Nyberg" userId="ccffea21-8d7c-47a3-9397-b8726338f9b9" providerId="ADAL" clId="{A0910544-23B7-4210-8284-3E69B916CF71}" dt="2021-12-13T09:47:55.919" v="681" actId="478"/>
          <ac:graphicFrameMkLst>
            <pc:docMk/>
            <pc:sldMk cId="2404375514" sldId="342"/>
            <ac:graphicFrameMk id="10" creationId="{2AE706D1-836A-4555-B5C3-0EA602AFC09E}"/>
          </ac:graphicFrameMkLst>
        </pc:graphicFrameChg>
        <pc:graphicFrameChg chg="add del mod">
          <ac:chgData name="Cecilia Nyberg" userId="ccffea21-8d7c-47a3-9397-b8726338f9b9" providerId="ADAL" clId="{A0910544-23B7-4210-8284-3E69B916CF71}" dt="2021-12-13T09:48:54.708" v="707" actId="478"/>
          <ac:graphicFrameMkLst>
            <pc:docMk/>
            <pc:sldMk cId="2404375514" sldId="342"/>
            <ac:graphicFrameMk id="12" creationId="{EDE3440B-853C-44AD-88CC-86FD65DAC22A}"/>
          </ac:graphicFrameMkLst>
        </pc:graphicFrameChg>
        <pc:graphicFrameChg chg="add mod">
          <ac:chgData name="Cecilia Nyberg" userId="ccffea21-8d7c-47a3-9397-b8726338f9b9" providerId="ADAL" clId="{A0910544-23B7-4210-8284-3E69B916CF71}" dt="2021-12-13T09:49:57.926" v="725" actId="255"/>
          <ac:graphicFrameMkLst>
            <pc:docMk/>
            <pc:sldMk cId="2404375514" sldId="342"/>
            <ac:graphicFrameMk id="13" creationId="{168DE356-1DCC-4EAD-9515-B90727B68DCE}"/>
          </ac:graphicFrameMkLst>
        </pc:graphicFrameChg>
      </pc:sldChg>
      <pc:sldChg chg="addSp delSp modSp mod modNotesTx">
        <pc:chgData name="Cecilia Nyberg" userId="ccffea21-8d7c-47a3-9397-b8726338f9b9" providerId="ADAL" clId="{A0910544-23B7-4210-8284-3E69B916CF71}" dt="2022-01-10T13:10:36.292" v="3508" actId="20577"/>
        <pc:sldMkLst>
          <pc:docMk/>
          <pc:sldMk cId="620828879" sldId="343"/>
        </pc:sldMkLst>
        <pc:spChg chg="mod">
          <ac:chgData name="Cecilia Nyberg" userId="ccffea21-8d7c-47a3-9397-b8726338f9b9" providerId="ADAL" clId="{A0910544-23B7-4210-8284-3E69B916CF71}" dt="2021-12-13T09:54:05.594" v="746" actId="20577"/>
          <ac:spMkLst>
            <pc:docMk/>
            <pc:sldMk cId="620828879" sldId="343"/>
            <ac:spMk id="2" creationId="{6FB238A9-514B-43C9-8742-F2F6A07AE144}"/>
          </ac:spMkLst>
        </pc:spChg>
        <pc:graphicFrameChg chg="del">
          <ac:chgData name="Cecilia Nyberg" userId="ccffea21-8d7c-47a3-9397-b8726338f9b9" providerId="ADAL" clId="{A0910544-23B7-4210-8284-3E69B916CF71}" dt="2021-12-13T09:53:20.328" v="740" actId="478"/>
          <ac:graphicFrameMkLst>
            <pc:docMk/>
            <pc:sldMk cId="620828879" sldId="343"/>
            <ac:graphicFrameMk id="4" creationId="{B3AB6760-4934-4D79-B029-828BBEF326B1}"/>
          </ac:graphicFrameMkLst>
        </pc:graphicFrameChg>
        <pc:graphicFrameChg chg="add mod">
          <ac:chgData name="Cecilia Nyberg" userId="ccffea21-8d7c-47a3-9397-b8726338f9b9" providerId="ADAL" clId="{A0910544-23B7-4210-8284-3E69B916CF71}" dt="2021-12-13T09:53:52.638" v="745" actId="255"/>
          <ac:graphicFrameMkLst>
            <pc:docMk/>
            <pc:sldMk cId="620828879" sldId="343"/>
            <ac:graphicFrameMk id="5" creationId="{BC4EA19E-704D-43B1-A511-FA1545A59222}"/>
          </ac:graphicFrameMkLst>
        </pc:graphicFrameChg>
      </pc:sldChg>
      <pc:sldChg chg="addSp delSp modSp mod modNotesTx">
        <pc:chgData name="Cecilia Nyberg" userId="ccffea21-8d7c-47a3-9397-b8726338f9b9" providerId="ADAL" clId="{A0910544-23B7-4210-8284-3E69B916CF71}" dt="2021-12-14T09:34:03.027" v="3095"/>
        <pc:sldMkLst>
          <pc:docMk/>
          <pc:sldMk cId="3653245686" sldId="344"/>
        </pc:sldMkLst>
        <pc:spChg chg="mod">
          <ac:chgData name="Cecilia Nyberg" userId="ccffea21-8d7c-47a3-9397-b8726338f9b9" providerId="ADAL" clId="{A0910544-23B7-4210-8284-3E69B916CF71}" dt="2021-12-13T09:55:42.454" v="771" actId="20577"/>
          <ac:spMkLst>
            <pc:docMk/>
            <pc:sldMk cId="3653245686" sldId="344"/>
            <ac:spMk id="2" creationId="{6FB238A9-514B-43C9-8742-F2F6A07AE144}"/>
          </ac:spMkLst>
        </pc:spChg>
        <pc:graphicFrameChg chg="add mod">
          <ac:chgData name="Cecilia Nyberg" userId="ccffea21-8d7c-47a3-9397-b8726338f9b9" providerId="ADAL" clId="{A0910544-23B7-4210-8284-3E69B916CF71}" dt="2021-12-13T09:57:36.682" v="788" actId="255"/>
          <ac:graphicFrameMkLst>
            <pc:docMk/>
            <pc:sldMk cId="3653245686" sldId="344"/>
            <ac:graphicFrameMk id="5" creationId="{600A7568-4E35-4477-BAA2-50BA5FFA7F45}"/>
          </ac:graphicFrameMkLst>
        </pc:graphicFrameChg>
        <pc:graphicFrameChg chg="del">
          <ac:chgData name="Cecilia Nyberg" userId="ccffea21-8d7c-47a3-9397-b8726338f9b9" providerId="ADAL" clId="{A0910544-23B7-4210-8284-3E69B916CF71}" dt="2021-12-13T09:55:49.462" v="772" actId="478"/>
          <ac:graphicFrameMkLst>
            <pc:docMk/>
            <pc:sldMk cId="3653245686" sldId="344"/>
            <ac:graphicFrameMk id="6" creationId="{74290867-8EAE-46FB-9848-7AC7D9C18660}"/>
          </ac:graphicFrameMkLst>
        </pc:graphicFrameChg>
      </pc:sldChg>
      <pc:sldChg chg="addSp delSp modSp mod modNotesTx">
        <pc:chgData name="Cecilia Nyberg" userId="ccffea21-8d7c-47a3-9397-b8726338f9b9" providerId="ADAL" clId="{A0910544-23B7-4210-8284-3E69B916CF71}" dt="2021-12-14T08:40:09.526" v="2924"/>
        <pc:sldMkLst>
          <pc:docMk/>
          <pc:sldMk cId="2826588760" sldId="345"/>
        </pc:sldMkLst>
        <pc:spChg chg="mod">
          <ac:chgData name="Cecilia Nyberg" userId="ccffea21-8d7c-47a3-9397-b8726338f9b9" providerId="ADAL" clId="{A0910544-23B7-4210-8284-3E69B916CF71}" dt="2021-12-13T09:59:32.391" v="827" actId="20577"/>
          <ac:spMkLst>
            <pc:docMk/>
            <pc:sldMk cId="2826588760" sldId="345"/>
            <ac:spMk id="3" creationId="{0482869D-7A6A-4A45-B0DF-CC00BC34F100}"/>
          </ac:spMkLst>
        </pc:spChg>
        <pc:graphicFrameChg chg="del">
          <ac:chgData name="Cecilia Nyberg" userId="ccffea21-8d7c-47a3-9397-b8726338f9b9" providerId="ADAL" clId="{A0910544-23B7-4210-8284-3E69B916CF71}" dt="2021-12-13T09:58:13.530" v="789" actId="478"/>
          <ac:graphicFrameMkLst>
            <pc:docMk/>
            <pc:sldMk cId="2826588760" sldId="345"/>
            <ac:graphicFrameMk id="10" creationId="{D3FA2DF8-28A0-4B5D-8484-72A020F3D4BB}"/>
          </ac:graphicFrameMkLst>
        </pc:graphicFrameChg>
        <pc:graphicFrameChg chg="add mod">
          <ac:chgData name="Cecilia Nyberg" userId="ccffea21-8d7c-47a3-9397-b8726338f9b9" providerId="ADAL" clId="{A0910544-23B7-4210-8284-3E69B916CF71}" dt="2021-12-13T09:59:57.044" v="830" actId="255"/>
          <ac:graphicFrameMkLst>
            <pc:docMk/>
            <pc:sldMk cId="2826588760" sldId="345"/>
            <ac:graphicFrameMk id="12" creationId="{7BF68FE6-22F1-436F-A1AB-AC1994169400}"/>
          </ac:graphicFrameMkLst>
        </pc:graphicFrameChg>
      </pc:sldChg>
      <pc:sldChg chg="addSp delSp modSp mod modNotesTx">
        <pc:chgData name="Cecilia Nyberg" userId="ccffea21-8d7c-47a3-9397-b8726338f9b9" providerId="ADAL" clId="{A0910544-23B7-4210-8284-3E69B916CF71}" dt="2022-01-17T12:22:41.706" v="3742" actId="20577"/>
        <pc:sldMkLst>
          <pc:docMk/>
          <pc:sldMk cId="2025292598" sldId="346"/>
        </pc:sldMkLst>
        <pc:spChg chg="mod">
          <ac:chgData name="Cecilia Nyberg" userId="ccffea21-8d7c-47a3-9397-b8726338f9b9" providerId="ADAL" clId="{A0910544-23B7-4210-8284-3E69B916CF71}" dt="2021-12-13T10:02:33.061" v="922" actId="20577"/>
          <ac:spMkLst>
            <pc:docMk/>
            <pc:sldMk cId="2025292598" sldId="346"/>
            <ac:spMk id="3" creationId="{0482869D-7A6A-4A45-B0DF-CC00BC34F100}"/>
          </ac:spMkLst>
        </pc:spChg>
        <pc:graphicFrameChg chg="add mod">
          <ac:chgData name="Cecilia Nyberg" userId="ccffea21-8d7c-47a3-9397-b8726338f9b9" providerId="ADAL" clId="{A0910544-23B7-4210-8284-3E69B916CF71}" dt="2022-01-17T12:22:41.706" v="3742" actId="20577"/>
          <ac:graphicFrameMkLst>
            <pc:docMk/>
            <pc:sldMk cId="2025292598" sldId="346"/>
            <ac:graphicFrameMk id="10" creationId="{572952F7-0A83-4673-A35C-3073DABEDF41}"/>
          </ac:graphicFrameMkLst>
        </pc:graphicFrameChg>
        <pc:graphicFrameChg chg="del">
          <ac:chgData name="Cecilia Nyberg" userId="ccffea21-8d7c-47a3-9397-b8726338f9b9" providerId="ADAL" clId="{A0910544-23B7-4210-8284-3E69B916CF71}" dt="2021-12-13T10:00:55.448" v="831" actId="478"/>
          <ac:graphicFrameMkLst>
            <pc:docMk/>
            <pc:sldMk cId="2025292598" sldId="346"/>
            <ac:graphicFrameMk id="12" creationId="{7BF68FE6-22F1-436F-A1AB-AC1994169400}"/>
          </ac:graphicFrameMkLst>
        </pc:graphicFrameChg>
      </pc:sldChg>
      <pc:sldChg chg="addSp delSp modSp mod modNotesTx">
        <pc:chgData name="Cecilia Nyberg" userId="ccffea21-8d7c-47a3-9397-b8726338f9b9" providerId="ADAL" clId="{A0910544-23B7-4210-8284-3E69B916CF71}" dt="2021-12-14T08:39:53.579" v="2920"/>
        <pc:sldMkLst>
          <pc:docMk/>
          <pc:sldMk cId="726495941" sldId="347"/>
        </pc:sldMkLst>
        <pc:spChg chg="mod">
          <ac:chgData name="Cecilia Nyberg" userId="ccffea21-8d7c-47a3-9397-b8726338f9b9" providerId="ADAL" clId="{A0910544-23B7-4210-8284-3E69B916CF71}" dt="2021-12-13T10:04:05.596" v="1003" actId="6549"/>
          <ac:spMkLst>
            <pc:docMk/>
            <pc:sldMk cId="726495941" sldId="347"/>
            <ac:spMk id="3" creationId="{0482869D-7A6A-4A45-B0DF-CC00BC34F100}"/>
          </ac:spMkLst>
        </pc:spChg>
        <pc:graphicFrameChg chg="del">
          <ac:chgData name="Cecilia Nyberg" userId="ccffea21-8d7c-47a3-9397-b8726338f9b9" providerId="ADAL" clId="{A0910544-23B7-4210-8284-3E69B916CF71}" dt="2021-12-13T10:03:27.500" v="926" actId="478"/>
          <ac:graphicFrameMkLst>
            <pc:docMk/>
            <pc:sldMk cId="726495941" sldId="347"/>
            <ac:graphicFrameMk id="10" creationId="{572952F7-0A83-4673-A35C-3073DABEDF41}"/>
          </ac:graphicFrameMkLst>
        </pc:graphicFrameChg>
        <pc:graphicFrameChg chg="add mod">
          <ac:chgData name="Cecilia Nyberg" userId="ccffea21-8d7c-47a3-9397-b8726338f9b9" providerId="ADAL" clId="{A0910544-23B7-4210-8284-3E69B916CF71}" dt="2021-12-13T10:04:57.429" v="1010" actId="255"/>
          <ac:graphicFrameMkLst>
            <pc:docMk/>
            <pc:sldMk cId="726495941" sldId="347"/>
            <ac:graphicFrameMk id="12" creationId="{A3A73782-372C-40BD-94FB-1466CD0224DE}"/>
          </ac:graphicFrameMkLst>
        </pc:graphicFrameChg>
      </pc:sldChg>
      <pc:sldChg chg="addSp delSp modSp mod modNotesTx">
        <pc:chgData name="Cecilia Nyberg" userId="ccffea21-8d7c-47a3-9397-b8726338f9b9" providerId="ADAL" clId="{A0910544-23B7-4210-8284-3E69B916CF71}" dt="2021-12-14T09:17:05.538" v="3093" actId="27918"/>
        <pc:sldMkLst>
          <pc:docMk/>
          <pc:sldMk cId="2670859379" sldId="348"/>
        </pc:sldMkLst>
        <pc:spChg chg="mod">
          <ac:chgData name="Cecilia Nyberg" userId="ccffea21-8d7c-47a3-9397-b8726338f9b9" providerId="ADAL" clId="{A0910544-23B7-4210-8284-3E69B916CF71}" dt="2021-12-13T10:10:09.935" v="1166" actId="20577"/>
          <ac:spMkLst>
            <pc:docMk/>
            <pc:sldMk cId="2670859379" sldId="348"/>
            <ac:spMk id="2" creationId="{6FB238A9-514B-43C9-8742-F2F6A07AE144}"/>
          </ac:spMkLst>
        </pc:spChg>
        <pc:graphicFrameChg chg="del">
          <ac:chgData name="Cecilia Nyberg" userId="ccffea21-8d7c-47a3-9397-b8726338f9b9" providerId="ADAL" clId="{A0910544-23B7-4210-8284-3E69B916CF71}" dt="2021-12-13T10:05:36.807" v="1011" actId="478"/>
          <ac:graphicFrameMkLst>
            <pc:docMk/>
            <pc:sldMk cId="2670859379" sldId="348"/>
            <ac:graphicFrameMk id="5" creationId="{600A7568-4E35-4477-BAA2-50BA5FFA7F45}"/>
          </ac:graphicFrameMkLst>
        </pc:graphicFrameChg>
        <pc:graphicFrameChg chg="add mod">
          <ac:chgData name="Cecilia Nyberg" userId="ccffea21-8d7c-47a3-9397-b8726338f9b9" providerId="ADAL" clId="{A0910544-23B7-4210-8284-3E69B916CF71}" dt="2021-12-13T10:06:53.448" v="1019" actId="255"/>
          <ac:graphicFrameMkLst>
            <pc:docMk/>
            <pc:sldMk cId="2670859379" sldId="348"/>
            <ac:graphicFrameMk id="6" creationId="{511F4800-CB62-4523-983B-1F91EFE994E4}"/>
          </ac:graphicFrameMkLst>
        </pc:graphicFrameChg>
      </pc:sldChg>
      <pc:sldChg chg="addSp delSp modSp mod modNotesTx">
        <pc:chgData name="Cecilia Nyberg" userId="ccffea21-8d7c-47a3-9397-b8726338f9b9" providerId="ADAL" clId="{A0910544-23B7-4210-8284-3E69B916CF71}" dt="2021-12-14T09:46:52.201" v="3111" actId="255"/>
        <pc:sldMkLst>
          <pc:docMk/>
          <pc:sldMk cId="2748180123" sldId="349"/>
        </pc:sldMkLst>
        <pc:spChg chg="mod">
          <ac:chgData name="Cecilia Nyberg" userId="ccffea21-8d7c-47a3-9397-b8726338f9b9" providerId="ADAL" clId="{A0910544-23B7-4210-8284-3E69B916CF71}" dt="2021-12-13T10:13:20.110" v="1224" actId="20577"/>
          <ac:spMkLst>
            <pc:docMk/>
            <pc:sldMk cId="2748180123" sldId="349"/>
            <ac:spMk id="2" creationId="{6FB238A9-514B-43C9-8742-F2F6A07AE144}"/>
          </ac:spMkLst>
        </pc:spChg>
        <pc:graphicFrameChg chg="add mod">
          <ac:chgData name="Cecilia Nyberg" userId="ccffea21-8d7c-47a3-9397-b8726338f9b9" providerId="ADAL" clId="{A0910544-23B7-4210-8284-3E69B916CF71}" dt="2021-12-14T09:46:52.201" v="3111" actId="255"/>
          <ac:graphicFrameMkLst>
            <pc:docMk/>
            <pc:sldMk cId="2748180123" sldId="349"/>
            <ac:graphicFrameMk id="5" creationId="{039EF395-CF69-4B11-A3D6-A0D92738B47B}"/>
          </ac:graphicFrameMkLst>
        </pc:graphicFrameChg>
        <pc:graphicFrameChg chg="del">
          <ac:chgData name="Cecilia Nyberg" userId="ccffea21-8d7c-47a3-9397-b8726338f9b9" providerId="ADAL" clId="{A0910544-23B7-4210-8284-3E69B916CF71}" dt="2021-12-13T10:11:55.313" v="1167" actId="478"/>
          <ac:graphicFrameMkLst>
            <pc:docMk/>
            <pc:sldMk cId="2748180123" sldId="349"/>
            <ac:graphicFrameMk id="6" creationId="{511F4800-CB62-4523-983B-1F91EFE994E4}"/>
          </ac:graphicFrameMkLst>
        </pc:graphicFrameChg>
      </pc:sldChg>
      <pc:sldChg chg="addSp delSp modSp add del mod modNotesTx">
        <pc:chgData name="Cecilia Nyberg" userId="ccffea21-8d7c-47a3-9397-b8726338f9b9" providerId="ADAL" clId="{A0910544-23B7-4210-8284-3E69B916CF71}" dt="2021-12-14T09:34:15.463" v="3096"/>
        <pc:sldMkLst>
          <pc:docMk/>
          <pc:sldMk cId="4152396902" sldId="350"/>
        </pc:sldMkLst>
        <pc:spChg chg="mod">
          <ac:chgData name="Cecilia Nyberg" userId="ccffea21-8d7c-47a3-9397-b8726338f9b9" providerId="ADAL" clId="{A0910544-23B7-4210-8284-3E69B916CF71}" dt="2021-12-13T10:16:24.501" v="1265" actId="6549"/>
          <ac:spMkLst>
            <pc:docMk/>
            <pc:sldMk cId="4152396902" sldId="350"/>
            <ac:spMk id="2" creationId="{6FB238A9-514B-43C9-8742-F2F6A07AE144}"/>
          </ac:spMkLst>
        </pc:spChg>
        <pc:graphicFrameChg chg="del mod">
          <ac:chgData name="Cecilia Nyberg" userId="ccffea21-8d7c-47a3-9397-b8726338f9b9" providerId="ADAL" clId="{A0910544-23B7-4210-8284-3E69B916CF71}" dt="2021-12-13T10:15:54.993" v="1230" actId="478"/>
          <ac:graphicFrameMkLst>
            <pc:docMk/>
            <pc:sldMk cId="4152396902" sldId="350"/>
            <ac:graphicFrameMk id="5" creationId="{600A7568-4E35-4477-BAA2-50BA5FFA7F45}"/>
          </ac:graphicFrameMkLst>
        </pc:graphicFrameChg>
        <pc:graphicFrameChg chg="add mod">
          <ac:chgData name="Cecilia Nyberg" userId="ccffea21-8d7c-47a3-9397-b8726338f9b9" providerId="ADAL" clId="{A0910544-23B7-4210-8284-3E69B916CF71}" dt="2021-12-13T10:18:03.438" v="1278" actId="255"/>
          <ac:graphicFrameMkLst>
            <pc:docMk/>
            <pc:sldMk cId="4152396902" sldId="350"/>
            <ac:graphicFrameMk id="6" creationId="{DF2D7AB5-CE97-4E45-9AF1-0848ED59F30B}"/>
          </ac:graphicFrameMkLst>
        </pc:graphicFrameChg>
      </pc:sldChg>
      <pc:sldChg chg="addSp delSp modSp mod modNotesTx">
        <pc:chgData name="Cecilia Nyberg" userId="ccffea21-8d7c-47a3-9397-b8726338f9b9" providerId="ADAL" clId="{A0910544-23B7-4210-8284-3E69B916CF71}" dt="2021-12-14T08:39:43.133" v="2918"/>
        <pc:sldMkLst>
          <pc:docMk/>
          <pc:sldMk cId="2037630255" sldId="351"/>
        </pc:sldMkLst>
        <pc:spChg chg="mod">
          <ac:chgData name="Cecilia Nyberg" userId="ccffea21-8d7c-47a3-9397-b8726338f9b9" providerId="ADAL" clId="{A0910544-23B7-4210-8284-3E69B916CF71}" dt="2021-12-13T10:22:18.647" v="1338" actId="20577"/>
          <ac:spMkLst>
            <pc:docMk/>
            <pc:sldMk cId="2037630255" sldId="351"/>
            <ac:spMk id="3" creationId="{0482869D-7A6A-4A45-B0DF-CC00BC34F100}"/>
          </ac:spMkLst>
        </pc:spChg>
        <pc:graphicFrameChg chg="add del mod">
          <ac:chgData name="Cecilia Nyberg" userId="ccffea21-8d7c-47a3-9397-b8726338f9b9" providerId="ADAL" clId="{A0910544-23B7-4210-8284-3E69B916CF71}" dt="2021-12-13T10:20:04.785" v="1284" actId="478"/>
          <ac:graphicFrameMkLst>
            <pc:docMk/>
            <pc:sldMk cId="2037630255" sldId="351"/>
            <ac:graphicFrameMk id="6" creationId="{1F257435-9F91-4200-894E-A8FBF1BC8C34}"/>
          </ac:graphicFrameMkLst>
        </pc:graphicFrameChg>
        <pc:graphicFrameChg chg="add mod">
          <ac:chgData name="Cecilia Nyberg" userId="ccffea21-8d7c-47a3-9397-b8726338f9b9" providerId="ADAL" clId="{A0910544-23B7-4210-8284-3E69B916CF71}" dt="2021-12-13T10:24:03.340" v="1341"/>
          <ac:graphicFrameMkLst>
            <pc:docMk/>
            <pc:sldMk cId="2037630255" sldId="351"/>
            <ac:graphicFrameMk id="7" creationId="{A7F29E27-2AFB-4EEB-8703-A00C1CD48CC2}"/>
          </ac:graphicFrameMkLst>
        </pc:graphicFrameChg>
        <pc:graphicFrameChg chg="del">
          <ac:chgData name="Cecilia Nyberg" userId="ccffea21-8d7c-47a3-9397-b8726338f9b9" providerId="ADAL" clId="{A0910544-23B7-4210-8284-3E69B916CF71}" dt="2021-12-13T10:19:16.886" v="1279" actId="478"/>
          <ac:graphicFrameMkLst>
            <pc:docMk/>
            <pc:sldMk cId="2037630255" sldId="351"/>
            <ac:graphicFrameMk id="12" creationId="{6D116962-50E1-41DE-9854-4EBEC1C14839}"/>
          </ac:graphicFrameMkLst>
        </pc:graphicFrameChg>
      </pc:sldChg>
      <pc:sldChg chg="addSp delSp modSp add del mod modNotesTx">
        <pc:chgData name="Cecilia Nyberg" userId="ccffea21-8d7c-47a3-9397-b8726338f9b9" providerId="ADAL" clId="{A0910544-23B7-4210-8284-3E69B916CF71}" dt="2021-12-14T08:39:33.308" v="2917"/>
        <pc:sldMkLst>
          <pc:docMk/>
          <pc:sldMk cId="2780499571" sldId="352"/>
        </pc:sldMkLst>
        <pc:spChg chg="mod">
          <ac:chgData name="Cecilia Nyberg" userId="ccffea21-8d7c-47a3-9397-b8726338f9b9" providerId="ADAL" clId="{A0910544-23B7-4210-8284-3E69B916CF71}" dt="2021-12-13T10:28:48.760" v="1408" actId="20577"/>
          <ac:spMkLst>
            <pc:docMk/>
            <pc:sldMk cId="2780499571" sldId="352"/>
            <ac:spMk id="3" creationId="{0482869D-7A6A-4A45-B0DF-CC00BC34F100}"/>
          </ac:spMkLst>
        </pc:spChg>
        <pc:graphicFrameChg chg="add mod">
          <ac:chgData name="Cecilia Nyberg" userId="ccffea21-8d7c-47a3-9397-b8726338f9b9" providerId="ADAL" clId="{A0910544-23B7-4210-8284-3E69B916CF71}" dt="2021-12-13T10:29:37.968" v="1412"/>
          <ac:graphicFrameMkLst>
            <pc:docMk/>
            <pc:sldMk cId="2780499571" sldId="352"/>
            <ac:graphicFrameMk id="10" creationId="{1F9B04CE-8C10-4BDE-8BF2-AF2033A7EBCF}"/>
          </ac:graphicFrameMkLst>
        </pc:graphicFrameChg>
        <pc:graphicFrameChg chg="del mod">
          <ac:chgData name="Cecilia Nyberg" userId="ccffea21-8d7c-47a3-9397-b8726338f9b9" providerId="ADAL" clId="{A0910544-23B7-4210-8284-3E69B916CF71}" dt="2021-12-13T10:28:05.011" v="1345" actId="478"/>
          <ac:graphicFrameMkLst>
            <pc:docMk/>
            <pc:sldMk cId="2780499571" sldId="352"/>
            <ac:graphicFrameMk id="12" creationId="{A3A73782-372C-40BD-94FB-1466CD0224DE}"/>
          </ac:graphicFrameMkLst>
        </pc:graphicFrameChg>
      </pc:sldChg>
      <pc:sldChg chg="addSp delSp modSp mod">
        <pc:chgData name="Cecilia Nyberg" userId="ccffea21-8d7c-47a3-9397-b8726338f9b9" providerId="ADAL" clId="{A0910544-23B7-4210-8284-3E69B916CF71}" dt="2021-12-13T10:31:56.457" v="1470" actId="14100"/>
        <pc:sldMkLst>
          <pc:docMk/>
          <pc:sldMk cId="1237384183" sldId="353"/>
        </pc:sldMkLst>
        <pc:spChg chg="mod">
          <ac:chgData name="Cecilia Nyberg" userId="ccffea21-8d7c-47a3-9397-b8726338f9b9" providerId="ADAL" clId="{A0910544-23B7-4210-8284-3E69B916CF71}" dt="2021-12-13T10:31:21.237" v="1465" actId="20577"/>
          <ac:spMkLst>
            <pc:docMk/>
            <pc:sldMk cId="1237384183" sldId="353"/>
            <ac:spMk id="3" creationId="{0482869D-7A6A-4A45-B0DF-CC00BC34F100}"/>
          </ac:spMkLst>
        </pc:spChg>
        <pc:graphicFrameChg chg="del">
          <ac:chgData name="Cecilia Nyberg" userId="ccffea21-8d7c-47a3-9397-b8726338f9b9" providerId="ADAL" clId="{A0910544-23B7-4210-8284-3E69B916CF71}" dt="2021-12-13T10:31:26.674" v="1466" actId="478"/>
          <ac:graphicFrameMkLst>
            <pc:docMk/>
            <pc:sldMk cId="1237384183" sldId="353"/>
            <ac:graphicFrameMk id="10" creationId="{1F9B04CE-8C10-4BDE-8BF2-AF2033A7EBCF}"/>
          </ac:graphicFrameMkLst>
        </pc:graphicFrameChg>
        <pc:graphicFrameChg chg="add mod">
          <ac:chgData name="Cecilia Nyberg" userId="ccffea21-8d7c-47a3-9397-b8726338f9b9" providerId="ADAL" clId="{A0910544-23B7-4210-8284-3E69B916CF71}" dt="2021-12-13T10:31:56.457" v="1470" actId="14100"/>
          <ac:graphicFrameMkLst>
            <pc:docMk/>
            <pc:sldMk cId="1237384183" sldId="353"/>
            <ac:graphicFrameMk id="12" creationId="{6A34D54B-AEF6-470A-9834-C774BD371813}"/>
          </ac:graphicFrameMkLst>
        </pc:graphicFrameChg>
      </pc:sldChg>
      <pc:sldChg chg="addSp delSp modSp mod">
        <pc:chgData name="Cecilia Nyberg" userId="ccffea21-8d7c-47a3-9397-b8726338f9b9" providerId="ADAL" clId="{A0910544-23B7-4210-8284-3E69B916CF71}" dt="2021-12-13T10:34:47.395" v="1585" actId="255"/>
        <pc:sldMkLst>
          <pc:docMk/>
          <pc:sldMk cId="2729893219" sldId="354"/>
        </pc:sldMkLst>
        <pc:spChg chg="mod">
          <ac:chgData name="Cecilia Nyberg" userId="ccffea21-8d7c-47a3-9397-b8726338f9b9" providerId="ADAL" clId="{A0910544-23B7-4210-8284-3E69B916CF71}" dt="2021-12-13T10:34:02.036" v="1579" actId="20577"/>
          <ac:spMkLst>
            <pc:docMk/>
            <pc:sldMk cId="2729893219" sldId="354"/>
            <ac:spMk id="2" creationId="{6FB238A9-514B-43C9-8742-F2F6A07AE144}"/>
          </ac:spMkLst>
        </pc:spChg>
        <pc:graphicFrameChg chg="add mod">
          <ac:chgData name="Cecilia Nyberg" userId="ccffea21-8d7c-47a3-9397-b8726338f9b9" providerId="ADAL" clId="{A0910544-23B7-4210-8284-3E69B916CF71}" dt="2021-12-13T10:34:47.395" v="1585" actId="255"/>
          <ac:graphicFrameMkLst>
            <pc:docMk/>
            <pc:sldMk cId="2729893219" sldId="354"/>
            <ac:graphicFrameMk id="5" creationId="{D3EA9DA8-8AA8-4CF1-8CA3-3D61C3997A68}"/>
          </ac:graphicFrameMkLst>
        </pc:graphicFrameChg>
        <pc:graphicFrameChg chg="del">
          <ac:chgData name="Cecilia Nyberg" userId="ccffea21-8d7c-47a3-9397-b8726338f9b9" providerId="ADAL" clId="{A0910544-23B7-4210-8284-3E69B916CF71}" dt="2021-12-13T10:34:13.092" v="1580" actId="478"/>
          <ac:graphicFrameMkLst>
            <pc:docMk/>
            <pc:sldMk cId="2729893219" sldId="354"/>
            <ac:graphicFrameMk id="6" creationId="{DF2D7AB5-CE97-4E45-9AF1-0848ED59F30B}"/>
          </ac:graphicFrameMkLst>
        </pc:graphicFrameChg>
      </pc:sldChg>
      <pc:sldChg chg="addSp delSp modSp mod ord">
        <pc:chgData name="Cecilia Nyberg" userId="ccffea21-8d7c-47a3-9397-b8726338f9b9" providerId="ADAL" clId="{A0910544-23B7-4210-8284-3E69B916CF71}" dt="2021-12-14T16:07:42.079" v="3145"/>
        <pc:sldMkLst>
          <pc:docMk/>
          <pc:sldMk cId="3505272061" sldId="355"/>
        </pc:sldMkLst>
        <pc:spChg chg="mod">
          <ac:chgData name="Cecilia Nyberg" userId="ccffea21-8d7c-47a3-9397-b8726338f9b9" providerId="ADAL" clId="{A0910544-23B7-4210-8284-3E69B916CF71}" dt="2021-12-13T10:37:15.233" v="1618" actId="20577"/>
          <ac:spMkLst>
            <pc:docMk/>
            <pc:sldMk cId="3505272061" sldId="355"/>
            <ac:spMk id="3" creationId="{0482869D-7A6A-4A45-B0DF-CC00BC34F100}"/>
          </ac:spMkLst>
        </pc:spChg>
        <pc:graphicFrameChg chg="add mod">
          <ac:chgData name="Cecilia Nyberg" userId="ccffea21-8d7c-47a3-9397-b8726338f9b9" providerId="ADAL" clId="{A0910544-23B7-4210-8284-3E69B916CF71}" dt="2021-12-13T10:36:53.133" v="1590" actId="14100"/>
          <ac:graphicFrameMkLst>
            <pc:docMk/>
            <pc:sldMk cId="3505272061" sldId="355"/>
            <ac:graphicFrameMk id="10" creationId="{934C0F68-0D5C-4F51-9928-5E9AE47A5EF6}"/>
          </ac:graphicFrameMkLst>
        </pc:graphicFrameChg>
        <pc:graphicFrameChg chg="del">
          <ac:chgData name="Cecilia Nyberg" userId="ccffea21-8d7c-47a3-9397-b8726338f9b9" providerId="ADAL" clId="{A0910544-23B7-4210-8284-3E69B916CF71}" dt="2021-12-13T10:36:41.801" v="1586" actId="478"/>
          <ac:graphicFrameMkLst>
            <pc:docMk/>
            <pc:sldMk cId="3505272061" sldId="355"/>
            <ac:graphicFrameMk id="12" creationId="{6A34D54B-AEF6-470A-9834-C774BD371813}"/>
          </ac:graphicFrameMkLst>
        </pc:graphicFrameChg>
      </pc:sldChg>
      <pc:sldChg chg="addSp delSp modSp mod modNotesTx">
        <pc:chgData name="Cecilia Nyberg" userId="ccffea21-8d7c-47a3-9397-b8726338f9b9" providerId="ADAL" clId="{A0910544-23B7-4210-8284-3E69B916CF71}" dt="2022-01-10T12:36:08.808" v="3292" actId="20577"/>
        <pc:sldMkLst>
          <pc:docMk/>
          <pc:sldMk cId="1230933065" sldId="356"/>
        </pc:sldMkLst>
        <pc:spChg chg="mod">
          <ac:chgData name="Cecilia Nyberg" userId="ccffea21-8d7c-47a3-9397-b8726338f9b9" providerId="ADAL" clId="{A0910544-23B7-4210-8284-3E69B916CF71}" dt="2021-12-13T10:40:39.541" v="1778" actId="20577"/>
          <ac:spMkLst>
            <pc:docMk/>
            <pc:sldMk cId="1230933065" sldId="356"/>
            <ac:spMk id="3" creationId="{0482869D-7A6A-4A45-B0DF-CC00BC34F100}"/>
          </ac:spMkLst>
        </pc:spChg>
        <pc:spChg chg="del">
          <ac:chgData name="Cecilia Nyberg" userId="ccffea21-8d7c-47a3-9397-b8726338f9b9" providerId="ADAL" clId="{A0910544-23B7-4210-8284-3E69B916CF71}" dt="2021-12-13T15:06:18.398" v="1829" actId="478"/>
          <ac:spMkLst>
            <pc:docMk/>
            <pc:sldMk cId="1230933065" sldId="356"/>
            <ac:spMk id="11" creationId="{5349D3CF-CF42-4A44-885F-655449FDB9EA}"/>
          </ac:spMkLst>
        </pc:spChg>
        <pc:grpChg chg="del">
          <ac:chgData name="Cecilia Nyberg" userId="ccffea21-8d7c-47a3-9397-b8726338f9b9" providerId="ADAL" clId="{A0910544-23B7-4210-8284-3E69B916CF71}" dt="2021-12-13T15:06:21.239" v="1830" actId="478"/>
          <ac:grpSpMkLst>
            <pc:docMk/>
            <pc:sldMk cId="1230933065" sldId="356"/>
            <ac:grpSpMk id="2" creationId="{9A404B7A-379B-F54A-A3F3-93D1F420CC27}"/>
          </ac:grpSpMkLst>
        </pc:grpChg>
        <pc:graphicFrameChg chg="add mod">
          <ac:chgData name="Cecilia Nyberg" userId="ccffea21-8d7c-47a3-9397-b8726338f9b9" providerId="ADAL" clId="{A0910544-23B7-4210-8284-3E69B916CF71}" dt="2021-12-13T10:40:15.705" v="1777" actId="14100"/>
          <ac:graphicFrameMkLst>
            <pc:docMk/>
            <pc:sldMk cId="1230933065" sldId="356"/>
            <ac:graphicFrameMk id="10" creationId="{6CCAD202-00D2-405B-A2B8-A123B7B7A392}"/>
          </ac:graphicFrameMkLst>
        </pc:graphicFrameChg>
        <pc:graphicFrameChg chg="del">
          <ac:chgData name="Cecilia Nyberg" userId="ccffea21-8d7c-47a3-9397-b8726338f9b9" providerId="ADAL" clId="{A0910544-23B7-4210-8284-3E69B916CF71}" dt="2021-12-13T10:39:54.600" v="1773" actId="478"/>
          <ac:graphicFrameMkLst>
            <pc:docMk/>
            <pc:sldMk cId="1230933065" sldId="356"/>
            <ac:graphicFrameMk id="13" creationId="{168DE356-1DCC-4EAD-9515-B90727B68DCE}"/>
          </ac:graphicFrameMkLst>
        </pc:graphicFrameChg>
      </pc:sldChg>
      <pc:sldChg chg="addSp delSp modSp mod">
        <pc:chgData name="Cecilia Nyberg" userId="ccffea21-8d7c-47a3-9397-b8726338f9b9" providerId="ADAL" clId="{A0910544-23B7-4210-8284-3E69B916CF71}" dt="2021-12-13T15:04:54.733" v="1828" actId="255"/>
        <pc:sldMkLst>
          <pc:docMk/>
          <pc:sldMk cId="1980659655" sldId="357"/>
        </pc:sldMkLst>
        <pc:spChg chg="mod">
          <ac:chgData name="Cecilia Nyberg" userId="ccffea21-8d7c-47a3-9397-b8726338f9b9" providerId="ADAL" clId="{A0910544-23B7-4210-8284-3E69B916CF71}" dt="2021-12-13T15:01:42.809" v="1823" actId="20577"/>
          <ac:spMkLst>
            <pc:docMk/>
            <pc:sldMk cId="1980659655" sldId="357"/>
            <ac:spMk id="3" creationId="{0482869D-7A6A-4A45-B0DF-CC00BC34F100}"/>
          </ac:spMkLst>
        </pc:spChg>
        <pc:graphicFrameChg chg="del">
          <ac:chgData name="Cecilia Nyberg" userId="ccffea21-8d7c-47a3-9397-b8726338f9b9" providerId="ADAL" clId="{A0910544-23B7-4210-8284-3E69B916CF71}" dt="2021-12-13T14:59:58.045" v="1779" actId="478"/>
          <ac:graphicFrameMkLst>
            <pc:docMk/>
            <pc:sldMk cId="1980659655" sldId="357"/>
            <ac:graphicFrameMk id="12" creationId="{6A34D54B-AEF6-470A-9834-C774BD371813}"/>
          </ac:graphicFrameMkLst>
        </pc:graphicFrameChg>
        <pc:graphicFrameChg chg="add mod">
          <ac:chgData name="Cecilia Nyberg" userId="ccffea21-8d7c-47a3-9397-b8726338f9b9" providerId="ADAL" clId="{A0910544-23B7-4210-8284-3E69B916CF71}" dt="2021-12-13T15:04:54.733" v="1828" actId="255"/>
          <ac:graphicFrameMkLst>
            <pc:docMk/>
            <pc:sldMk cId="1980659655" sldId="357"/>
            <ac:graphicFrameMk id="17" creationId="{A62D140B-2FD6-44A1-9802-50728B5893E9}"/>
          </ac:graphicFrameMkLst>
        </pc:graphicFrameChg>
        <pc:picChg chg="add del mod">
          <ac:chgData name="Cecilia Nyberg" userId="ccffea21-8d7c-47a3-9397-b8726338f9b9" providerId="ADAL" clId="{A0910544-23B7-4210-8284-3E69B916CF71}" dt="2021-12-13T15:01:08.960" v="1820" actId="22"/>
          <ac:picMkLst>
            <pc:docMk/>
            <pc:sldMk cId="1980659655" sldId="357"/>
            <ac:picMk id="6" creationId="{A6FDEABD-A474-40B7-ABB7-3C9EF31ADF65}"/>
          </ac:picMkLst>
        </pc:picChg>
        <pc:picChg chg="add del">
          <ac:chgData name="Cecilia Nyberg" userId="ccffea21-8d7c-47a3-9397-b8726338f9b9" providerId="ADAL" clId="{A0910544-23B7-4210-8284-3E69B916CF71}" dt="2021-12-13T15:01:42.155" v="1822" actId="22"/>
          <ac:picMkLst>
            <pc:docMk/>
            <pc:sldMk cId="1980659655" sldId="357"/>
            <ac:picMk id="8" creationId="{EAF12330-9BA7-4457-90D9-83BCFD2FDA4C}"/>
          </ac:picMkLst>
        </pc:picChg>
      </pc:sldChg>
      <pc:sldChg chg="addSp delSp modSp mod">
        <pc:chgData name="Cecilia Nyberg" userId="ccffea21-8d7c-47a3-9397-b8726338f9b9" providerId="ADAL" clId="{A0910544-23B7-4210-8284-3E69B916CF71}" dt="2021-12-14T09:50:01.756" v="3116" actId="1035"/>
        <pc:sldMkLst>
          <pc:docMk/>
          <pc:sldMk cId="758750144" sldId="358"/>
        </pc:sldMkLst>
        <pc:spChg chg="mod">
          <ac:chgData name="Cecilia Nyberg" userId="ccffea21-8d7c-47a3-9397-b8726338f9b9" providerId="ADAL" clId="{A0910544-23B7-4210-8284-3E69B916CF71}" dt="2021-12-13T15:10:05.061" v="1921" actId="20577"/>
          <ac:spMkLst>
            <pc:docMk/>
            <pc:sldMk cId="758750144" sldId="358"/>
            <ac:spMk id="3" creationId="{0482869D-7A6A-4A45-B0DF-CC00BC34F100}"/>
          </ac:spMkLst>
        </pc:spChg>
        <pc:graphicFrameChg chg="add mod">
          <ac:chgData name="Cecilia Nyberg" userId="ccffea21-8d7c-47a3-9397-b8726338f9b9" providerId="ADAL" clId="{A0910544-23B7-4210-8284-3E69B916CF71}" dt="2021-12-14T09:50:01.756" v="3116" actId="1035"/>
          <ac:graphicFrameMkLst>
            <pc:docMk/>
            <pc:sldMk cId="758750144" sldId="358"/>
            <ac:graphicFrameMk id="6" creationId="{43BAD4D9-D596-4FB1-9143-CA99074A6D69}"/>
          </ac:graphicFrameMkLst>
        </pc:graphicFrameChg>
        <pc:graphicFrameChg chg="del">
          <ac:chgData name="Cecilia Nyberg" userId="ccffea21-8d7c-47a3-9397-b8726338f9b9" providerId="ADAL" clId="{A0910544-23B7-4210-8284-3E69B916CF71}" dt="2021-12-13T15:07:16.278" v="1831" actId="478"/>
          <ac:graphicFrameMkLst>
            <pc:docMk/>
            <pc:sldMk cId="758750144" sldId="358"/>
            <ac:graphicFrameMk id="10" creationId="{6CCAD202-00D2-405B-A2B8-A123B7B7A392}"/>
          </ac:graphicFrameMkLst>
        </pc:graphicFrameChg>
      </pc:sldChg>
      <pc:sldChg chg="addSp delSp modSp mod modNotesTx">
        <pc:chgData name="Cecilia Nyberg" userId="ccffea21-8d7c-47a3-9397-b8726338f9b9" providerId="ADAL" clId="{A0910544-23B7-4210-8284-3E69B916CF71}" dt="2021-12-14T08:39:17.461" v="2915"/>
        <pc:sldMkLst>
          <pc:docMk/>
          <pc:sldMk cId="2090557225" sldId="359"/>
        </pc:sldMkLst>
        <pc:spChg chg="mod">
          <ac:chgData name="Cecilia Nyberg" userId="ccffea21-8d7c-47a3-9397-b8726338f9b9" providerId="ADAL" clId="{A0910544-23B7-4210-8284-3E69B916CF71}" dt="2021-12-13T15:13:23.551" v="1972" actId="6549"/>
          <ac:spMkLst>
            <pc:docMk/>
            <pc:sldMk cId="2090557225" sldId="359"/>
            <ac:spMk id="3" creationId="{0482869D-7A6A-4A45-B0DF-CC00BC34F100}"/>
          </ac:spMkLst>
        </pc:spChg>
        <pc:graphicFrameChg chg="add mod">
          <ac:chgData name="Cecilia Nyberg" userId="ccffea21-8d7c-47a3-9397-b8726338f9b9" providerId="ADAL" clId="{A0910544-23B7-4210-8284-3E69B916CF71}" dt="2021-12-13T15:14:21.187" v="1980" actId="255"/>
          <ac:graphicFrameMkLst>
            <pc:docMk/>
            <pc:sldMk cId="2090557225" sldId="359"/>
            <ac:graphicFrameMk id="6" creationId="{5881805F-A87A-4FCF-96A1-2D4C0BD70BDA}"/>
          </ac:graphicFrameMkLst>
        </pc:graphicFrameChg>
        <pc:graphicFrameChg chg="del">
          <ac:chgData name="Cecilia Nyberg" userId="ccffea21-8d7c-47a3-9397-b8726338f9b9" providerId="ADAL" clId="{A0910544-23B7-4210-8284-3E69B916CF71}" dt="2021-12-13T15:13:36.315" v="1973" actId="478"/>
          <ac:graphicFrameMkLst>
            <pc:docMk/>
            <pc:sldMk cId="2090557225" sldId="359"/>
            <ac:graphicFrameMk id="7" creationId="{A7F29E27-2AFB-4EEB-8703-A00C1CD48CC2}"/>
          </ac:graphicFrameMkLst>
        </pc:graphicFrameChg>
      </pc:sldChg>
      <pc:sldChg chg="addSp delSp modSp mod">
        <pc:chgData name="Cecilia Nyberg" userId="ccffea21-8d7c-47a3-9397-b8726338f9b9" providerId="ADAL" clId="{A0910544-23B7-4210-8284-3E69B916CF71}" dt="2021-12-14T08:27:51.825" v="2902" actId="255"/>
        <pc:sldMkLst>
          <pc:docMk/>
          <pc:sldMk cId="610136671" sldId="360"/>
        </pc:sldMkLst>
        <pc:spChg chg="mod">
          <ac:chgData name="Cecilia Nyberg" userId="ccffea21-8d7c-47a3-9397-b8726338f9b9" providerId="ADAL" clId="{A0910544-23B7-4210-8284-3E69B916CF71}" dt="2021-12-13T15:26:41.637" v="2089" actId="20577"/>
          <ac:spMkLst>
            <pc:docMk/>
            <pc:sldMk cId="610136671" sldId="360"/>
            <ac:spMk id="3" creationId="{0482869D-7A6A-4A45-B0DF-CC00BC34F100}"/>
          </ac:spMkLst>
        </pc:spChg>
        <pc:graphicFrameChg chg="del">
          <ac:chgData name="Cecilia Nyberg" userId="ccffea21-8d7c-47a3-9397-b8726338f9b9" providerId="ADAL" clId="{A0910544-23B7-4210-8284-3E69B916CF71}" dt="2021-12-13T15:21:35.299" v="1981" actId="478"/>
          <ac:graphicFrameMkLst>
            <pc:docMk/>
            <pc:sldMk cId="610136671" sldId="360"/>
            <ac:graphicFrameMk id="6" creationId="{43BAD4D9-D596-4FB1-9143-CA99074A6D69}"/>
          </ac:graphicFrameMkLst>
        </pc:graphicFrameChg>
        <pc:graphicFrameChg chg="add mod">
          <ac:chgData name="Cecilia Nyberg" userId="ccffea21-8d7c-47a3-9397-b8726338f9b9" providerId="ADAL" clId="{A0910544-23B7-4210-8284-3E69B916CF71}" dt="2021-12-14T08:27:51.825" v="2902" actId="255"/>
          <ac:graphicFrameMkLst>
            <pc:docMk/>
            <pc:sldMk cId="610136671" sldId="360"/>
            <ac:graphicFrameMk id="7" creationId="{88F7E42E-C889-474A-8A29-DB8D7B811B70}"/>
          </ac:graphicFrameMkLst>
        </pc:graphicFrameChg>
      </pc:sldChg>
      <pc:sldChg chg="addSp delSp modSp mod modNotesTx">
        <pc:chgData name="Cecilia Nyberg" userId="ccffea21-8d7c-47a3-9397-b8726338f9b9" providerId="ADAL" clId="{A0910544-23B7-4210-8284-3E69B916CF71}" dt="2021-12-14T10:03:46.461" v="3117" actId="255"/>
        <pc:sldMkLst>
          <pc:docMk/>
          <pc:sldMk cId="3727010224" sldId="361"/>
        </pc:sldMkLst>
        <pc:spChg chg="mod">
          <ac:chgData name="Cecilia Nyberg" userId="ccffea21-8d7c-47a3-9397-b8726338f9b9" providerId="ADAL" clId="{A0910544-23B7-4210-8284-3E69B916CF71}" dt="2021-12-13T15:30:52.230" v="2181" actId="20577"/>
          <ac:spMkLst>
            <pc:docMk/>
            <pc:sldMk cId="3727010224" sldId="361"/>
            <ac:spMk id="3" creationId="{0482869D-7A6A-4A45-B0DF-CC00BC34F100}"/>
          </ac:spMkLst>
        </pc:spChg>
        <pc:graphicFrameChg chg="add mod">
          <ac:chgData name="Cecilia Nyberg" userId="ccffea21-8d7c-47a3-9397-b8726338f9b9" providerId="ADAL" clId="{A0910544-23B7-4210-8284-3E69B916CF71}" dt="2021-12-14T10:03:46.461" v="3117" actId="255"/>
          <ac:graphicFrameMkLst>
            <pc:docMk/>
            <pc:sldMk cId="3727010224" sldId="361"/>
            <ac:graphicFrameMk id="6" creationId="{6D010906-FB8C-411D-8B20-DAB238347A54}"/>
          </ac:graphicFrameMkLst>
        </pc:graphicFrameChg>
        <pc:graphicFrameChg chg="del">
          <ac:chgData name="Cecilia Nyberg" userId="ccffea21-8d7c-47a3-9397-b8726338f9b9" providerId="ADAL" clId="{A0910544-23B7-4210-8284-3E69B916CF71}" dt="2021-12-13T15:28:17.664" v="2091" actId="478"/>
          <ac:graphicFrameMkLst>
            <pc:docMk/>
            <pc:sldMk cId="3727010224" sldId="361"/>
            <ac:graphicFrameMk id="7" creationId="{88F7E42E-C889-474A-8A29-DB8D7B811B70}"/>
          </ac:graphicFrameMkLst>
        </pc:graphicFrameChg>
      </pc:sldChg>
      <pc:sldChg chg="addSp delSp modSp mod modNotesTx">
        <pc:chgData name="Cecilia Nyberg" userId="ccffea21-8d7c-47a3-9397-b8726338f9b9" providerId="ADAL" clId="{A0910544-23B7-4210-8284-3E69B916CF71}" dt="2021-12-14T09:34:35.813" v="3098"/>
        <pc:sldMkLst>
          <pc:docMk/>
          <pc:sldMk cId="1328270765" sldId="362"/>
        </pc:sldMkLst>
        <pc:spChg chg="mod">
          <ac:chgData name="Cecilia Nyberg" userId="ccffea21-8d7c-47a3-9397-b8726338f9b9" providerId="ADAL" clId="{A0910544-23B7-4210-8284-3E69B916CF71}" dt="2021-12-13T15:32:11.529" v="2281" actId="6549"/>
          <ac:spMkLst>
            <pc:docMk/>
            <pc:sldMk cId="1328270765" sldId="362"/>
            <ac:spMk id="3" creationId="{0482869D-7A6A-4A45-B0DF-CC00BC34F100}"/>
          </ac:spMkLst>
        </pc:spChg>
        <pc:graphicFrameChg chg="del">
          <ac:chgData name="Cecilia Nyberg" userId="ccffea21-8d7c-47a3-9397-b8726338f9b9" providerId="ADAL" clId="{A0910544-23B7-4210-8284-3E69B916CF71}" dt="2021-12-13T15:31:08.514" v="2182" actId="478"/>
          <ac:graphicFrameMkLst>
            <pc:docMk/>
            <pc:sldMk cId="1328270765" sldId="362"/>
            <ac:graphicFrameMk id="6" creationId="{6D010906-FB8C-411D-8B20-DAB238347A54}"/>
          </ac:graphicFrameMkLst>
        </pc:graphicFrameChg>
        <pc:graphicFrameChg chg="add mod">
          <ac:chgData name="Cecilia Nyberg" userId="ccffea21-8d7c-47a3-9397-b8726338f9b9" providerId="ADAL" clId="{A0910544-23B7-4210-8284-3E69B916CF71}" dt="2021-12-13T15:34:27.967" v="2297"/>
          <ac:graphicFrameMkLst>
            <pc:docMk/>
            <pc:sldMk cId="1328270765" sldId="362"/>
            <ac:graphicFrameMk id="7" creationId="{3B8B050E-83C0-45A7-970C-764361818B77}"/>
          </ac:graphicFrameMkLst>
        </pc:graphicFrameChg>
      </pc:sldChg>
      <pc:sldChg chg="addSp delSp modSp mod modNotesTx">
        <pc:chgData name="Cecilia Nyberg" userId="ccffea21-8d7c-47a3-9397-b8726338f9b9" providerId="ADAL" clId="{A0910544-23B7-4210-8284-3E69B916CF71}" dt="2021-12-14T09:34:40.852" v="3099"/>
        <pc:sldMkLst>
          <pc:docMk/>
          <pc:sldMk cId="2629431214" sldId="363"/>
        </pc:sldMkLst>
        <pc:spChg chg="mod">
          <ac:chgData name="Cecilia Nyberg" userId="ccffea21-8d7c-47a3-9397-b8726338f9b9" providerId="ADAL" clId="{A0910544-23B7-4210-8284-3E69B916CF71}" dt="2021-12-13T15:36:59.226" v="2380" actId="20577"/>
          <ac:spMkLst>
            <pc:docMk/>
            <pc:sldMk cId="2629431214" sldId="363"/>
            <ac:spMk id="3" creationId="{0482869D-7A6A-4A45-B0DF-CC00BC34F100}"/>
          </ac:spMkLst>
        </pc:spChg>
        <pc:graphicFrameChg chg="add mod">
          <ac:chgData name="Cecilia Nyberg" userId="ccffea21-8d7c-47a3-9397-b8726338f9b9" providerId="ADAL" clId="{A0910544-23B7-4210-8284-3E69B916CF71}" dt="2021-12-13T15:37:24.878" v="2384" actId="255"/>
          <ac:graphicFrameMkLst>
            <pc:docMk/>
            <pc:sldMk cId="2629431214" sldId="363"/>
            <ac:graphicFrameMk id="6" creationId="{5102341E-C86A-4258-AB8B-38D279B0106E}"/>
          </ac:graphicFrameMkLst>
        </pc:graphicFrameChg>
        <pc:graphicFrameChg chg="del mod">
          <ac:chgData name="Cecilia Nyberg" userId="ccffea21-8d7c-47a3-9397-b8726338f9b9" providerId="ADAL" clId="{A0910544-23B7-4210-8284-3E69B916CF71}" dt="2021-12-13T15:35:44.229" v="2299" actId="478"/>
          <ac:graphicFrameMkLst>
            <pc:docMk/>
            <pc:sldMk cId="2629431214" sldId="363"/>
            <ac:graphicFrameMk id="7" creationId="{3B8B050E-83C0-45A7-970C-764361818B77}"/>
          </ac:graphicFrameMkLst>
        </pc:graphicFrameChg>
      </pc:sldChg>
      <pc:sldChg chg="del">
        <pc:chgData name="Cecilia Nyberg" userId="ccffea21-8d7c-47a3-9397-b8726338f9b9" providerId="ADAL" clId="{A0910544-23B7-4210-8284-3E69B916CF71}" dt="2021-12-13T15:37:53.661" v="2385" actId="47"/>
        <pc:sldMkLst>
          <pc:docMk/>
          <pc:sldMk cId="1812124503" sldId="364"/>
        </pc:sldMkLst>
      </pc:sldChg>
      <pc:sldChg chg="addSp delSp modSp mod modNotesTx">
        <pc:chgData name="Cecilia Nyberg" userId="ccffea21-8d7c-47a3-9397-b8726338f9b9" providerId="ADAL" clId="{A0910544-23B7-4210-8284-3E69B916CF71}" dt="2021-12-14T08:38:52.068" v="2912"/>
        <pc:sldMkLst>
          <pc:docMk/>
          <pc:sldMk cId="2274283088" sldId="364"/>
        </pc:sldMkLst>
        <pc:spChg chg="mod">
          <ac:chgData name="Cecilia Nyberg" userId="ccffea21-8d7c-47a3-9397-b8726338f9b9" providerId="ADAL" clId="{A0910544-23B7-4210-8284-3E69B916CF71}" dt="2021-12-14T08:28:41.800" v="2905" actId="20577"/>
          <ac:spMkLst>
            <pc:docMk/>
            <pc:sldMk cId="2274283088" sldId="364"/>
            <ac:spMk id="3" creationId="{0482869D-7A6A-4A45-B0DF-CC00BC34F100}"/>
          </ac:spMkLst>
        </pc:spChg>
        <pc:graphicFrameChg chg="del">
          <ac:chgData name="Cecilia Nyberg" userId="ccffea21-8d7c-47a3-9397-b8726338f9b9" providerId="ADAL" clId="{A0910544-23B7-4210-8284-3E69B916CF71}" dt="2021-12-13T15:38:38.116" v="2386" actId="478"/>
          <ac:graphicFrameMkLst>
            <pc:docMk/>
            <pc:sldMk cId="2274283088" sldId="364"/>
            <ac:graphicFrameMk id="6" creationId="{5881805F-A87A-4FCF-96A1-2D4C0BD70BDA}"/>
          </ac:graphicFrameMkLst>
        </pc:graphicFrameChg>
        <pc:graphicFrameChg chg="add mod">
          <ac:chgData name="Cecilia Nyberg" userId="ccffea21-8d7c-47a3-9397-b8726338f9b9" providerId="ADAL" clId="{A0910544-23B7-4210-8284-3E69B916CF71}" dt="2021-12-13T15:40:48.174" v="2502"/>
          <ac:graphicFrameMkLst>
            <pc:docMk/>
            <pc:sldMk cId="2274283088" sldId="364"/>
            <ac:graphicFrameMk id="7" creationId="{D21ED8EE-6605-44AC-A952-D70236F2DE47}"/>
          </ac:graphicFrameMkLst>
        </pc:graphicFrameChg>
      </pc:sldChg>
      <pc:sldChg chg="addSp delSp modSp mod modNotesTx">
        <pc:chgData name="Cecilia Nyberg" userId="ccffea21-8d7c-47a3-9397-b8726338f9b9" providerId="ADAL" clId="{A0910544-23B7-4210-8284-3E69B916CF71}" dt="2021-12-14T08:39:00.846" v="2914"/>
        <pc:sldMkLst>
          <pc:docMk/>
          <pc:sldMk cId="1221661541" sldId="365"/>
        </pc:sldMkLst>
        <pc:spChg chg="mod">
          <ac:chgData name="Cecilia Nyberg" userId="ccffea21-8d7c-47a3-9397-b8726338f9b9" providerId="ADAL" clId="{A0910544-23B7-4210-8284-3E69B916CF71}" dt="2021-12-14T08:31:03.675" v="2909" actId="20577"/>
          <ac:spMkLst>
            <pc:docMk/>
            <pc:sldMk cId="1221661541" sldId="365"/>
            <ac:spMk id="3" creationId="{0482869D-7A6A-4A45-B0DF-CC00BC34F100}"/>
          </ac:spMkLst>
        </pc:spChg>
        <pc:graphicFrameChg chg="add mod">
          <ac:chgData name="Cecilia Nyberg" userId="ccffea21-8d7c-47a3-9397-b8726338f9b9" providerId="ADAL" clId="{A0910544-23B7-4210-8284-3E69B916CF71}" dt="2021-12-13T15:43:32.308" v="2617"/>
          <ac:graphicFrameMkLst>
            <pc:docMk/>
            <pc:sldMk cId="1221661541" sldId="365"/>
            <ac:graphicFrameMk id="6" creationId="{B8B58A36-2A62-454F-82AF-B8D6270B2918}"/>
          </ac:graphicFrameMkLst>
        </pc:graphicFrameChg>
        <pc:graphicFrameChg chg="del">
          <ac:chgData name="Cecilia Nyberg" userId="ccffea21-8d7c-47a3-9397-b8726338f9b9" providerId="ADAL" clId="{A0910544-23B7-4210-8284-3E69B916CF71}" dt="2021-12-13T15:41:08.585" v="2503" actId="478"/>
          <ac:graphicFrameMkLst>
            <pc:docMk/>
            <pc:sldMk cId="1221661541" sldId="365"/>
            <ac:graphicFrameMk id="7" creationId="{D21ED8EE-6605-44AC-A952-D70236F2DE47}"/>
          </ac:graphicFrameMkLst>
        </pc:graphicFrameChg>
      </pc:sldChg>
      <pc:sldChg chg="addSp delSp modSp mod modNotesTx">
        <pc:chgData name="Cecilia Nyberg" userId="ccffea21-8d7c-47a3-9397-b8726338f9b9" providerId="ADAL" clId="{A0910544-23B7-4210-8284-3E69B916CF71}" dt="2022-01-10T09:20:31.012" v="3172"/>
        <pc:sldMkLst>
          <pc:docMk/>
          <pc:sldMk cId="406418556" sldId="367"/>
        </pc:sldMkLst>
        <pc:spChg chg="mod">
          <ac:chgData name="Cecilia Nyberg" userId="ccffea21-8d7c-47a3-9397-b8726338f9b9" providerId="ADAL" clId="{A0910544-23B7-4210-8284-3E69B916CF71}" dt="2021-12-13T15:45:56.763" v="2647" actId="20577"/>
          <ac:spMkLst>
            <pc:docMk/>
            <pc:sldMk cId="406418556" sldId="367"/>
            <ac:spMk id="3" creationId="{0482869D-7A6A-4A45-B0DF-CC00BC34F100}"/>
          </ac:spMkLst>
        </pc:spChg>
        <pc:graphicFrameChg chg="del">
          <ac:chgData name="Cecilia Nyberg" userId="ccffea21-8d7c-47a3-9397-b8726338f9b9" providerId="ADAL" clId="{A0910544-23B7-4210-8284-3E69B916CF71}" dt="2021-12-13T15:44:52.777" v="2618" actId="478"/>
          <ac:graphicFrameMkLst>
            <pc:docMk/>
            <pc:sldMk cId="406418556" sldId="367"/>
            <ac:graphicFrameMk id="6" creationId="{B8B58A36-2A62-454F-82AF-B8D6270B2918}"/>
          </ac:graphicFrameMkLst>
        </pc:graphicFrameChg>
        <pc:graphicFrameChg chg="add mod">
          <ac:chgData name="Cecilia Nyberg" userId="ccffea21-8d7c-47a3-9397-b8726338f9b9" providerId="ADAL" clId="{A0910544-23B7-4210-8284-3E69B916CF71}" dt="2022-01-10T09:20:31.012" v="3172"/>
          <ac:graphicFrameMkLst>
            <pc:docMk/>
            <pc:sldMk cId="406418556" sldId="367"/>
            <ac:graphicFrameMk id="7" creationId="{1A0FADEF-9B67-4D7B-8AD8-77452A52B92F}"/>
          </ac:graphicFrameMkLst>
        </pc:graphicFrameChg>
      </pc:sldChg>
      <pc:sldChg chg="addSp delSp modSp mod modNotesTx">
        <pc:chgData name="Cecilia Nyberg" userId="ccffea21-8d7c-47a3-9397-b8726338f9b9" providerId="ADAL" clId="{A0910544-23B7-4210-8284-3E69B916CF71}" dt="2022-01-10T09:26:48.175" v="3177" actId="27918"/>
        <pc:sldMkLst>
          <pc:docMk/>
          <pc:sldMk cId="4153722739" sldId="368"/>
        </pc:sldMkLst>
        <pc:spChg chg="mod">
          <ac:chgData name="Cecilia Nyberg" userId="ccffea21-8d7c-47a3-9397-b8726338f9b9" providerId="ADAL" clId="{A0910544-23B7-4210-8284-3E69B916CF71}" dt="2021-12-13T15:47:40.722" v="2699" actId="6549"/>
          <ac:spMkLst>
            <pc:docMk/>
            <pc:sldMk cId="4153722739" sldId="368"/>
            <ac:spMk id="3" creationId="{0482869D-7A6A-4A45-B0DF-CC00BC34F100}"/>
          </ac:spMkLst>
        </pc:spChg>
        <pc:graphicFrameChg chg="add mod">
          <ac:chgData name="Cecilia Nyberg" userId="ccffea21-8d7c-47a3-9397-b8726338f9b9" providerId="ADAL" clId="{A0910544-23B7-4210-8284-3E69B916CF71}" dt="2022-01-10T09:26:43.148" v="3175" actId="1076"/>
          <ac:graphicFrameMkLst>
            <pc:docMk/>
            <pc:sldMk cId="4153722739" sldId="368"/>
            <ac:graphicFrameMk id="6" creationId="{FCAC12FD-CD8A-4558-98AD-744B23E97D7D}"/>
          </ac:graphicFrameMkLst>
        </pc:graphicFrameChg>
        <pc:graphicFrameChg chg="del">
          <ac:chgData name="Cecilia Nyberg" userId="ccffea21-8d7c-47a3-9397-b8726338f9b9" providerId="ADAL" clId="{A0910544-23B7-4210-8284-3E69B916CF71}" dt="2021-12-13T15:46:44.731" v="2652" actId="478"/>
          <ac:graphicFrameMkLst>
            <pc:docMk/>
            <pc:sldMk cId="4153722739" sldId="368"/>
            <ac:graphicFrameMk id="7" creationId="{1A0FADEF-9B67-4D7B-8AD8-77452A52B92F}"/>
          </ac:graphicFrameMkLst>
        </pc:graphicFrameChg>
      </pc:sldChg>
      <pc:sldChg chg="modSp new mod ord">
        <pc:chgData name="Cecilia Nyberg" userId="ccffea21-8d7c-47a3-9397-b8726338f9b9" providerId="ADAL" clId="{A0910544-23B7-4210-8284-3E69B916CF71}" dt="2021-12-14T09:38:13.580" v="3105" actId="255"/>
        <pc:sldMkLst>
          <pc:docMk/>
          <pc:sldMk cId="1031785883" sldId="369"/>
        </pc:sldMkLst>
        <pc:spChg chg="mod">
          <ac:chgData name="Cecilia Nyberg" userId="ccffea21-8d7c-47a3-9397-b8726338f9b9" providerId="ADAL" clId="{A0910544-23B7-4210-8284-3E69B916CF71}" dt="2021-12-14T09:38:03.640" v="3104" actId="255"/>
          <ac:spMkLst>
            <pc:docMk/>
            <pc:sldMk cId="1031785883" sldId="369"/>
            <ac:spMk id="2" creationId="{B0C9ED4B-DBB7-4AFF-9B27-49F16C91E37E}"/>
          </ac:spMkLst>
        </pc:spChg>
        <pc:spChg chg="mod">
          <ac:chgData name="Cecilia Nyberg" userId="ccffea21-8d7c-47a3-9397-b8726338f9b9" providerId="ADAL" clId="{A0910544-23B7-4210-8284-3E69B916CF71}" dt="2021-12-14T09:38:13.580" v="3105" actId="255"/>
          <ac:spMkLst>
            <pc:docMk/>
            <pc:sldMk cId="1031785883" sldId="369"/>
            <ac:spMk id="3" creationId="{1E75D4F1-CBAF-49DA-94CE-0B2794F23E52}"/>
          </ac:spMkLst>
        </pc:spChg>
      </pc:sldChg>
      <pc:sldChg chg="modSp new del mod">
        <pc:chgData name="Cecilia Nyberg" userId="ccffea21-8d7c-47a3-9397-b8726338f9b9" providerId="ADAL" clId="{A0910544-23B7-4210-8284-3E69B916CF71}" dt="2021-12-14T09:37:48.358" v="3103" actId="47"/>
        <pc:sldMkLst>
          <pc:docMk/>
          <pc:sldMk cId="1489024086" sldId="370"/>
        </pc:sldMkLst>
        <pc:spChg chg="mod">
          <ac:chgData name="Cecilia Nyberg" userId="ccffea21-8d7c-47a3-9397-b8726338f9b9" providerId="ADAL" clId="{A0910544-23B7-4210-8284-3E69B916CF71}" dt="2021-12-13T15:53:17.725" v="2806" actId="255"/>
          <ac:spMkLst>
            <pc:docMk/>
            <pc:sldMk cId="1489024086" sldId="370"/>
            <ac:spMk id="2" creationId="{B1316BA3-F91B-4172-9BE9-FDCE2B7B9420}"/>
          </ac:spMkLst>
        </pc:spChg>
        <pc:spChg chg="mod">
          <ac:chgData name="Cecilia Nyberg" userId="ccffea21-8d7c-47a3-9397-b8726338f9b9" providerId="ADAL" clId="{A0910544-23B7-4210-8284-3E69B916CF71}" dt="2021-12-13T15:54:10.937" v="2812" actId="255"/>
          <ac:spMkLst>
            <pc:docMk/>
            <pc:sldMk cId="1489024086" sldId="370"/>
            <ac:spMk id="3" creationId="{07602C3C-72A6-4E98-921A-C01F30835644}"/>
          </ac:spMkLst>
        </pc:spChg>
      </pc:sldChg>
      <pc:sldChg chg="addSp delSp modSp del mod">
        <pc:chgData name="Cecilia Nyberg" userId="ccffea21-8d7c-47a3-9397-b8726338f9b9" providerId="ADAL" clId="{A0910544-23B7-4210-8284-3E69B916CF71}" dt="2021-12-14T09:37:45.875" v="3102" actId="47"/>
        <pc:sldMkLst>
          <pc:docMk/>
          <pc:sldMk cId="1845482816" sldId="371"/>
        </pc:sldMkLst>
        <pc:spChg chg="del mod">
          <ac:chgData name="Cecilia Nyberg" userId="ccffea21-8d7c-47a3-9397-b8726338f9b9" providerId="ADAL" clId="{A0910544-23B7-4210-8284-3E69B916CF71}" dt="2021-12-13T15:54:43.596" v="2814" actId="478"/>
          <ac:spMkLst>
            <pc:docMk/>
            <pc:sldMk cId="1845482816" sldId="371"/>
            <ac:spMk id="3" creationId="{07602C3C-72A6-4E98-921A-C01F30835644}"/>
          </ac:spMkLst>
        </pc:spChg>
        <pc:spChg chg="add mod">
          <ac:chgData name="Cecilia Nyberg" userId="ccffea21-8d7c-47a3-9397-b8726338f9b9" providerId="ADAL" clId="{A0910544-23B7-4210-8284-3E69B916CF71}" dt="2021-12-13T15:55:08.024" v="2817" actId="255"/>
          <ac:spMkLst>
            <pc:docMk/>
            <pc:sldMk cId="1845482816" sldId="371"/>
            <ac:spMk id="5" creationId="{205DFD05-278B-45D9-9958-DAE106D3EDF3}"/>
          </ac:spMkLst>
        </pc:spChg>
      </pc:sldChg>
    </pc:docChg>
  </pc:docChgLst>
  <pc:docChgLst>
    <pc:chgData name="Lise-Lott Brunzell" userId="1fa7faab-91e6-43de-be7d-0886a55ed809" providerId="ADAL" clId="{0FE9D7C7-A01A-41E3-ACA8-FC68D6B8B767}"/>
    <pc:docChg chg="undo custSel modSld">
      <pc:chgData name="Lise-Lott Brunzell" userId="1fa7faab-91e6-43de-be7d-0886a55ed809" providerId="ADAL" clId="{0FE9D7C7-A01A-41E3-ACA8-FC68D6B8B767}" dt="2022-02-21T10:03:36.260" v="9" actId="14100"/>
      <pc:docMkLst>
        <pc:docMk/>
      </pc:docMkLst>
      <pc:sldChg chg="modNotesTx">
        <pc:chgData name="Lise-Lott Brunzell" userId="1fa7faab-91e6-43de-be7d-0886a55ed809" providerId="ADAL" clId="{0FE9D7C7-A01A-41E3-ACA8-FC68D6B8B767}" dt="2022-01-19T14:08:52.339" v="3"/>
        <pc:sldMkLst>
          <pc:docMk/>
          <pc:sldMk cId="2635561321" sldId="336"/>
        </pc:sldMkLst>
      </pc:sldChg>
      <pc:sldChg chg="modSp mod">
        <pc:chgData name="Lise-Lott Brunzell" userId="1fa7faab-91e6-43de-be7d-0886a55ed809" providerId="ADAL" clId="{0FE9D7C7-A01A-41E3-ACA8-FC68D6B8B767}" dt="2022-02-21T10:03:09.246" v="4" actId="14100"/>
        <pc:sldMkLst>
          <pc:docMk/>
          <pc:sldMk cId="2826588760" sldId="345"/>
        </pc:sldMkLst>
        <pc:spChg chg="mod">
          <ac:chgData name="Lise-Lott Brunzell" userId="1fa7faab-91e6-43de-be7d-0886a55ed809" providerId="ADAL" clId="{0FE9D7C7-A01A-41E3-ACA8-FC68D6B8B767}" dt="2022-02-21T10:03:09.246" v="4" actId="14100"/>
          <ac:spMkLst>
            <pc:docMk/>
            <pc:sldMk cId="2826588760" sldId="345"/>
            <ac:spMk id="3" creationId="{0482869D-7A6A-4A45-B0DF-CC00BC34F100}"/>
          </ac:spMkLst>
        </pc:spChg>
      </pc:sldChg>
      <pc:sldChg chg="modSp mod">
        <pc:chgData name="Lise-Lott Brunzell" userId="1fa7faab-91e6-43de-be7d-0886a55ed809" providerId="ADAL" clId="{0FE9D7C7-A01A-41E3-ACA8-FC68D6B8B767}" dt="2022-02-21T10:03:14.903" v="6" actId="20577"/>
        <pc:sldMkLst>
          <pc:docMk/>
          <pc:sldMk cId="2025292598" sldId="346"/>
        </pc:sldMkLst>
        <pc:spChg chg="mod">
          <ac:chgData name="Lise-Lott Brunzell" userId="1fa7faab-91e6-43de-be7d-0886a55ed809" providerId="ADAL" clId="{0FE9D7C7-A01A-41E3-ACA8-FC68D6B8B767}" dt="2022-02-21T10:03:14.903" v="6" actId="20577"/>
          <ac:spMkLst>
            <pc:docMk/>
            <pc:sldMk cId="2025292598" sldId="346"/>
            <ac:spMk id="3" creationId="{0482869D-7A6A-4A45-B0DF-CC00BC34F100}"/>
          </ac:spMkLst>
        </pc:spChg>
      </pc:sldChg>
      <pc:sldChg chg="modSp mod">
        <pc:chgData name="Lise-Lott Brunzell" userId="1fa7faab-91e6-43de-be7d-0886a55ed809" providerId="ADAL" clId="{0FE9D7C7-A01A-41E3-ACA8-FC68D6B8B767}" dt="2022-02-21T10:03:36.260" v="9" actId="14100"/>
        <pc:sldMkLst>
          <pc:docMk/>
          <pc:sldMk cId="2780499571" sldId="352"/>
        </pc:sldMkLst>
        <pc:spChg chg="mod">
          <ac:chgData name="Lise-Lott Brunzell" userId="1fa7faab-91e6-43de-be7d-0886a55ed809" providerId="ADAL" clId="{0FE9D7C7-A01A-41E3-ACA8-FC68D6B8B767}" dt="2022-02-21T10:03:36.260" v="9" actId="14100"/>
          <ac:spMkLst>
            <pc:docMk/>
            <pc:sldMk cId="2780499571" sldId="352"/>
            <ac:spMk id="3" creationId="{0482869D-7A6A-4A45-B0DF-CC00BC34F100}"/>
          </ac:spMkLst>
        </pc:spChg>
      </pc:sldChg>
    </pc:docChg>
  </pc:docChgLst>
  <pc:docChgLst>
    <pc:chgData name="Cecilia Nyberg" userId="ccffea21-8d7c-47a3-9397-b8726338f9b9" providerId="ADAL" clId="{9BA571F3-F1B2-4D32-B818-F15BA83E66A9}"/>
    <pc:docChg chg="custSel addSld modSld sldOrd">
      <pc:chgData name="Cecilia Nyberg" userId="ccffea21-8d7c-47a3-9397-b8726338f9b9" providerId="ADAL" clId="{9BA571F3-F1B2-4D32-B818-F15BA83E66A9}" dt="2023-09-20T13:28:34.382" v="416" actId="20577"/>
      <pc:docMkLst>
        <pc:docMk/>
      </pc:docMkLst>
      <pc:sldChg chg="modSp mod">
        <pc:chgData name="Cecilia Nyberg" userId="ccffea21-8d7c-47a3-9397-b8726338f9b9" providerId="ADAL" clId="{9BA571F3-F1B2-4D32-B818-F15BA83E66A9}" dt="2023-09-20T13:01:25.429" v="1" actId="20577"/>
        <pc:sldMkLst>
          <pc:docMk/>
          <pc:sldMk cId="502725873" sldId="256"/>
        </pc:sldMkLst>
        <pc:spChg chg="mod">
          <ac:chgData name="Cecilia Nyberg" userId="ccffea21-8d7c-47a3-9397-b8726338f9b9" providerId="ADAL" clId="{9BA571F3-F1B2-4D32-B818-F15BA83E66A9}" dt="2023-09-20T13:01:25.429" v="1" actId="20577"/>
          <ac:spMkLst>
            <pc:docMk/>
            <pc:sldMk cId="502725873" sldId="256"/>
            <ac:spMk id="2" creationId="{98A990C8-E9E9-46DD-967B-9AF072764173}"/>
          </ac:spMkLst>
        </pc:spChg>
      </pc:sldChg>
      <pc:sldChg chg="modSp mod">
        <pc:chgData name="Cecilia Nyberg" userId="ccffea21-8d7c-47a3-9397-b8726338f9b9" providerId="ADAL" clId="{9BA571F3-F1B2-4D32-B818-F15BA83E66A9}" dt="2023-09-20T13:28:34.382" v="416" actId="20577"/>
        <pc:sldMkLst>
          <pc:docMk/>
          <pc:sldMk cId="4278106720" sldId="311"/>
        </pc:sldMkLst>
        <pc:spChg chg="mod">
          <ac:chgData name="Cecilia Nyberg" userId="ccffea21-8d7c-47a3-9397-b8726338f9b9" providerId="ADAL" clId="{9BA571F3-F1B2-4D32-B818-F15BA83E66A9}" dt="2023-09-20T13:28:34.382" v="416" actId="20577"/>
          <ac:spMkLst>
            <pc:docMk/>
            <pc:sldMk cId="4278106720" sldId="311"/>
            <ac:spMk id="3" creationId="{00000000-0000-0000-0000-000000000000}"/>
          </ac:spMkLst>
        </pc:spChg>
      </pc:sldChg>
      <pc:sldChg chg="modSp mod">
        <pc:chgData name="Cecilia Nyberg" userId="ccffea21-8d7c-47a3-9397-b8726338f9b9" providerId="ADAL" clId="{9BA571F3-F1B2-4D32-B818-F15BA83E66A9}" dt="2023-09-20T13:02:35.238" v="23" actId="20577"/>
        <pc:sldMkLst>
          <pc:docMk/>
          <pc:sldMk cId="3855423429" sldId="321"/>
        </pc:sldMkLst>
        <pc:spChg chg="mod">
          <ac:chgData name="Cecilia Nyberg" userId="ccffea21-8d7c-47a3-9397-b8726338f9b9" providerId="ADAL" clId="{9BA571F3-F1B2-4D32-B818-F15BA83E66A9}" dt="2023-09-20T13:01:52.532" v="12" actId="20577"/>
          <ac:spMkLst>
            <pc:docMk/>
            <pc:sldMk cId="3855423429" sldId="321"/>
            <ac:spMk id="2" creationId="{A1753BA2-DC96-4E41-BAE2-0EBF8F16B750}"/>
          </ac:spMkLst>
        </pc:spChg>
        <pc:spChg chg="mod">
          <ac:chgData name="Cecilia Nyberg" userId="ccffea21-8d7c-47a3-9397-b8726338f9b9" providerId="ADAL" clId="{9BA571F3-F1B2-4D32-B818-F15BA83E66A9}" dt="2023-09-20T13:02:35.238" v="23" actId="20577"/>
          <ac:spMkLst>
            <pc:docMk/>
            <pc:sldMk cId="3855423429" sldId="321"/>
            <ac:spMk id="3" creationId="{64E5BCB8-F0D5-5546-B06F-ED10C17FB0EE}"/>
          </ac:spMkLst>
        </pc:spChg>
      </pc:sldChg>
      <pc:sldChg chg="modSp mod">
        <pc:chgData name="Cecilia Nyberg" userId="ccffea21-8d7c-47a3-9397-b8726338f9b9" providerId="ADAL" clId="{9BA571F3-F1B2-4D32-B818-F15BA83E66A9}" dt="2023-09-20T13:01:42.705" v="11" actId="20577"/>
        <pc:sldMkLst>
          <pc:docMk/>
          <pc:sldMk cId="4001305999" sldId="323"/>
        </pc:sldMkLst>
        <pc:spChg chg="mod">
          <ac:chgData name="Cecilia Nyberg" userId="ccffea21-8d7c-47a3-9397-b8726338f9b9" providerId="ADAL" clId="{9BA571F3-F1B2-4D32-B818-F15BA83E66A9}" dt="2023-09-20T13:01:42.705" v="11" actId="20577"/>
          <ac:spMkLst>
            <pc:docMk/>
            <pc:sldMk cId="4001305999" sldId="323"/>
            <ac:spMk id="3" creationId="{64E5BCB8-F0D5-5546-B06F-ED10C17FB0EE}"/>
          </ac:spMkLst>
        </pc:spChg>
      </pc:sldChg>
      <pc:sldChg chg="modSp mod modNotesTx">
        <pc:chgData name="Cecilia Nyberg" userId="ccffea21-8d7c-47a3-9397-b8726338f9b9" providerId="ADAL" clId="{9BA571F3-F1B2-4D32-B818-F15BA83E66A9}" dt="2023-09-20T13:06:23.920" v="91" actId="20577"/>
        <pc:sldMkLst>
          <pc:docMk/>
          <pc:sldMk cId="67111626" sldId="324"/>
        </pc:sldMkLst>
        <pc:spChg chg="mod">
          <ac:chgData name="Cecilia Nyberg" userId="ccffea21-8d7c-47a3-9397-b8726338f9b9" providerId="ADAL" clId="{9BA571F3-F1B2-4D32-B818-F15BA83E66A9}" dt="2023-09-20T13:06:07.963" v="87" actId="20577"/>
          <ac:spMkLst>
            <pc:docMk/>
            <pc:sldMk cId="67111626" sldId="324"/>
            <ac:spMk id="3" creationId="{0482869D-7A6A-4A45-B0DF-CC00BC34F100}"/>
          </ac:spMkLst>
        </pc:spChg>
      </pc:sldChg>
      <pc:sldChg chg="modSp mod">
        <pc:chgData name="Cecilia Nyberg" userId="ccffea21-8d7c-47a3-9397-b8726338f9b9" providerId="ADAL" clId="{9BA571F3-F1B2-4D32-B818-F15BA83E66A9}" dt="2023-09-20T13:04:08.009" v="52" actId="20577"/>
        <pc:sldMkLst>
          <pc:docMk/>
          <pc:sldMk cId="3609576027" sldId="330"/>
        </pc:sldMkLst>
        <pc:spChg chg="mod">
          <ac:chgData name="Cecilia Nyberg" userId="ccffea21-8d7c-47a3-9397-b8726338f9b9" providerId="ADAL" clId="{9BA571F3-F1B2-4D32-B818-F15BA83E66A9}" dt="2023-09-20T13:04:08.009" v="52" actId="20577"/>
          <ac:spMkLst>
            <pc:docMk/>
            <pc:sldMk cId="3609576027" sldId="330"/>
            <ac:spMk id="12" creationId="{34648227-C3CF-4F47-802F-E5F86EFDDD8E}"/>
          </ac:spMkLst>
        </pc:spChg>
        <pc:graphicFrameChg chg="modGraphic">
          <ac:chgData name="Cecilia Nyberg" userId="ccffea21-8d7c-47a3-9397-b8726338f9b9" providerId="ADAL" clId="{9BA571F3-F1B2-4D32-B818-F15BA83E66A9}" dt="2023-09-20T13:03:58.467" v="49" actId="6549"/>
          <ac:graphicFrameMkLst>
            <pc:docMk/>
            <pc:sldMk cId="3609576027" sldId="330"/>
            <ac:graphicFrameMk id="5" creationId="{1E7A8FE3-6DBD-4A91-9ACC-90C8E7AD7FA9}"/>
          </ac:graphicFrameMkLst>
        </pc:graphicFrameChg>
      </pc:sldChg>
      <pc:sldChg chg="modSp mod">
        <pc:chgData name="Cecilia Nyberg" userId="ccffea21-8d7c-47a3-9397-b8726338f9b9" providerId="ADAL" clId="{9BA571F3-F1B2-4D32-B818-F15BA83E66A9}" dt="2023-09-20T13:03:03.797" v="35" actId="20577"/>
        <pc:sldMkLst>
          <pc:docMk/>
          <pc:sldMk cId="76476298" sldId="331"/>
        </pc:sldMkLst>
        <pc:spChg chg="mod">
          <ac:chgData name="Cecilia Nyberg" userId="ccffea21-8d7c-47a3-9397-b8726338f9b9" providerId="ADAL" clId="{9BA571F3-F1B2-4D32-B818-F15BA83E66A9}" dt="2023-09-20T13:03:03.797" v="35" actId="20577"/>
          <ac:spMkLst>
            <pc:docMk/>
            <pc:sldMk cId="76476298" sldId="331"/>
            <ac:spMk id="3" creationId="{00000000-0000-0000-0000-000000000000}"/>
          </ac:spMkLst>
        </pc:spChg>
      </pc:sldChg>
      <pc:sldChg chg="modSp mod">
        <pc:chgData name="Cecilia Nyberg" userId="ccffea21-8d7c-47a3-9397-b8726338f9b9" providerId="ADAL" clId="{9BA571F3-F1B2-4D32-B818-F15BA83E66A9}" dt="2023-09-20T13:03:30.603" v="48" actId="20577"/>
        <pc:sldMkLst>
          <pc:docMk/>
          <pc:sldMk cId="2597040186" sldId="332"/>
        </pc:sldMkLst>
        <pc:spChg chg="mod">
          <ac:chgData name="Cecilia Nyberg" userId="ccffea21-8d7c-47a3-9397-b8726338f9b9" providerId="ADAL" clId="{9BA571F3-F1B2-4D32-B818-F15BA83E66A9}" dt="2023-09-20T13:03:30.603" v="48" actId="20577"/>
          <ac:spMkLst>
            <pc:docMk/>
            <pc:sldMk cId="2597040186" sldId="332"/>
            <ac:spMk id="4" creationId="{4776AF90-F61C-4DD2-9115-5DFB7449B1DC}"/>
          </ac:spMkLst>
        </pc:spChg>
      </pc:sldChg>
      <pc:sldChg chg="modSp mod">
        <pc:chgData name="Cecilia Nyberg" userId="ccffea21-8d7c-47a3-9397-b8726338f9b9" providerId="ADAL" clId="{9BA571F3-F1B2-4D32-B818-F15BA83E66A9}" dt="2023-09-20T13:08:46.265" v="127" actId="20577"/>
        <pc:sldMkLst>
          <pc:docMk/>
          <pc:sldMk cId="608538586" sldId="333"/>
        </pc:sldMkLst>
        <pc:spChg chg="mod">
          <ac:chgData name="Cecilia Nyberg" userId="ccffea21-8d7c-47a3-9397-b8726338f9b9" providerId="ADAL" clId="{9BA571F3-F1B2-4D32-B818-F15BA83E66A9}" dt="2023-09-20T13:08:46.265" v="127" actId="20577"/>
          <ac:spMkLst>
            <pc:docMk/>
            <pc:sldMk cId="608538586" sldId="333"/>
            <ac:spMk id="2" creationId="{6FB238A9-514B-43C9-8742-F2F6A07AE144}"/>
          </ac:spMkLst>
        </pc:spChg>
      </pc:sldChg>
      <pc:sldChg chg="modSp mod modNotesTx">
        <pc:chgData name="Cecilia Nyberg" userId="ccffea21-8d7c-47a3-9397-b8726338f9b9" providerId="ADAL" clId="{9BA571F3-F1B2-4D32-B818-F15BA83E66A9}" dt="2023-09-20T13:06:34.564" v="97" actId="20577"/>
        <pc:sldMkLst>
          <pc:docMk/>
          <pc:sldMk cId="3865975899" sldId="334"/>
        </pc:sldMkLst>
        <pc:spChg chg="mod">
          <ac:chgData name="Cecilia Nyberg" userId="ccffea21-8d7c-47a3-9397-b8726338f9b9" providerId="ADAL" clId="{9BA571F3-F1B2-4D32-B818-F15BA83E66A9}" dt="2023-09-20T13:06:34.564" v="97" actId="20577"/>
          <ac:spMkLst>
            <pc:docMk/>
            <pc:sldMk cId="3865975899" sldId="334"/>
            <ac:spMk id="3" creationId="{0482869D-7A6A-4A45-B0DF-CC00BC34F100}"/>
          </ac:spMkLst>
        </pc:spChg>
      </pc:sldChg>
      <pc:sldChg chg="modSp mod modNotesTx">
        <pc:chgData name="Cecilia Nyberg" userId="ccffea21-8d7c-47a3-9397-b8726338f9b9" providerId="ADAL" clId="{9BA571F3-F1B2-4D32-B818-F15BA83E66A9}" dt="2023-09-20T13:07:46.221" v="114" actId="20577"/>
        <pc:sldMkLst>
          <pc:docMk/>
          <pc:sldMk cId="308943192" sldId="335"/>
        </pc:sldMkLst>
        <pc:spChg chg="mod">
          <ac:chgData name="Cecilia Nyberg" userId="ccffea21-8d7c-47a3-9397-b8726338f9b9" providerId="ADAL" clId="{9BA571F3-F1B2-4D32-B818-F15BA83E66A9}" dt="2023-09-20T13:07:13.360" v="105" actId="20577"/>
          <ac:spMkLst>
            <pc:docMk/>
            <pc:sldMk cId="308943192" sldId="335"/>
            <ac:spMk id="3" creationId="{0482869D-7A6A-4A45-B0DF-CC00BC34F100}"/>
          </ac:spMkLst>
        </pc:spChg>
      </pc:sldChg>
      <pc:sldChg chg="modSp mod modNotesTx">
        <pc:chgData name="Cecilia Nyberg" userId="ccffea21-8d7c-47a3-9397-b8726338f9b9" providerId="ADAL" clId="{9BA571F3-F1B2-4D32-B818-F15BA83E66A9}" dt="2023-09-20T13:08:08.233" v="120" actId="20577"/>
        <pc:sldMkLst>
          <pc:docMk/>
          <pc:sldMk cId="2635561321" sldId="336"/>
        </pc:sldMkLst>
        <pc:spChg chg="mod">
          <ac:chgData name="Cecilia Nyberg" userId="ccffea21-8d7c-47a3-9397-b8726338f9b9" providerId="ADAL" clId="{9BA571F3-F1B2-4D32-B818-F15BA83E66A9}" dt="2023-09-20T13:07:35.401" v="110" actId="20577"/>
          <ac:spMkLst>
            <pc:docMk/>
            <pc:sldMk cId="2635561321" sldId="336"/>
            <ac:spMk id="3" creationId="{0482869D-7A6A-4A45-B0DF-CC00BC34F100}"/>
          </ac:spMkLst>
        </pc:spChg>
      </pc:sldChg>
      <pc:sldChg chg="modSp mod">
        <pc:chgData name="Cecilia Nyberg" userId="ccffea21-8d7c-47a3-9397-b8726338f9b9" providerId="ADAL" clId="{9BA571F3-F1B2-4D32-B818-F15BA83E66A9}" dt="2023-09-20T13:08:25.270" v="122" actId="20577"/>
        <pc:sldMkLst>
          <pc:docMk/>
          <pc:sldMk cId="3523283272" sldId="337"/>
        </pc:sldMkLst>
        <pc:spChg chg="mod">
          <ac:chgData name="Cecilia Nyberg" userId="ccffea21-8d7c-47a3-9397-b8726338f9b9" providerId="ADAL" clId="{9BA571F3-F1B2-4D32-B818-F15BA83E66A9}" dt="2023-09-20T13:08:25.270" v="122" actId="20577"/>
          <ac:spMkLst>
            <pc:docMk/>
            <pc:sldMk cId="3523283272" sldId="337"/>
            <ac:spMk id="3" creationId="{0482869D-7A6A-4A45-B0DF-CC00BC34F100}"/>
          </ac:spMkLst>
        </pc:spChg>
      </pc:sldChg>
      <pc:sldChg chg="modSp mod">
        <pc:chgData name="Cecilia Nyberg" userId="ccffea21-8d7c-47a3-9397-b8726338f9b9" providerId="ADAL" clId="{9BA571F3-F1B2-4D32-B818-F15BA83E66A9}" dt="2023-09-20T13:04:24.386" v="54" actId="20577"/>
        <pc:sldMkLst>
          <pc:docMk/>
          <pc:sldMk cId="4142518003" sldId="338"/>
        </pc:sldMkLst>
        <pc:spChg chg="mod">
          <ac:chgData name="Cecilia Nyberg" userId="ccffea21-8d7c-47a3-9397-b8726338f9b9" providerId="ADAL" clId="{9BA571F3-F1B2-4D32-B818-F15BA83E66A9}" dt="2023-09-20T13:04:24.386" v="54" actId="20577"/>
          <ac:spMkLst>
            <pc:docMk/>
            <pc:sldMk cId="4142518003" sldId="338"/>
            <ac:spMk id="2" creationId="{6FB238A9-514B-43C9-8742-F2F6A07AE144}"/>
          </ac:spMkLst>
        </pc:spChg>
      </pc:sldChg>
      <pc:sldChg chg="modSp mod">
        <pc:chgData name="Cecilia Nyberg" userId="ccffea21-8d7c-47a3-9397-b8726338f9b9" providerId="ADAL" clId="{9BA571F3-F1B2-4D32-B818-F15BA83E66A9}" dt="2023-09-20T13:08:53.714" v="129" actId="20577"/>
        <pc:sldMkLst>
          <pc:docMk/>
          <pc:sldMk cId="2983220048" sldId="339"/>
        </pc:sldMkLst>
        <pc:spChg chg="mod">
          <ac:chgData name="Cecilia Nyberg" userId="ccffea21-8d7c-47a3-9397-b8726338f9b9" providerId="ADAL" clId="{9BA571F3-F1B2-4D32-B818-F15BA83E66A9}" dt="2023-09-20T13:08:53.714" v="129" actId="20577"/>
          <ac:spMkLst>
            <pc:docMk/>
            <pc:sldMk cId="2983220048" sldId="339"/>
            <ac:spMk id="2" creationId="{6FB238A9-514B-43C9-8742-F2F6A07AE144}"/>
          </ac:spMkLst>
        </pc:spChg>
      </pc:sldChg>
      <pc:sldChg chg="modNotesTx">
        <pc:chgData name="Cecilia Nyberg" userId="ccffea21-8d7c-47a3-9397-b8726338f9b9" providerId="ADAL" clId="{9BA571F3-F1B2-4D32-B818-F15BA83E66A9}" dt="2023-09-20T13:10:21.275" v="149" actId="20577"/>
        <pc:sldMkLst>
          <pc:docMk/>
          <pc:sldMk cId="3784267948" sldId="340"/>
        </pc:sldMkLst>
      </pc:sldChg>
      <pc:sldChg chg="modSp mod modNotesTx">
        <pc:chgData name="Cecilia Nyberg" userId="ccffea21-8d7c-47a3-9397-b8726338f9b9" providerId="ADAL" clId="{9BA571F3-F1B2-4D32-B818-F15BA83E66A9}" dt="2023-09-20T13:10:38.932" v="158" actId="20577"/>
        <pc:sldMkLst>
          <pc:docMk/>
          <pc:sldMk cId="1660787918" sldId="341"/>
        </pc:sldMkLst>
        <pc:spChg chg="mod">
          <ac:chgData name="Cecilia Nyberg" userId="ccffea21-8d7c-47a3-9397-b8726338f9b9" providerId="ADAL" clId="{9BA571F3-F1B2-4D32-B818-F15BA83E66A9}" dt="2023-09-20T13:10:38.932" v="158" actId="20577"/>
          <ac:spMkLst>
            <pc:docMk/>
            <pc:sldMk cId="1660787918" sldId="341"/>
            <ac:spMk id="3" creationId="{0482869D-7A6A-4A45-B0DF-CC00BC34F100}"/>
          </ac:spMkLst>
        </pc:spChg>
      </pc:sldChg>
      <pc:sldChg chg="modSp mod modNotesTx">
        <pc:chgData name="Cecilia Nyberg" userId="ccffea21-8d7c-47a3-9397-b8726338f9b9" providerId="ADAL" clId="{9BA571F3-F1B2-4D32-B818-F15BA83E66A9}" dt="2023-09-20T13:11:08.967" v="163" actId="20577"/>
        <pc:sldMkLst>
          <pc:docMk/>
          <pc:sldMk cId="2404375514" sldId="342"/>
        </pc:sldMkLst>
        <pc:spChg chg="mod">
          <ac:chgData name="Cecilia Nyberg" userId="ccffea21-8d7c-47a3-9397-b8726338f9b9" providerId="ADAL" clId="{9BA571F3-F1B2-4D32-B818-F15BA83E66A9}" dt="2023-09-20T13:10:47.835" v="160" actId="20577"/>
          <ac:spMkLst>
            <pc:docMk/>
            <pc:sldMk cId="2404375514" sldId="342"/>
            <ac:spMk id="3" creationId="{0482869D-7A6A-4A45-B0DF-CC00BC34F100}"/>
          </ac:spMkLst>
        </pc:spChg>
      </pc:sldChg>
      <pc:sldChg chg="modSp mod modNotesTx">
        <pc:chgData name="Cecilia Nyberg" userId="ccffea21-8d7c-47a3-9397-b8726338f9b9" providerId="ADAL" clId="{9BA571F3-F1B2-4D32-B818-F15BA83E66A9}" dt="2023-09-20T13:11:32.898" v="167" actId="20577"/>
        <pc:sldMkLst>
          <pc:docMk/>
          <pc:sldMk cId="620828879" sldId="343"/>
        </pc:sldMkLst>
        <pc:spChg chg="mod">
          <ac:chgData name="Cecilia Nyberg" userId="ccffea21-8d7c-47a3-9397-b8726338f9b9" providerId="ADAL" clId="{9BA571F3-F1B2-4D32-B818-F15BA83E66A9}" dt="2023-09-20T13:11:32.898" v="167" actId="20577"/>
          <ac:spMkLst>
            <pc:docMk/>
            <pc:sldMk cId="620828879" sldId="343"/>
            <ac:spMk id="2" creationId="{6FB238A9-514B-43C9-8742-F2F6A07AE144}"/>
          </ac:spMkLst>
        </pc:spChg>
      </pc:sldChg>
      <pc:sldChg chg="modSp mod">
        <pc:chgData name="Cecilia Nyberg" userId="ccffea21-8d7c-47a3-9397-b8726338f9b9" providerId="ADAL" clId="{9BA571F3-F1B2-4D32-B818-F15BA83E66A9}" dt="2023-09-20T13:11:43.332" v="169" actId="20577"/>
        <pc:sldMkLst>
          <pc:docMk/>
          <pc:sldMk cId="3653245686" sldId="344"/>
        </pc:sldMkLst>
        <pc:spChg chg="mod">
          <ac:chgData name="Cecilia Nyberg" userId="ccffea21-8d7c-47a3-9397-b8726338f9b9" providerId="ADAL" clId="{9BA571F3-F1B2-4D32-B818-F15BA83E66A9}" dt="2023-09-20T13:11:43.332" v="169" actId="20577"/>
          <ac:spMkLst>
            <pc:docMk/>
            <pc:sldMk cId="3653245686" sldId="344"/>
            <ac:spMk id="2" creationId="{6FB238A9-514B-43C9-8742-F2F6A07AE144}"/>
          </ac:spMkLst>
        </pc:spChg>
      </pc:sldChg>
      <pc:sldChg chg="modSp mod modNotesTx">
        <pc:chgData name="Cecilia Nyberg" userId="ccffea21-8d7c-47a3-9397-b8726338f9b9" providerId="ADAL" clId="{9BA571F3-F1B2-4D32-B818-F15BA83E66A9}" dt="2023-09-20T13:14:08.370" v="203" actId="20577"/>
        <pc:sldMkLst>
          <pc:docMk/>
          <pc:sldMk cId="2826588760" sldId="345"/>
        </pc:sldMkLst>
        <pc:spChg chg="mod">
          <ac:chgData name="Cecilia Nyberg" userId="ccffea21-8d7c-47a3-9397-b8726338f9b9" providerId="ADAL" clId="{9BA571F3-F1B2-4D32-B818-F15BA83E66A9}" dt="2023-09-20T13:14:08.370" v="203" actId="20577"/>
          <ac:spMkLst>
            <pc:docMk/>
            <pc:sldMk cId="2826588760" sldId="345"/>
            <ac:spMk id="3" creationId="{0482869D-7A6A-4A45-B0DF-CC00BC34F100}"/>
          </ac:spMkLst>
        </pc:spChg>
      </pc:sldChg>
      <pc:sldChg chg="modSp mod modNotesTx">
        <pc:chgData name="Cecilia Nyberg" userId="ccffea21-8d7c-47a3-9397-b8726338f9b9" providerId="ADAL" clId="{9BA571F3-F1B2-4D32-B818-F15BA83E66A9}" dt="2023-09-20T13:14:41.579" v="209" actId="20577"/>
        <pc:sldMkLst>
          <pc:docMk/>
          <pc:sldMk cId="2025292598" sldId="346"/>
        </pc:sldMkLst>
        <pc:spChg chg="mod">
          <ac:chgData name="Cecilia Nyberg" userId="ccffea21-8d7c-47a3-9397-b8726338f9b9" providerId="ADAL" clId="{9BA571F3-F1B2-4D32-B818-F15BA83E66A9}" dt="2023-09-20T13:14:24.713" v="205" actId="20577"/>
          <ac:spMkLst>
            <pc:docMk/>
            <pc:sldMk cId="2025292598" sldId="346"/>
            <ac:spMk id="3" creationId="{0482869D-7A6A-4A45-B0DF-CC00BC34F100}"/>
          </ac:spMkLst>
        </pc:spChg>
      </pc:sldChg>
      <pc:sldChg chg="modSp mod modNotesTx">
        <pc:chgData name="Cecilia Nyberg" userId="ccffea21-8d7c-47a3-9397-b8726338f9b9" providerId="ADAL" clId="{9BA571F3-F1B2-4D32-B818-F15BA83E66A9}" dt="2023-09-20T13:14:58.621" v="215" actId="20577"/>
        <pc:sldMkLst>
          <pc:docMk/>
          <pc:sldMk cId="726495941" sldId="347"/>
        </pc:sldMkLst>
        <pc:spChg chg="mod">
          <ac:chgData name="Cecilia Nyberg" userId="ccffea21-8d7c-47a3-9397-b8726338f9b9" providerId="ADAL" clId="{9BA571F3-F1B2-4D32-B818-F15BA83E66A9}" dt="2023-09-20T13:14:52.540" v="211" actId="20577"/>
          <ac:spMkLst>
            <pc:docMk/>
            <pc:sldMk cId="726495941" sldId="347"/>
            <ac:spMk id="3" creationId="{0482869D-7A6A-4A45-B0DF-CC00BC34F100}"/>
          </ac:spMkLst>
        </pc:spChg>
      </pc:sldChg>
      <pc:sldChg chg="modSp mod">
        <pc:chgData name="Cecilia Nyberg" userId="ccffea21-8d7c-47a3-9397-b8726338f9b9" providerId="ADAL" clId="{9BA571F3-F1B2-4D32-B818-F15BA83E66A9}" dt="2023-09-20T13:15:13.715" v="217" actId="20577"/>
        <pc:sldMkLst>
          <pc:docMk/>
          <pc:sldMk cId="2670859379" sldId="348"/>
        </pc:sldMkLst>
        <pc:spChg chg="mod">
          <ac:chgData name="Cecilia Nyberg" userId="ccffea21-8d7c-47a3-9397-b8726338f9b9" providerId="ADAL" clId="{9BA571F3-F1B2-4D32-B818-F15BA83E66A9}" dt="2023-09-20T13:15:13.715" v="217" actId="20577"/>
          <ac:spMkLst>
            <pc:docMk/>
            <pc:sldMk cId="2670859379" sldId="348"/>
            <ac:spMk id="2" creationId="{6FB238A9-514B-43C9-8742-F2F6A07AE144}"/>
          </ac:spMkLst>
        </pc:spChg>
      </pc:sldChg>
      <pc:sldChg chg="modSp mod">
        <pc:chgData name="Cecilia Nyberg" userId="ccffea21-8d7c-47a3-9397-b8726338f9b9" providerId="ADAL" clId="{9BA571F3-F1B2-4D32-B818-F15BA83E66A9}" dt="2023-09-20T13:15:32.762" v="219" actId="20577"/>
        <pc:sldMkLst>
          <pc:docMk/>
          <pc:sldMk cId="2748180123" sldId="349"/>
        </pc:sldMkLst>
        <pc:spChg chg="mod">
          <ac:chgData name="Cecilia Nyberg" userId="ccffea21-8d7c-47a3-9397-b8726338f9b9" providerId="ADAL" clId="{9BA571F3-F1B2-4D32-B818-F15BA83E66A9}" dt="2023-09-20T13:15:32.762" v="219" actId="20577"/>
          <ac:spMkLst>
            <pc:docMk/>
            <pc:sldMk cId="2748180123" sldId="349"/>
            <ac:spMk id="2" creationId="{6FB238A9-514B-43C9-8742-F2F6A07AE144}"/>
          </ac:spMkLst>
        </pc:spChg>
      </pc:sldChg>
      <pc:sldChg chg="modSp mod">
        <pc:chgData name="Cecilia Nyberg" userId="ccffea21-8d7c-47a3-9397-b8726338f9b9" providerId="ADAL" clId="{9BA571F3-F1B2-4D32-B818-F15BA83E66A9}" dt="2023-09-20T13:16:11.457" v="232" actId="20577"/>
        <pc:sldMkLst>
          <pc:docMk/>
          <pc:sldMk cId="4152396902" sldId="350"/>
        </pc:sldMkLst>
        <pc:spChg chg="mod">
          <ac:chgData name="Cecilia Nyberg" userId="ccffea21-8d7c-47a3-9397-b8726338f9b9" providerId="ADAL" clId="{9BA571F3-F1B2-4D32-B818-F15BA83E66A9}" dt="2023-09-20T13:16:11.457" v="232" actId="20577"/>
          <ac:spMkLst>
            <pc:docMk/>
            <pc:sldMk cId="4152396902" sldId="350"/>
            <ac:spMk id="2" creationId="{6FB238A9-514B-43C9-8742-F2F6A07AE144}"/>
          </ac:spMkLst>
        </pc:spChg>
      </pc:sldChg>
      <pc:sldChg chg="modSp mod modNotesTx">
        <pc:chgData name="Cecilia Nyberg" userId="ccffea21-8d7c-47a3-9397-b8726338f9b9" providerId="ADAL" clId="{9BA571F3-F1B2-4D32-B818-F15BA83E66A9}" dt="2023-09-20T13:16:02.648" v="230" actId="20577"/>
        <pc:sldMkLst>
          <pc:docMk/>
          <pc:sldMk cId="2037630255" sldId="351"/>
        </pc:sldMkLst>
        <pc:spChg chg="mod">
          <ac:chgData name="Cecilia Nyberg" userId="ccffea21-8d7c-47a3-9397-b8726338f9b9" providerId="ADAL" clId="{9BA571F3-F1B2-4D32-B818-F15BA83E66A9}" dt="2023-09-20T13:15:54.599" v="226" actId="20577"/>
          <ac:spMkLst>
            <pc:docMk/>
            <pc:sldMk cId="2037630255" sldId="351"/>
            <ac:spMk id="3" creationId="{0482869D-7A6A-4A45-B0DF-CC00BC34F100}"/>
          </ac:spMkLst>
        </pc:spChg>
      </pc:sldChg>
      <pc:sldChg chg="modSp mod modNotesTx">
        <pc:chgData name="Cecilia Nyberg" userId="ccffea21-8d7c-47a3-9397-b8726338f9b9" providerId="ADAL" clId="{9BA571F3-F1B2-4D32-B818-F15BA83E66A9}" dt="2023-09-20T13:21:29.151" v="288" actId="20577"/>
        <pc:sldMkLst>
          <pc:docMk/>
          <pc:sldMk cId="2780499571" sldId="352"/>
        </pc:sldMkLst>
        <pc:spChg chg="mod">
          <ac:chgData name="Cecilia Nyberg" userId="ccffea21-8d7c-47a3-9397-b8726338f9b9" providerId="ADAL" clId="{9BA571F3-F1B2-4D32-B818-F15BA83E66A9}" dt="2023-09-20T13:21:29.151" v="288" actId="20577"/>
          <ac:spMkLst>
            <pc:docMk/>
            <pc:sldMk cId="2780499571" sldId="352"/>
            <ac:spMk id="3" creationId="{0482869D-7A6A-4A45-B0DF-CC00BC34F100}"/>
          </ac:spMkLst>
        </pc:spChg>
      </pc:sldChg>
      <pc:sldChg chg="modSp mod">
        <pc:chgData name="Cecilia Nyberg" userId="ccffea21-8d7c-47a3-9397-b8726338f9b9" providerId="ADAL" clId="{9BA571F3-F1B2-4D32-B818-F15BA83E66A9}" dt="2023-09-20T13:21:39.740" v="290" actId="20577"/>
        <pc:sldMkLst>
          <pc:docMk/>
          <pc:sldMk cId="1237384183" sldId="353"/>
        </pc:sldMkLst>
        <pc:spChg chg="mod">
          <ac:chgData name="Cecilia Nyberg" userId="ccffea21-8d7c-47a3-9397-b8726338f9b9" providerId="ADAL" clId="{9BA571F3-F1B2-4D32-B818-F15BA83E66A9}" dt="2023-09-20T13:21:39.740" v="290" actId="20577"/>
          <ac:spMkLst>
            <pc:docMk/>
            <pc:sldMk cId="1237384183" sldId="353"/>
            <ac:spMk id="3" creationId="{0482869D-7A6A-4A45-B0DF-CC00BC34F100}"/>
          </ac:spMkLst>
        </pc:spChg>
      </pc:sldChg>
      <pc:sldChg chg="modSp mod modNotesTx">
        <pc:chgData name="Cecilia Nyberg" userId="ccffea21-8d7c-47a3-9397-b8726338f9b9" providerId="ADAL" clId="{9BA571F3-F1B2-4D32-B818-F15BA83E66A9}" dt="2023-09-20T13:23:25.792" v="350"/>
        <pc:sldMkLst>
          <pc:docMk/>
          <pc:sldMk cId="2729893219" sldId="354"/>
        </pc:sldMkLst>
        <pc:spChg chg="mod">
          <ac:chgData name="Cecilia Nyberg" userId="ccffea21-8d7c-47a3-9397-b8726338f9b9" providerId="ADAL" clId="{9BA571F3-F1B2-4D32-B818-F15BA83E66A9}" dt="2023-09-20T13:22:48.707" v="349" actId="20577"/>
          <ac:spMkLst>
            <pc:docMk/>
            <pc:sldMk cId="2729893219" sldId="354"/>
            <ac:spMk id="2" creationId="{6FB238A9-514B-43C9-8742-F2F6A07AE144}"/>
          </ac:spMkLst>
        </pc:spChg>
      </pc:sldChg>
      <pc:sldChg chg="modSp mod">
        <pc:chgData name="Cecilia Nyberg" userId="ccffea21-8d7c-47a3-9397-b8726338f9b9" providerId="ADAL" clId="{9BA571F3-F1B2-4D32-B818-F15BA83E66A9}" dt="2023-09-20T13:25:28.762" v="365" actId="20577"/>
        <pc:sldMkLst>
          <pc:docMk/>
          <pc:sldMk cId="3505272061" sldId="355"/>
        </pc:sldMkLst>
        <pc:spChg chg="mod">
          <ac:chgData name="Cecilia Nyberg" userId="ccffea21-8d7c-47a3-9397-b8726338f9b9" providerId="ADAL" clId="{9BA571F3-F1B2-4D32-B818-F15BA83E66A9}" dt="2023-09-20T13:25:28.762" v="365" actId="20577"/>
          <ac:spMkLst>
            <pc:docMk/>
            <pc:sldMk cId="3505272061" sldId="355"/>
            <ac:spMk id="3" creationId="{0482869D-7A6A-4A45-B0DF-CC00BC34F100}"/>
          </ac:spMkLst>
        </pc:spChg>
      </pc:sldChg>
      <pc:sldChg chg="modSp mod modNotesTx">
        <pc:chgData name="Cecilia Nyberg" userId="ccffea21-8d7c-47a3-9397-b8726338f9b9" providerId="ADAL" clId="{9BA571F3-F1B2-4D32-B818-F15BA83E66A9}" dt="2023-09-20T13:25:43.416" v="368" actId="20577"/>
        <pc:sldMkLst>
          <pc:docMk/>
          <pc:sldMk cId="1230933065" sldId="356"/>
        </pc:sldMkLst>
        <pc:spChg chg="mod">
          <ac:chgData name="Cecilia Nyberg" userId="ccffea21-8d7c-47a3-9397-b8726338f9b9" providerId="ADAL" clId="{9BA571F3-F1B2-4D32-B818-F15BA83E66A9}" dt="2023-09-20T13:25:35.276" v="367" actId="20577"/>
          <ac:spMkLst>
            <pc:docMk/>
            <pc:sldMk cId="1230933065" sldId="356"/>
            <ac:spMk id="3" creationId="{0482869D-7A6A-4A45-B0DF-CC00BC34F100}"/>
          </ac:spMkLst>
        </pc:spChg>
      </pc:sldChg>
      <pc:sldChg chg="modSp mod">
        <pc:chgData name="Cecilia Nyberg" userId="ccffea21-8d7c-47a3-9397-b8726338f9b9" providerId="ADAL" clId="{9BA571F3-F1B2-4D32-B818-F15BA83E66A9}" dt="2023-09-20T13:25:53.974" v="370" actId="20577"/>
        <pc:sldMkLst>
          <pc:docMk/>
          <pc:sldMk cId="1980659655" sldId="357"/>
        </pc:sldMkLst>
        <pc:spChg chg="mod">
          <ac:chgData name="Cecilia Nyberg" userId="ccffea21-8d7c-47a3-9397-b8726338f9b9" providerId="ADAL" clId="{9BA571F3-F1B2-4D32-B818-F15BA83E66A9}" dt="2023-09-20T13:25:53.974" v="370" actId="20577"/>
          <ac:spMkLst>
            <pc:docMk/>
            <pc:sldMk cId="1980659655" sldId="357"/>
            <ac:spMk id="3" creationId="{0482869D-7A6A-4A45-B0DF-CC00BC34F100}"/>
          </ac:spMkLst>
        </pc:spChg>
      </pc:sldChg>
      <pc:sldChg chg="modSp mod">
        <pc:chgData name="Cecilia Nyberg" userId="ccffea21-8d7c-47a3-9397-b8726338f9b9" providerId="ADAL" clId="{9BA571F3-F1B2-4D32-B818-F15BA83E66A9}" dt="2023-09-20T13:26:03.490" v="372" actId="20577"/>
        <pc:sldMkLst>
          <pc:docMk/>
          <pc:sldMk cId="758750144" sldId="358"/>
        </pc:sldMkLst>
        <pc:spChg chg="mod">
          <ac:chgData name="Cecilia Nyberg" userId="ccffea21-8d7c-47a3-9397-b8726338f9b9" providerId="ADAL" clId="{9BA571F3-F1B2-4D32-B818-F15BA83E66A9}" dt="2023-09-20T13:26:03.490" v="372" actId="20577"/>
          <ac:spMkLst>
            <pc:docMk/>
            <pc:sldMk cId="758750144" sldId="358"/>
            <ac:spMk id="3" creationId="{0482869D-7A6A-4A45-B0DF-CC00BC34F100}"/>
          </ac:spMkLst>
        </pc:spChg>
      </pc:sldChg>
      <pc:sldChg chg="modSp mod modNotesTx">
        <pc:chgData name="Cecilia Nyberg" userId="ccffea21-8d7c-47a3-9397-b8726338f9b9" providerId="ADAL" clId="{9BA571F3-F1B2-4D32-B818-F15BA83E66A9}" dt="2023-09-20T13:26:26.956" v="382" actId="20577"/>
        <pc:sldMkLst>
          <pc:docMk/>
          <pc:sldMk cId="2090557225" sldId="359"/>
        </pc:sldMkLst>
        <pc:spChg chg="mod">
          <ac:chgData name="Cecilia Nyberg" userId="ccffea21-8d7c-47a3-9397-b8726338f9b9" providerId="ADAL" clId="{9BA571F3-F1B2-4D32-B818-F15BA83E66A9}" dt="2023-09-20T13:26:20.718" v="378" actId="20577"/>
          <ac:spMkLst>
            <pc:docMk/>
            <pc:sldMk cId="2090557225" sldId="359"/>
            <ac:spMk id="3" creationId="{0482869D-7A6A-4A45-B0DF-CC00BC34F100}"/>
          </ac:spMkLst>
        </pc:spChg>
      </pc:sldChg>
      <pc:sldChg chg="modSp mod">
        <pc:chgData name="Cecilia Nyberg" userId="ccffea21-8d7c-47a3-9397-b8726338f9b9" providerId="ADAL" clId="{9BA571F3-F1B2-4D32-B818-F15BA83E66A9}" dt="2023-09-20T13:26:34.677" v="384" actId="20577"/>
        <pc:sldMkLst>
          <pc:docMk/>
          <pc:sldMk cId="610136671" sldId="360"/>
        </pc:sldMkLst>
        <pc:spChg chg="mod">
          <ac:chgData name="Cecilia Nyberg" userId="ccffea21-8d7c-47a3-9397-b8726338f9b9" providerId="ADAL" clId="{9BA571F3-F1B2-4D32-B818-F15BA83E66A9}" dt="2023-09-20T13:26:34.677" v="384" actId="20577"/>
          <ac:spMkLst>
            <pc:docMk/>
            <pc:sldMk cId="610136671" sldId="360"/>
            <ac:spMk id="3" creationId="{0482869D-7A6A-4A45-B0DF-CC00BC34F100}"/>
          </ac:spMkLst>
        </pc:spChg>
      </pc:sldChg>
      <pc:sldChg chg="modSp mod">
        <pc:chgData name="Cecilia Nyberg" userId="ccffea21-8d7c-47a3-9397-b8726338f9b9" providerId="ADAL" clId="{9BA571F3-F1B2-4D32-B818-F15BA83E66A9}" dt="2023-09-20T13:26:49.354" v="386" actId="20577"/>
        <pc:sldMkLst>
          <pc:docMk/>
          <pc:sldMk cId="3727010224" sldId="361"/>
        </pc:sldMkLst>
        <pc:spChg chg="mod">
          <ac:chgData name="Cecilia Nyberg" userId="ccffea21-8d7c-47a3-9397-b8726338f9b9" providerId="ADAL" clId="{9BA571F3-F1B2-4D32-B818-F15BA83E66A9}" dt="2023-09-20T13:26:49.354" v="386" actId="20577"/>
          <ac:spMkLst>
            <pc:docMk/>
            <pc:sldMk cId="3727010224" sldId="361"/>
            <ac:spMk id="3" creationId="{0482869D-7A6A-4A45-B0DF-CC00BC34F100}"/>
          </ac:spMkLst>
        </pc:spChg>
      </pc:sldChg>
      <pc:sldChg chg="modSp mod">
        <pc:chgData name="Cecilia Nyberg" userId="ccffea21-8d7c-47a3-9397-b8726338f9b9" providerId="ADAL" clId="{9BA571F3-F1B2-4D32-B818-F15BA83E66A9}" dt="2023-09-20T13:26:58.626" v="388" actId="20577"/>
        <pc:sldMkLst>
          <pc:docMk/>
          <pc:sldMk cId="1328270765" sldId="362"/>
        </pc:sldMkLst>
        <pc:spChg chg="mod">
          <ac:chgData name="Cecilia Nyberg" userId="ccffea21-8d7c-47a3-9397-b8726338f9b9" providerId="ADAL" clId="{9BA571F3-F1B2-4D32-B818-F15BA83E66A9}" dt="2023-09-20T13:26:58.626" v="388" actId="20577"/>
          <ac:spMkLst>
            <pc:docMk/>
            <pc:sldMk cId="1328270765" sldId="362"/>
            <ac:spMk id="3" creationId="{0482869D-7A6A-4A45-B0DF-CC00BC34F100}"/>
          </ac:spMkLst>
        </pc:spChg>
      </pc:sldChg>
      <pc:sldChg chg="modSp mod">
        <pc:chgData name="Cecilia Nyberg" userId="ccffea21-8d7c-47a3-9397-b8726338f9b9" providerId="ADAL" clId="{9BA571F3-F1B2-4D32-B818-F15BA83E66A9}" dt="2023-09-20T13:27:04.773" v="390" actId="20577"/>
        <pc:sldMkLst>
          <pc:docMk/>
          <pc:sldMk cId="2629431214" sldId="363"/>
        </pc:sldMkLst>
        <pc:spChg chg="mod">
          <ac:chgData name="Cecilia Nyberg" userId="ccffea21-8d7c-47a3-9397-b8726338f9b9" providerId="ADAL" clId="{9BA571F3-F1B2-4D32-B818-F15BA83E66A9}" dt="2023-09-20T13:27:04.773" v="390" actId="20577"/>
          <ac:spMkLst>
            <pc:docMk/>
            <pc:sldMk cId="2629431214" sldId="363"/>
            <ac:spMk id="3" creationId="{0482869D-7A6A-4A45-B0DF-CC00BC34F100}"/>
          </ac:spMkLst>
        </pc:spChg>
      </pc:sldChg>
      <pc:sldChg chg="modSp mod modNotesTx">
        <pc:chgData name="Cecilia Nyberg" userId="ccffea21-8d7c-47a3-9397-b8726338f9b9" providerId="ADAL" clId="{9BA571F3-F1B2-4D32-B818-F15BA83E66A9}" dt="2023-09-20T13:27:36.157" v="400" actId="20577"/>
        <pc:sldMkLst>
          <pc:docMk/>
          <pc:sldMk cId="2274283088" sldId="364"/>
        </pc:sldMkLst>
        <pc:spChg chg="mod">
          <ac:chgData name="Cecilia Nyberg" userId="ccffea21-8d7c-47a3-9397-b8726338f9b9" providerId="ADAL" clId="{9BA571F3-F1B2-4D32-B818-F15BA83E66A9}" dt="2023-09-20T13:27:29.944" v="396" actId="20577"/>
          <ac:spMkLst>
            <pc:docMk/>
            <pc:sldMk cId="2274283088" sldId="364"/>
            <ac:spMk id="3" creationId="{0482869D-7A6A-4A45-B0DF-CC00BC34F100}"/>
          </ac:spMkLst>
        </pc:spChg>
      </pc:sldChg>
      <pc:sldChg chg="modSp mod modNotesTx">
        <pc:chgData name="Cecilia Nyberg" userId="ccffea21-8d7c-47a3-9397-b8726338f9b9" providerId="ADAL" clId="{9BA571F3-F1B2-4D32-B818-F15BA83E66A9}" dt="2023-09-20T13:27:48.392" v="406" actId="20577"/>
        <pc:sldMkLst>
          <pc:docMk/>
          <pc:sldMk cId="1221661541" sldId="365"/>
        </pc:sldMkLst>
        <pc:spChg chg="mod">
          <ac:chgData name="Cecilia Nyberg" userId="ccffea21-8d7c-47a3-9397-b8726338f9b9" providerId="ADAL" clId="{9BA571F3-F1B2-4D32-B818-F15BA83E66A9}" dt="2023-09-20T13:27:48.392" v="406" actId="20577"/>
          <ac:spMkLst>
            <pc:docMk/>
            <pc:sldMk cId="1221661541" sldId="365"/>
            <ac:spMk id="3" creationId="{0482869D-7A6A-4A45-B0DF-CC00BC34F100}"/>
          </ac:spMkLst>
        </pc:spChg>
      </pc:sldChg>
      <pc:sldChg chg="modSp mod">
        <pc:chgData name="Cecilia Nyberg" userId="ccffea21-8d7c-47a3-9397-b8726338f9b9" providerId="ADAL" clId="{9BA571F3-F1B2-4D32-B818-F15BA83E66A9}" dt="2023-09-20T13:28:01.390" v="408" actId="20577"/>
        <pc:sldMkLst>
          <pc:docMk/>
          <pc:sldMk cId="406418556" sldId="367"/>
        </pc:sldMkLst>
        <pc:spChg chg="mod">
          <ac:chgData name="Cecilia Nyberg" userId="ccffea21-8d7c-47a3-9397-b8726338f9b9" providerId="ADAL" clId="{9BA571F3-F1B2-4D32-B818-F15BA83E66A9}" dt="2023-09-20T13:28:01.390" v="408" actId="20577"/>
          <ac:spMkLst>
            <pc:docMk/>
            <pc:sldMk cId="406418556" sldId="367"/>
            <ac:spMk id="3" creationId="{0482869D-7A6A-4A45-B0DF-CC00BC34F100}"/>
          </ac:spMkLst>
        </pc:spChg>
      </pc:sldChg>
      <pc:sldChg chg="modSp mod">
        <pc:chgData name="Cecilia Nyberg" userId="ccffea21-8d7c-47a3-9397-b8726338f9b9" providerId="ADAL" clId="{9BA571F3-F1B2-4D32-B818-F15BA83E66A9}" dt="2023-09-20T13:28:10.184" v="410" actId="20577"/>
        <pc:sldMkLst>
          <pc:docMk/>
          <pc:sldMk cId="4153722739" sldId="368"/>
        </pc:sldMkLst>
        <pc:spChg chg="mod">
          <ac:chgData name="Cecilia Nyberg" userId="ccffea21-8d7c-47a3-9397-b8726338f9b9" providerId="ADAL" clId="{9BA571F3-F1B2-4D32-B818-F15BA83E66A9}" dt="2023-09-20T13:28:10.184" v="410" actId="20577"/>
          <ac:spMkLst>
            <pc:docMk/>
            <pc:sldMk cId="4153722739" sldId="368"/>
            <ac:spMk id="3" creationId="{0482869D-7A6A-4A45-B0DF-CC00BC34F100}"/>
          </ac:spMkLst>
        </pc:spChg>
      </pc:sldChg>
      <pc:sldChg chg="addSp delSp modSp new mod modClrScheme chgLayout modNotesTx">
        <pc:chgData name="Cecilia Nyberg" userId="ccffea21-8d7c-47a3-9397-b8726338f9b9" providerId="ADAL" clId="{9BA571F3-F1B2-4D32-B818-F15BA83E66A9}" dt="2023-09-20T13:05:43.028" v="82"/>
        <pc:sldMkLst>
          <pc:docMk/>
          <pc:sldMk cId="2879894513" sldId="370"/>
        </pc:sldMkLst>
        <pc:spChg chg="del mod ord">
          <ac:chgData name="Cecilia Nyberg" userId="ccffea21-8d7c-47a3-9397-b8726338f9b9" providerId="ADAL" clId="{9BA571F3-F1B2-4D32-B818-F15BA83E66A9}" dt="2023-09-20T13:04:50.537" v="56" actId="700"/>
          <ac:spMkLst>
            <pc:docMk/>
            <pc:sldMk cId="2879894513" sldId="370"/>
            <ac:spMk id="2" creationId="{2C526BCF-ECB8-17FA-1AC4-7B865578A27B}"/>
          </ac:spMkLst>
        </pc:spChg>
        <pc:spChg chg="del mod ord">
          <ac:chgData name="Cecilia Nyberg" userId="ccffea21-8d7c-47a3-9397-b8726338f9b9" providerId="ADAL" clId="{9BA571F3-F1B2-4D32-B818-F15BA83E66A9}" dt="2023-09-20T13:04:50.537" v="56" actId="700"/>
          <ac:spMkLst>
            <pc:docMk/>
            <pc:sldMk cId="2879894513" sldId="370"/>
            <ac:spMk id="3" creationId="{98D268BA-4A53-6210-9600-8A59C9A0DC8A}"/>
          </ac:spMkLst>
        </pc:spChg>
        <pc:spChg chg="add mod ord">
          <ac:chgData name="Cecilia Nyberg" userId="ccffea21-8d7c-47a3-9397-b8726338f9b9" providerId="ADAL" clId="{9BA571F3-F1B2-4D32-B818-F15BA83E66A9}" dt="2023-09-20T13:05:31.694" v="81" actId="20577"/>
          <ac:spMkLst>
            <pc:docMk/>
            <pc:sldMk cId="2879894513" sldId="370"/>
            <ac:spMk id="4" creationId="{0E25340C-E7AD-E408-1AE6-FB529E11B433}"/>
          </ac:spMkLst>
        </pc:spChg>
        <pc:spChg chg="add mod ord">
          <ac:chgData name="Cecilia Nyberg" userId="ccffea21-8d7c-47a3-9397-b8726338f9b9" providerId="ADAL" clId="{9BA571F3-F1B2-4D32-B818-F15BA83E66A9}" dt="2023-09-20T13:04:50.537" v="56" actId="700"/>
          <ac:spMkLst>
            <pc:docMk/>
            <pc:sldMk cId="2879894513" sldId="370"/>
            <ac:spMk id="5" creationId="{EA354928-FE76-9AF9-359F-438F44698369}"/>
          </ac:spMkLst>
        </pc:spChg>
      </pc:sldChg>
      <pc:sldChg chg="modSp new mod ord modNotesTx">
        <pc:chgData name="Cecilia Nyberg" userId="ccffea21-8d7c-47a3-9397-b8726338f9b9" providerId="ADAL" clId="{9BA571F3-F1B2-4D32-B818-F15BA83E66A9}" dt="2023-09-20T13:18:20.195" v="252"/>
        <pc:sldMkLst>
          <pc:docMk/>
          <pc:sldMk cId="3288425021" sldId="371"/>
        </pc:sldMkLst>
        <pc:spChg chg="mod">
          <ac:chgData name="Cecilia Nyberg" userId="ccffea21-8d7c-47a3-9397-b8726338f9b9" providerId="ADAL" clId="{9BA571F3-F1B2-4D32-B818-F15BA83E66A9}" dt="2023-09-20T13:09:38.246" v="144" actId="20577"/>
          <ac:spMkLst>
            <pc:docMk/>
            <pc:sldMk cId="3288425021" sldId="371"/>
            <ac:spMk id="2" creationId="{6466535E-CB67-A4CF-ED63-D29A7ECBC983}"/>
          </ac:spMkLst>
        </pc:spChg>
      </pc:sldChg>
      <pc:sldChg chg="modSp new mod ord modNotesTx">
        <pc:chgData name="Cecilia Nyberg" userId="ccffea21-8d7c-47a3-9397-b8726338f9b9" providerId="ADAL" clId="{9BA571F3-F1B2-4D32-B818-F15BA83E66A9}" dt="2023-09-20T13:13:01.129" v="188"/>
        <pc:sldMkLst>
          <pc:docMk/>
          <pc:sldMk cId="3405347037" sldId="372"/>
        </pc:sldMkLst>
        <pc:spChg chg="mod">
          <ac:chgData name="Cecilia Nyberg" userId="ccffea21-8d7c-47a3-9397-b8726338f9b9" providerId="ADAL" clId="{9BA571F3-F1B2-4D32-B818-F15BA83E66A9}" dt="2023-09-20T13:12:40.992" v="185" actId="20577"/>
          <ac:spMkLst>
            <pc:docMk/>
            <pc:sldMk cId="3405347037" sldId="372"/>
            <ac:spMk id="2" creationId="{40B02BB8-F05F-868D-0AC4-72CD445B6D42}"/>
          </ac:spMkLst>
        </pc:spChg>
      </pc:sldChg>
      <pc:sldChg chg="modSp new mod">
        <pc:chgData name="Cecilia Nyberg" userId="ccffea21-8d7c-47a3-9397-b8726338f9b9" providerId="ADAL" clId="{9BA571F3-F1B2-4D32-B818-F15BA83E66A9}" dt="2023-09-20T13:19:11.028" v="264" actId="20577"/>
        <pc:sldMkLst>
          <pc:docMk/>
          <pc:sldMk cId="3917516543" sldId="373"/>
        </pc:sldMkLst>
        <pc:spChg chg="mod">
          <ac:chgData name="Cecilia Nyberg" userId="ccffea21-8d7c-47a3-9397-b8726338f9b9" providerId="ADAL" clId="{9BA571F3-F1B2-4D32-B818-F15BA83E66A9}" dt="2023-09-20T13:19:11.028" v="264" actId="20577"/>
          <ac:spMkLst>
            <pc:docMk/>
            <pc:sldMk cId="3917516543" sldId="373"/>
            <ac:spMk id="2" creationId="{CD1ACF50-5CF2-8EE8-5D36-CD4B4881A013}"/>
          </ac:spMkLst>
        </pc:spChg>
      </pc:sldChg>
      <pc:sldChg chg="modSp new mod">
        <pc:chgData name="Cecilia Nyberg" userId="ccffea21-8d7c-47a3-9397-b8726338f9b9" providerId="ADAL" clId="{9BA571F3-F1B2-4D32-B818-F15BA83E66A9}" dt="2023-09-20T13:18:01.708" v="250" actId="20577"/>
        <pc:sldMkLst>
          <pc:docMk/>
          <pc:sldMk cId="2682135405" sldId="374"/>
        </pc:sldMkLst>
        <pc:spChg chg="mod">
          <ac:chgData name="Cecilia Nyberg" userId="ccffea21-8d7c-47a3-9397-b8726338f9b9" providerId="ADAL" clId="{9BA571F3-F1B2-4D32-B818-F15BA83E66A9}" dt="2023-09-20T13:18:01.708" v="250" actId="20577"/>
          <ac:spMkLst>
            <pc:docMk/>
            <pc:sldMk cId="2682135405" sldId="374"/>
            <ac:spMk id="2" creationId="{5393DC35-6073-595E-B65C-0A863FB1717B}"/>
          </ac:spMkLst>
        </pc:spChg>
      </pc:sldChg>
      <pc:sldChg chg="modSp new mod">
        <pc:chgData name="Cecilia Nyberg" userId="ccffea21-8d7c-47a3-9397-b8726338f9b9" providerId="ADAL" clId="{9BA571F3-F1B2-4D32-B818-F15BA83E66A9}" dt="2023-09-20T13:20:18.361" v="279" actId="20577"/>
        <pc:sldMkLst>
          <pc:docMk/>
          <pc:sldMk cId="3418143517" sldId="375"/>
        </pc:sldMkLst>
        <pc:spChg chg="mod">
          <ac:chgData name="Cecilia Nyberg" userId="ccffea21-8d7c-47a3-9397-b8726338f9b9" providerId="ADAL" clId="{9BA571F3-F1B2-4D32-B818-F15BA83E66A9}" dt="2023-09-20T13:20:18.361" v="279" actId="20577"/>
          <ac:spMkLst>
            <pc:docMk/>
            <pc:sldMk cId="3418143517" sldId="375"/>
            <ac:spMk id="2" creationId="{3700332C-A5DB-3683-D698-2D120F73A189}"/>
          </ac:spMkLst>
        </pc:spChg>
      </pc:sldChg>
      <pc:sldChg chg="modSp new mod">
        <pc:chgData name="Cecilia Nyberg" userId="ccffea21-8d7c-47a3-9397-b8726338f9b9" providerId="ADAL" clId="{9BA571F3-F1B2-4D32-B818-F15BA83E66A9}" dt="2023-09-20T13:25:04.940" v="363" actId="20577"/>
        <pc:sldMkLst>
          <pc:docMk/>
          <pc:sldMk cId="1562324039" sldId="376"/>
        </pc:sldMkLst>
        <pc:spChg chg="mod">
          <ac:chgData name="Cecilia Nyberg" userId="ccffea21-8d7c-47a3-9397-b8726338f9b9" providerId="ADAL" clId="{9BA571F3-F1B2-4D32-B818-F15BA83E66A9}" dt="2023-09-20T13:25:04.940" v="363" actId="20577"/>
          <ac:spMkLst>
            <pc:docMk/>
            <pc:sldMk cId="1562324039" sldId="376"/>
            <ac:spMk id="2" creationId="{31EA078E-4B7E-9987-2F38-11F09D5227B1}"/>
          </ac:spMkLst>
        </pc:spChg>
      </pc:sldChg>
    </pc:docChg>
  </pc:docChgLst>
  <pc:docChgLst>
    <pc:chgData name="Cecilia Nyberg" userId="ccffea21-8d7c-47a3-9397-b8726338f9b9" providerId="ADAL" clId="{F4DB9E7E-2D9F-4B02-A4CB-E669EF45B90C}"/>
    <pc:docChg chg="custSel modSld">
      <pc:chgData name="Cecilia Nyberg" userId="ccffea21-8d7c-47a3-9397-b8726338f9b9" providerId="ADAL" clId="{F4DB9E7E-2D9F-4B02-A4CB-E669EF45B90C}" dt="2022-03-03T09:21:15.550" v="0" actId="478"/>
      <pc:docMkLst>
        <pc:docMk/>
      </pc:docMkLst>
      <pc:sldChg chg="delSp mod">
        <pc:chgData name="Cecilia Nyberg" userId="ccffea21-8d7c-47a3-9397-b8726338f9b9" providerId="ADAL" clId="{F4DB9E7E-2D9F-4B02-A4CB-E669EF45B90C}" dt="2022-03-03T09:21:15.550" v="0" actId="478"/>
        <pc:sldMkLst>
          <pc:docMk/>
          <pc:sldMk cId="2597040186" sldId="332"/>
        </pc:sldMkLst>
        <pc:spChg chg="del">
          <ac:chgData name="Cecilia Nyberg" userId="ccffea21-8d7c-47a3-9397-b8726338f9b9" providerId="ADAL" clId="{F4DB9E7E-2D9F-4B02-A4CB-E669EF45B90C}" dt="2022-03-03T09:21:15.550" v="0" actId="478"/>
          <ac:spMkLst>
            <pc:docMk/>
            <pc:sldMk cId="2597040186" sldId="332"/>
            <ac:spMk id="3" creationId="{A414E16E-82F7-4BF8-AC39-29A7421D04B2}"/>
          </ac:spMkLst>
        </pc:spChg>
      </pc:sldChg>
    </pc:docChg>
  </pc:docChgLst>
  <pc:docChgLst>
    <pc:chgData name="Cecilia Nyberg" userId="S::cecilia.nyberg@regionvarmland.se::ccffea21-8d7c-47a3-9397-b8726338f9b9" providerId="AD" clId="Web-{2FFB2A8C-D2DB-421B-92EA-10652B7C11E8}"/>
    <pc:docChg chg="modSld">
      <pc:chgData name="Cecilia Nyberg" userId="S::cecilia.nyberg@regionvarmland.se::ccffea21-8d7c-47a3-9397-b8726338f9b9" providerId="AD" clId="Web-{2FFB2A8C-D2DB-421B-92EA-10652B7C11E8}" dt="2021-12-13T08:21:59.802" v="2" actId="20577"/>
      <pc:docMkLst>
        <pc:docMk/>
      </pc:docMkLst>
      <pc:sldChg chg="addSp delSp modSp mod modClrScheme chgLayout">
        <pc:chgData name="Cecilia Nyberg" userId="S::cecilia.nyberg@regionvarmland.se::ccffea21-8d7c-47a3-9397-b8726338f9b9" providerId="AD" clId="Web-{2FFB2A8C-D2DB-421B-92EA-10652B7C11E8}" dt="2021-12-13T08:21:59.802" v="2" actId="20577"/>
        <pc:sldMkLst>
          <pc:docMk/>
          <pc:sldMk cId="67111626" sldId="324"/>
        </pc:sldMkLst>
        <pc:spChg chg="mod ord">
          <ac:chgData name="Cecilia Nyberg" userId="S::cecilia.nyberg@regionvarmland.se::ccffea21-8d7c-47a3-9397-b8726338f9b9" providerId="AD" clId="Web-{2FFB2A8C-D2DB-421B-92EA-10652B7C11E8}" dt="2021-12-13T08:21:27.300" v="1"/>
          <ac:spMkLst>
            <pc:docMk/>
            <pc:sldMk cId="67111626" sldId="324"/>
            <ac:spMk id="3" creationId="{0482869D-7A6A-4A45-B0DF-CC00BC34F100}"/>
          </ac:spMkLst>
        </pc:spChg>
        <pc:spChg chg="add mod ord">
          <ac:chgData name="Cecilia Nyberg" userId="S::cecilia.nyberg@regionvarmland.se::ccffea21-8d7c-47a3-9397-b8726338f9b9" providerId="AD" clId="Web-{2FFB2A8C-D2DB-421B-92EA-10652B7C11E8}" dt="2021-12-13T08:21:59.802" v="2" actId="20577"/>
          <ac:spMkLst>
            <pc:docMk/>
            <pc:sldMk cId="67111626" sldId="324"/>
            <ac:spMk id="5" creationId="{D50B6B49-AF4F-4316-B925-AEB7A4F260FB}"/>
          </ac:spMkLst>
        </pc:spChg>
        <pc:graphicFrameChg chg="del">
          <ac:chgData name="Cecilia Nyberg" userId="S::cecilia.nyberg@regionvarmland.se::ccffea21-8d7c-47a3-9397-b8726338f9b9" providerId="AD" clId="Web-{2FFB2A8C-D2DB-421B-92EA-10652B7C11E8}" dt="2021-12-13T08:21:10.549" v="0"/>
          <ac:graphicFrameMkLst>
            <pc:docMk/>
            <pc:sldMk cId="67111626" sldId="324"/>
            <ac:graphicFrameMk id="12" creationId="{12ED52A5-4740-BC43-A2B9-94EFB634864D}"/>
          </ac:graphicFrameMkLst>
        </pc:graphicFrameChg>
      </pc:sldChg>
    </pc:docChg>
  </pc:docChgLst>
  <pc:docChgLst>
    <pc:chgData name="Cecilia Nyberg" userId="S::cecilia.nyberg@regionvarmland.se::ccffea21-8d7c-47a3-9397-b8726338f9b9" providerId="AD" clId="Web-{A0EDD5D7-4367-427F-B772-96E7E7F1ABC2}"/>
    <pc:docChg chg="modSld">
      <pc:chgData name="Cecilia Nyberg" userId="S::cecilia.nyberg@regionvarmland.se::ccffea21-8d7c-47a3-9397-b8726338f9b9" providerId="AD" clId="Web-{A0EDD5D7-4367-427F-B772-96E7E7F1ABC2}" dt="2022-01-10T08:01:50.132" v="117"/>
      <pc:docMkLst>
        <pc:docMk/>
      </pc:docMkLst>
      <pc:sldChg chg="modNotes">
        <pc:chgData name="Cecilia Nyberg" userId="S::cecilia.nyberg@regionvarmland.se::ccffea21-8d7c-47a3-9397-b8726338f9b9" providerId="AD" clId="Web-{A0EDD5D7-4367-427F-B772-96E7E7F1ABC2}" dt="2022-01-10T08:01:50.132" v="117"/>
        <pc:sldMkLst>
          <pc:docMk/>
          <pc:sldMk cId="3609576027" sldId="330"/>
        </pc:sldMkLst>
      </pc:sldChg>
    </pc:docChg>
  </pc:docChgLst>
  <pc:docChgLst>
    <pc:chgData name="Cecilia Nyberg" userId="ccffea21-8d7c-47a3-9397-b8726338f9b9" providerId="ADAL" clId="{EBEFDF2F-38EB-491F-A7FC-2DD7224A47EC}"/>
    <pc:docChg chg="modSld">
      <pc:chgData name="Cecilia Nyberg" userId="ccffea21-8d7c-47a3-9397-b8726338f9b9" providerId="ADAL" clId="{EBEFDF2F-38EB-491F-A7FC-2DD7224A47EC}" dt="2023-09-18T13:33:55.747" v="1" actId="27918"/>
      <pc:docMkLst>
        <pc:docMk/>
      </pc:docMkLst>
      <pc:sldChg chg="mod">
        <pc:chgData name="Cecilia Nyberg" userId="ccffea21-8d7c-47a3-9397-b8726338f9b9" providerId="ADAL" clId="{EBEFDF2F-38EB-491F-A7FC-2DD7224A47EC}" dt="2023-09-18T13:28:24.487" v="0" actId="27918"/>
        <pc:sldMkLst>
          <pc:docMk/>
          <pc:sldMk cId="2404375514" sldId="342"/>
        </pc:sldMkLst>
      </pc:sldChg>
      <pc:sldChg chg="mod">
        <pc:chgData name="Cecilia Nyberg" userId="ccffea21-8d7c-47a3-9397-b8726338f9b9" providerId="ADAL" clId="{EBEFDF2F-38EB-491F-A7FC-2DD7224A47EC}" dt="2023-09-18T13:33:55.747" v="1" actId="27918"/>
        <pc:sldMkLst>
          <pc:docMk/>
          <pc:sldMk cId="2748180123" sldId="349"/>
        </pc:sldMkLst>
      </pc:sldChg>
    </pc:docChg>
  </pc:docChgLst>
  <pc:docChgLst>
    <pc:chgData name="Cecilia Nyberg" userId="ccffea21-8d7c-47a3-9397-b8726338f9b9" providerId="ADAL" clId="{A22854FB-4799-4E68-9BE0-F09941D3FAEA}"/>
    <pc:docChg chg="modSld">
      <pc:chgData name="Cecilia Nyberg" userId="ccffea21-8d7c-47a3-9397-b8726338f9b9" providerId="ADAL" clId="{A22854FB-4799-4E68-9BE0-F09941D3FAEA}" dt="2024-02-01T09:59:53.651" v="94" actId="20577"/>
      <pc:docMkLst>
        <pc:docMk/>
      </pc:docMkLst>
      <pc:sldChg chg="modNotesTx">
        <pc:chgData name="Cecilia Nyberg" userId="ccffea21-8d7c-47a3-9397-b8726338f9b9" providerId="ADAL" clId="{A22854FB-4799-4E68-9BE0-F09941D3FAEA}" dt="2024-02-01T09:59:53.651" v="94" actId="20577"/>
        <pc:sldMkLst>
          <pc:docMk/>
          <pc:sldMk cId="1980659655" sldId="35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26.xml.rels><?xml version="1.0" encoding="UTF-8" standalone="yes"?>
<Relationships xmlns="http://schemas.openxmlformats.org/package/2006/relationships"><Relationship Id="rId3"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57.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2023.xlsx]trend_rökare'!$A$3</c:f>
              <c:strCache>
                <c:ptCount val="1"/>
                <c:pt idx="0">
                  <c:v>Killar, Värmland</c:v>
                </c:pt>
              </c:strCache>
            </c:strRef>
          </c:tx>
          <c:spPr>
            <a:ln w="28575" cap="rnd">
              <a:solidFill>
                <a:schemeClr val="accent1">
                  <a:shade val="58000"/>
                </a:schemeClr>
              </a:solidFill>
              <a:round/>
            </a:ln>
            <a:effectLst/>
          </c:spPr>
          <c:marker>
            <c:symbol val="circle"/>
            <c:size val="5"/>
            <c:spPr>
              <a:solidFill>
                <a:schemeClr val="accent1">
                  <a:shade val="58000"/>
                </a:schemeClr>
              </a:solidFill>
              <a:ln w="9525">
                <a:solidFill>
                  <a:schemeClr val="accent1">
                    <a:shade val="58000"/>
                  </a:schemeClr>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91-4D56-85F2-91E683FA38C8}"/>
                </c:ext>
              </c:extLst>
            </c:dLbl>
            <c:dLbl>
              <c:idx val="1"/>
              <c:delete val="1"/>
              <c:extLst>
                <c:ext xmlns:c15="http://schemas.microsoft.com/office/drawing/2012/chart" uri="{CE6537A1-D6FC-4f65-9D91-7224C49458BB}"/>
                <c:ext xmlns:c16="http://schemas.microsoft.com/office/drawing/2014/chart" uri="{C3380CC4-5D6E-409C-BE32-E72D297353CC}">
                  <c16:uniqueId val="{00000001-7691-4D56-85F2-91E683FA38C8}"/>
                </c:ext>
              </c:extLst>
            </c:dLbl>
            <c:dLbl>
              <c:idx val="2"/>
              <c:delete val="1"/>
              <c:extLst>
                <c:ext xmlns:c15="http://schemas.microsoft.com/office/drawing/2012/chart" uri="{CE6537A1-D6FC-4f65-9D91-7224C49458BB}"/>
                <c:ext xmlns:c16="http://schemas.microsoft.com/office/drawing/2014/chart" uri="{C3380CC4-5D6E-409C-BE32-E72D297353CC}">
                  <c16:uniqueId val="{00000002-7691-4D56-85F2-91E683FA38C8}"/>
                </c:ext>
              </c:extLst>
            </c:dLbl>
            <c:dLbl>
              <c:idx val="3"/>
              <c:delete val="1"/>
              <c:extLst>
                <c:ext xmlns:c15="http://schemas.microsoft.com/office/drawing/2012/chart" uri="{CE6537A1-D6FC-4f65-9D91-7224C49458BB}"/>
                <c:ext xmlns:c16="http://schemas.microsoft.com/office/drawing/2014/chart" uri="{C3380CC4-5D6E-409C-BE32-E72D297353CC}">
                  <c16:uniqueId val="{00000003-7691-4D56-85F2-91E683FA38C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2023.xlsx]trend_rökare'!$B$2:$F$2</c:f>
              <c:numCache>
                <c:formatCode>General</c:formatCode>
                <c:ptCount val="5"/>
                <c:pt idx="0">
                  <c:v>2015</c:v>
                </c:pt>
                <c:pt idx="1">
                  <c:v>2017</c:v>
                </c:pt>
                <c:pt idx="2">
                  <c:v>2019</c:v>
                </c:pt>
                <c:pt idx="3">
                  <c:v>2021</c:v>
                </c:pt>
                <c:pt idx="4">
                  <c:v>2023</c:v>
                </c:pt>
              </c:numCache>
            </c:numRef>
          </c:cat>
          <c:val>
            <c:numRef>
              <c:f>'[Elevers drogvanor Värmland åk 9 gy åk 2 2023.xlsx]trend_rökare'!$B$3:$F$3</c:f>
              <c:numCache>
                <c:formatCode>General</c:formatCode>
                <c:ptCount val="5"/>
                <c:pt idx="0" formatCode="0">
                  <c:v>7.5</c:v>
                </c:pt>
                <c:pt idx="1">
                  <c:v>9</c:v>
                </c:pt>
                <c:pt idx="2">
                  <c:v>12</c:v>
                </c:pt>
                <c:pt idx="3">
                  <c:v>8</c:v>
                </c:pt>
                <c:pt idx="4" formatCode="0">
                  <c:v>5.7</c:v>
                </c:pt>
              </c:numCache>
            </c:numRef>
          </c:val>
          <c:smooth val="0"/>
          <c:extLst>
            <c:ext xmlns:c16="http://schemas.microsoft.com/office/drawing/2014/chart" uri="{C3380CC4-5D6E-409C-BE32-E72D297353CC}">
              <c16:uniqueId val="{00000004-7691-4D56-85F2-91E683FA38C8}"/>
            </c:ext>
          </c:extLst>
        </c:ser>
        <c:ser>
          <c:idx val="1"/>
          <c:order val="1"/>
          <c:tx>
            <c:strRef>
              <c:f>'[Elevers drogvanor Värmland åk 9 gy åk 2 2023.xlsx]trend_rökare'!$A$4</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5.1964166666666652E-2"/>
                  <c:y val="-3.91975187661979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691-4D56-85F2-91E683FA38C8}"/>
                </c:ext>
              </c:extLst>
            </c:dLbl>
            <c:dLbl>
              <c:idx val="1"/>
              <c:delete val="1"/>
              <c:extLst>
                <c:ext xmlns:c15="http://schemas.microsoft.com/office/drawing/2012/chart" uri="{CE6537A1-D6FC-4f65-9D91-7224C49458BB}"/>
                <c:ext xmlns:c16="http://schemas.microsoft.com/office/drawing/2014/chart" uri="{C3380CC4-5D6E-409C-BE32-E72D297353CC}">
                  <c16:uniqueId val="{00000005-7691-4D56-85F2-91E683FA38C8}"/>
                </c:ext>
              </c:extLst>
            </c:dLbl>
            <c:dLbl>
              <c:idx val="2"/>
              <c:delete val="1"/>
              <c:extLst>
                <c:ext xmlns:c15="http://schemas.microsoft.com/office/drawing/2012/chart" uri="{CE6537A1-D6FC-4f65-9D91-7224C49458BB}"/>
                <c:ext xmlns:c16="http://schemas.microsoft.com/office/drawing/2014/chart" uri="{C3380CC4-5D6E-409C-BE32-E72D297353CC}">
                  <c16:uniqueId val="{00000006-7691-4D56-85F2-91E683FA38C8}"/>
                </c:ext>
              </c:extLst>
            </c:dLbl>
            <c:dLbl>
              <c:idx val="3"/>
              <c:delete val="1"/>
              <c:extLst>
                <c:ext xmlns:c15="http://schemas.microsoft.com/office/drawing/2012/chart" uri="{CE6537A1-D6FC-4f65-9D91-7224C49458BB}"/>
                <c:ext xmlns:c16="http://schemas.microsoft.com/office/drawing/2014/chart" uri="{C3380CC4-5D6E-409C-BE32-E72D297353CC}">
                  <c16:uniqueId val="{00000007-7691-4D56-85F2-91E683FA38C8}"/>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691-4D56-85F2-91E683FA38C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2023.xlsx]trend_rökare'!$B$2:$F$2</c:f>
              <c:numCache>
                <c:formatCode>General</c:formatCode>
                <c:ptCount val="5"/>
                <c:pt idx="0">
                  <c:v>2015</c:v>
                </c:pt>
                <c:pt idx="1">
                  <c:v>2017</c:v>
                </c:pt>
                <c:pt idx="2">
                  <c:v>2019</c:v>
                </c:pt>
                <c:pt idx="3">
                  <c:v>2021</c:v>
                </c:pt>
                <c:pt idx="4">
                  <c:v>2023</c:v>
                </c:pt>
              </c:numCache>
            </c:numRef>
          </c:cat>
          <c:val>
            <c:numRef>
              <c:f>'[Elevers drogvanor Värmland åk 9 gy åk 2 2023.xlsx]trend_rökare'!$B$4:$F$4</c:f>
              <c:numCache>
                <c:formatCode>General</c:formatCode>
                <c:ptCount val="5"/>
                <c:pt idx="0" formatCode="0">
                  <c:v>10.7</c:v>
                </c:pt>
                <c:pt idx="1">
                  <c:v>9</c:v>
                </c:pt>
                <c:pt idx="2">
                  <c:v>12</c:v>
                </c:pt>
                <c:pt idx="3">
                  <c:v>12</c:v>
                </c:pt>
                <c:pt idx="4" formatCode="0">
                  <c:v>8.1999999999999993</c:v>
                </c:pt>
              </c:numCache>
            </c:numRef>
          </c:val>
          <c:smooth val="0"/>
          <c:extLst>
            <c:ext xmlns:c16="http://schemas.microsoft.com/office/drawing/2014/chart" uri="{C3380CC4-5D6E-409C-BE32-E72D297353CC}">
              <c16:uniqueId val="{00000009-7691-4D56-85F2-91E683FA38C8}"/>
            </c:ext>
          </c:extLst>
        </c:ser>
        <c:ser>
          <c:idx val="2"/>
          <c:order val="2"/>
          <c:tx>
            <c:strRef>
              <c:f>'[Elevers drogvanor Värmland åk 9 gy åk 2 2023.xlsx]trend_rökare'!$A$5</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691-4D56-85F2-91E683FA38C8}"/>
                </c:ext>
              </c:extLst>
            </c:dLbl>
            <c:dLbl>
              <c:idx val="1"/>
              <c:delete val="1"/>
              <c:extLst>
                <c:ext xmlns:c15="http://schemas.microsoft.com/office/drawing/2012/chart" uri="{CE6537A1-D6FC-4f65-9D91-7224C49458BB}"/>
                <c:ext xmlns:c16="http://schemas.microsoft.com/office/drawing/2014/chart" uri="{C3380CC4-5D6E-409C-BE32-E72D297353CC}">
                  <c16:uniqueId val="{0000000B-7691-4D56-85F2-91E683FA38C8}"/>
                </c:ext>
              </c:extLst>
            </c:dLbl>
            <c:dLbl>
              <c:idx val="2"/>
              <c:delete val="1"/>
              <c:extLst>
                <c:ext xmlns:c15="http://schemas.microsoft.com/office/drawing/2012/chart" uri="{CE6537A1-D6FC-4f65-9D91-7224C49458BB}"/>
                <c:ext xmlns:c16="http://schemas.microsoft.com/office/drawing/2014/chart" uri="{C3380CC4-5D6E-409C-BE32-E72D297353CC}">
                  <c16:uniqueId val="{0000000C-7691-4D56-85F2-91E683FA38C8}"/>
                </c:ext>
              </c:extLst>
            </c:dLbl>
            <c:dLbl>
              <c:idx val="3"/>
              <c:delete val="1"/>
              <c:extLst>
                <c:ext xmlns:c15="http://schemas.microsoft.com/office/drawing/2012/chart" uri="{CE6537A1-D6FC-4f65-9D91-7224C49458BB}"/>
                <c:ext xmlns:c16="http://schemas.microsoft.com/office/drawing/2014/chart" uri="{C3380CC4-5D6E-409C-BE32-E72D297353CC}">
                  <c16:uniqueId val="{0000000D-7691-4D56-85F2-91E683FA38C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2023.xlsx]trend_rökare'!$B$2:$F$2</c:f>
              <c:numCache>
                <c:formatCode>General</c:formatCode>
                <c:ptCount val="5"/>
                <c:pt idx="0">
                  <c:v>2015</c:v>
                </c:pt>
                <c:pt idx="1">
                  <c:v>2017</c:v>
                </c:pt>
                <c:pt idx="2">
                  <c:v>2019</c:v>
                </c:pt>
                <c:pt idx="3">
                  <c:v>2021</c:v>
                </c:pt>
                <c:pt idx="4">
                  <c:v>2023</c:v>
                </c:pt>
              </c:numCache>
            </c:numRef>
          </c:cat>
          <c:val>
            <c:numRef>
              <c:f>'[Elevers drogvanor Värmland åk 9 gy åk 2 2023.xlsx]trend_rökare'!$B$5:$F$5</c:f>
              <c:numCache>
                <c:formatCode>General</c:formatCode>
                <c:ptCount val="5"/>
                <c:pt idx="0" formatCode="0">
                  <c:v>10</c:v>
                </c:pt>
                <c:pt idx="1">
                  <c:v>8</c:v>
                </c:pt>
                <c:pt idx="2">
                  <c:v>8</c:v>
                </c:pt>
                <c:pt idx="3">
                  <c:v>6</c:v>
                </c:pt>
                <c:pt idx="4">
                  <c:v>7</c:v>
                </c:pt>
              </c:numCache>
            </c:numRef>
          </c:val>
          <c:smooth val="0"/>
          <c:extLst>
            <c:ext xmlns:c16="http://schemas.microsoft.com/office/drawing/2014/chart" uri="{C3380CC4-5D6E-409C-BE32-E72D297353CC}">
              <c16:uniqueId val="{0000000E-7691-4D56-85F2-91E683FA38C8}"/>
            </c:ext>
          </c:extLst>
        </c:ser>
        <c:ser>
          <c:idx val="3"/>
          <c:order val="3"/>
          <c:tx>
            <c:strRef>
              <c:f>'[Elevers drogvanor Värmland åk 9 gy åk 2 2023.xlsx]trend_rökare'!$A$6</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691-4D56-85F2-91E683FA38C8}"/>
                </c:ext>
              </c:extLst>
            </c:dLbl>
            <c:dLbl>
              <c:idx val="1"/>
              <c:delete val="1"/>
              <c:extLst>
                <c:ext xmlns:c15="http://schemas.microsoft.com/office/drawing/2012/chart" uri="{CE6537A1-D6FC-4f65-9D91-7224C49458BB}"/>
                <c:ext xmlns:c16="http://schemas.microsoft.com/office/drawing/2014/chart" uri="{C3380CC4-5D6E-409C-BE32-E72D297353CC}">
                  <c16:uniqueId val="{00000010-7691-4D56-85F2-91E683FA38C8}"/>
                </c:ext>
              </c:extLst>
            </c:dLbl>
            <c:dLbl>
              <c:idx val="2"/>
              <c:delete val="1"/>
              <c:extLst>
                <c:ext xmlns:c15="http://schemas.microsoft.com/office/drawing/2012/chart" uri="{CE6537A1-D6FC-4f65-9D91-7224C49458BB}"/>
                <c:ext xmlns:c16="http://schemas.microsoft.com/office/drawing/2014/chart" uri="{C3380CC4-5D6E-409C-BE32-E72D297353CC}">
                  <c16:uniqueId val="{00000011-7691-4D56-85F2-91E683FA38C8}"/>
                </c:ext>
              </c:extLst>
            </c:dLbl>
            <c:dLbl>
              <c:idx val="3"/>
              <c:delete val="1"/>
              <c:extLst>
                <c:ext xmlns:c15="http://schemas.microsoft.com/office/drawing/2012/chart" uri="{CE6537A1-D6FC-4f65-9D91-7224C49458BB}"/>
                <c:ext xmlns:c16="http://schemas.microsoft.com/office/drawing/2014/chart" uri="{C3380CC4-5D6E-409C-BE32-E72D297353CC}">
                  <c16:uniqueId val="{00000012-7691-4D56-85F2-91E683FA38C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2023.xlsx]trend_rökare'!$B$2:$F$2</c:f>
              <c:numCache>
                <c:formatCode>General</c:formatCode>
                <c:ptCount val="5"/>
                <c:pt idx="0">
                  <c:v>2015</c:v>
                </c:pt>
                <c:pt idx="1">
                  <c:v>2017</c:v>
                </c:pt>
                <c:pt idx="2">
                  <c:v>2019</c:v>
                </c:pt>
                <c:pt idx="3">
                  <c:v>2021</c:v>
                </c:pt>
                <c:pt idx="4">
                  <c:v>2023</c:v>
                </c:pt>
              </c:numCache>
            </c:numRef>
          </c:cat>
          <c:val>
            <c:numRef>
              <c:f>'[Elevers drogvanor Värmland åk 9 gy åk 2 2023.xlsx]trend_rökare'!$B$6:$F$6</c:f>
              <c:numCache>
                <c:formatCode>General</c:formatCode>
                <c:ptCount val="5"/>
                <c:pt idx="0" formatCode="0">
                  <c:v>14</c:v>
                </c:pt>
                <c:pt idx="1">
                  <c:v>13</c:v>
                </c:pt>
                <c:pt idx="2">
                  <c:v>12</c:v>
                </c:pt>
                <c:pt idx="3">
                  <c:v>11</c:v>
                </c:pt>
                <c:pt idx="4">
                  <c:v>12</c:v>
                </c:pt>
              </c:numCache>
            </c:numRef>
          </c:val>
          <c:smooth val="0"/>
          <c:extLst>
            <c:ext xmlns:c16="http://schemas.microsoft.com/office/drawing/2014/chart" uri="{C3380CC4-5D6E-409C-BE32-E72D297353CC}">
              <c16:uniqueId val="{00000013-7691-4D56-85F2-91E683FA38C8}"/>
            </c:ext>
          </c:extLst>
        </c:ser>
        <c:dLbls>
          <c:dLblPos val="l"/>
          <c:showLegendKey val="0"/>
          <c:showVal val="1"/>
          <c:showCatName val="0"/>
          <c:showSerName val="0"/>
          <c:showPercent val="0"/>
          <c:showBubbleSize val="0"/>
        </c:dLbls>
        <c:marker val="1"/>
        <c:smooth val="0"/>
        <c:axId val="1531105951"/>
        <c:axId val="2006849231"/>
      </c:lineChart>
      <c:catAx>
        <c:axId val="1531105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006849231"/>
        <c:crosses val="autoZero"/>
        <c:auto val="1"/>
        <c:lblAlgn val="ctr"/>
        <c:lblOffset val="100"/>
        <c:noMultiLvlLbl val="0"/>
      </c:catAx>
      <c:valAx>
        <c:axId val="2006849231"/>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53110595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2023.xlsx]vattenpipa'!$B$3</c:f>
              <c:strCache>
                <c:ptCount val="1"/>
                <c:pt idx="0">
                  <c:v>Totalt</c:v>
                </c:pt>
              </c:strCache>
            </c:strRef>
          </c:tx>
          <c:spPr>
            <a:solidFill>
              <a:schemeClr val="accent1"/>
            </a:solidFill>
            <a:ln>
              <a:noFill/>
            </a:ln>
            <a:effectLst/>
          </c:spPr>
          <c:invertIfNegative val="0"/>
          <c:dLbls>
            <c:dLbl>
              <c:idx val="1"/>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DC1-4AC8-B8EA-136062688280}"/>
                </c:ext>
              </c:extLst>
            </c:dLbl>
            <c:dLbl>
              <c:idx val="2"/>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DC1-4AC8-B8EA-136062688280}"/>
                </c:ext>
              </c:extLst>
            </c:dLbl>
            <c:dLbl>
              <c:idx val="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DC1-4AC8-B8EA-136062688280}"/>
                </c:ext>
              </c:extLst>
            </c:dLbl>
            <c:dLbl>
              <c:idx val="6"/>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DC1-4AC8-B8EA-136062688280}"/>
                </c:ext>
              </c:extLst>
            </c:dLbl>
            <c:dLbl>
              <c:idx val="10"/>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DC1-4AC8-B8EA-136062688280}"/>
                </c:ext>
              </c:extLst>
            </c:dLbl>
            <c:dLbl>
              <c:idx val="11"/>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DC1-4AC8-B8EA-136062688280}"/>
                </c:ext>
              </c:extLst>
            </c:dLbl>
            <c:dLbl>
              <c:idx val="12"/>
              <c:tx>
                <c:rich>
                  <a:bodyPr/>
                  <a:lstStyle/>
                  <a:p>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DC1-4AC8-B8EA-136062688280}"/>
                </c:ext>
              </c:extLst>
            </c:dLbl>
            <c:dLbl>
              <c:idx val="1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DC1-4AC8-B8EA-136062688280}"/>
                </c:ext>
              </c:extLst>
            </c:dLbl>
            <c:dLbl>
              <c:idx val="15"/>
              <c:tx>
                <c:rich>
                  <a:bodyPr/>
                  <a:lstStyle/>
                  <a:p>
                    <a:r>
                      <a:rPr lang="en-US" dirty="0"/>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9DC1-4AC8-B8EA-13606268828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2023.xlsx]vattenpipa'!$A$4:$A$20</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'[Elevers drogvanor Värmland åk 9 gy åk 2 2023.xlsx]vattenpipa'!$B$4:$B$20</c:f>
              <c:numCache>
                <c:formatCode>0</c:formatCode>
                <c:ptCount val="17"/>
                <c:pt idx="0">
                  <c:v>3.9</c:v>
                </c:pt>
                <c:pt idx="1">
                  <c:v>6</c:v>
                </c:pt>
                <c:pt idx="2">
                  <c:v>4.5</c:v>
                </c:pt>
                <c:pt idx="3">
                  <c:v>5.6</c:v>
                </c:pt>
                <c:pt idx="4">
                  <c:v>4.5</c:v>
                </c:pt>
                <c:pt idx="5">
                  <c:v>9.3000000000000007</c:v>
                </c:pt>
                <c:pt idx="6">
                  <c:v>0.8</c:v>
                </c:pt>
                <c:pt idx="7">
                  <c:v>2.6</c:v>
                </c:pt>
                <c:pt idx="8">
                  <c:v>6.5</c:v>
                </c:pt>
                <c:pt idx="9">
                  <c:v>5.6</c:v>
                </c:pt>
                <c:pt idx="10">
                  <c:v>0</c:v>
                </c:pt>
                <c:pt idx="12">
                  <c:v>3.1</c:v>
                </c:pt>
                <c:pt idx="13">
                  <c:v>3.4</c:v>
                </c:pt>
                <c:pt idx="15">
                  <c:v>8.1</c:v>
                </c:pt>
                <c:pt idx="16">
                  <c:v>3.9</c:v>
                </c:pt>
              </c:numCache>
            </c:numRef>
          </c:val>
          <c:extLst>
            <c:ext xmlns:c16="http://schemas.microsoft.com/office/drawing/2014/chart" uri="{C3380CC4-5D6E-409C-BE32-E72D297353CC}">
              <c16:uniqueId val="{00000009-9DC1-4AC8-B8EA-136062688280}"/>
            </c:ext>
          </c:extLst>
        </c:ser>
        <c:ser>
          <c:idx val="1"/>
          <c:order val="1"/>
          <c:tx>
            <c:strRef>
              <c:f>'[Elevers drogvanor Värmland åk 9 gy åk 2 2023.xlsx]vattenpipa'!$C$3</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2023.xlsx]vattenpipa'!$A$4:$A$20</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'[Elevers drogvanor Värmland åk 9 gy åk 2 2023.xlsx]vattenpipa'!$C$4:$C$20</c:f>
              <c:numCache>
                <c:formatCode>General</c:formatCode>
                <c:ptCount val="17"/>
                <c:pt idx="16" formatCode="0">
                  <c:v>4</c:v>
                </c:pt>
              </c:numCache>
            </c:numRef>
          </c:val>
          <c:extLst>
            <c:ext xmlns:c16="http://schemas.microsoft.com/office/drawing/2014/chart" uri="{C3380CC4-5D6E-409C-BE32-E72D297353CC}">
              <c16:uniqueId val="{0000000A-9DC1-4AC8-B8EA-136062688280}"/>
            </c:ext>
          </c:extLst>
        </c:ser>
        <c:ser>
          <c:idx val="2"/>
          <c:order val="2"/>
          <c:tx>
            <c:strRef>
              <c:f>'[Elevers drogvanor Värmland åk 9 gy åk 2 2023.xlsx]vattenpipa'!$D$3</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2023.xlsx]vattenpipa'!$A$4:$A$20</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'[Elevers drogvanor Värmland åk 9 gy åk 2 2023.xlsx]vattenpipa'!$D$4:$D$20</c:f>
              <c:numCache>
                <c:formatCode>General</c:formatCode>
                <c:ptCount val="17"/>
                <c:pt idx="16" formatCode="0">
                  <c:v>3.2</c:v>
                </c:pt>
              </c:numCache>
            </c:numRef>
          </c:val>
          <c:extLst>
            <c:ext xmlns:c16="http://schemas.microsoft.com/office/drawing/2014/chart" uri="{C3380CC4-5D6E-409C-BE32-E72D297353CC}">
              <c16:uniqueId val="{0000000B-9DC1-4AC8-B8EA-136062688280}"/>
            </c:ext>
          </c:extLst>
        </c:ser>
        <c:dLbls>
          <c:dLblPos val="outEnd"/>
          <c:showLegendKey val="0"/>
          <c:showVal val="1"/>
          <c:showCatName val="0"/>
          <c:showSerName val="0"/>
          <c:showPercent val="0"/>
          <c:showBubbleSize val="0"/>
        </c:dLbls>
        <c:gapWidth val="219"/>
        <c:overlap val="-27"/>
        <c:axId val="857912344"/>
        <c:axId val="857912672"/>
      </c:barChart>
      <c:catAx>
        <c:axId val="857912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57912672"/>
        <c:crosses val="autoZero"/>
        <c:auto val="1"/>
        <c:lblAlgn val="l"/>
        <c:lblOffset val="100"/>
        <c:noMultiLvlLbl val="0"/>
      </c:catAx>
      <c:valAx>
        <c:axId val="857912672"/>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5791234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2023.xlsx]Trend_snusare'!$A$4</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CF-4EEF-ACDC-E468FA3EF01B}"/>
                </c:ext>
              </c:extLst>
            </c:dLbl>
            <c:dLbl>
              <c:idx val="1"/>
              <c:delete val="1"/>
              <c:extLst>
                <c:ext xmlns:c15="http://schemas.microsoft.com/office/drawing/2012/chart" uri="{CE6537A1-D6FC-4f65-9D91-7224C49458BB}"/>
                <c:ext xmlns:c16="http://schemas.microsoft.com/office/drawing/2014/chart" uri="{C3380CC4-5D6E-409C-BE32-E72D297353CC}">
                  <c16:uniqueId val="{00000001-18CF-4EEF-ACDC-E468FA3EF01B}"/>
                </c:ext>
              </c:extLst>
            </c:dLbl>
            <c:dLbl>
              <c:idx val="2"/>
              <c:delete val="1"/>
              <c:extLst>
                <c:ext xmlns:c15="http://schemas.microsoft.com/office/drawing/2012/chart" uri="{CE6537A1-D6FC-4f65-9D91-7224C49458BB}"/>
                <c:ext xmlns:c16="http://schemas.microsoft.com/office/drawing/2014/chart" uri="{C3380CC4-5D6E-409C-BE32-E72D297353CC}">
                  <c16:uniqueId val="{00000002-18CF-4EEF-ACDC-E468FA3EF01B}"/>
                </c:ext>
              </c:extLst>
            </c:dLbl>
            <c:dLbl>
              <c:idx val="3"/>
              <c:delete val="1"/>
              <c:extLst>
                <c:ext xmlns:c15="http://schemas.microsoft.com/office/drawing/2012/chart" uri="{CE6537A1-D6FC-4f65-9D91-7224C49458BB}"/>
                <c:ext xmlns:c16="http://schemas.microsoft.com/office/drawing/2014/chart" uri="{C3380CC4-5D6E-409C-BE32-E72D297353CC}">
                  <c16:uniqueId val="{00000003-18CF-4EEF-ACDC-E468FA3EF01B}"/>
                </c:ext>
              </c:extLst>
            </c:dLbl>
            <c:dLbl>
              <c:idx val="4"/>
              <c:layout>
                <c:manualLayout>
                  <c:x val="1.7638888888887596E-3"/>
                  <c:y val="-4.70370370370370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8CF-4EEF-ACDC-E468FA3EF01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2023.xlsx]Trend_snusare'!$B$3:$F$3</c:f>
              <c:numCache>
                <c:formatCode>General</c:formatCode>
                <c:ptCount val="5"/>
                <c:pt idx="0">
                  <c:v>2015</c:v>
                </c:pt>
                <c:pt idx="1">
                  <c:v>2017</c:v>
                </c:pt>
                <c:pt idx="2">
                  <c:v>2019</c:v>
                </c:pt>
                <c:pt idx="3">
                  <c:v>2021</c:v>
                </c:pt>
                <c:pt idx="4">
                  <c:v>2023</c:v>
                </c:pt>
              </c:numCache>
            </c:numRef>
          </c:cat>
          <c:val>
            <c:numRef>
              <c:f>'[Elevers drogvanor Värmland åk 9 gy åk 2 2023.xlsx]Trend_snusare'!$B$4:$F$4</c:f>
              <c:numCache>
                <c:formatCode>General</c:formatCode>
                <c:ptCount val="5"/>
                <c:pt idx="0" formatCode="0">
                  <c:v>13.8</c:v>
                </c:pt>
                <c:pt idx="1">
                  <c:v>12</c:v>
                </c:pt>
                <c:pt idx="2">
                  <c:v>18</c:v>
                </c:pt>
                <c:pt idx="3">
                  <c:v>13</c:v>
                </c:pt>
                <c:pt idx="4" formatCode="0">
                  <c:v>15.5</c:v>
                </c:pt>
              </c:numCache>
            </c:numRef>
          </c:val>
          <c:smooth val="0"/>
          <c:extLst>
            <c:ext xmlns:c16="http://schemas.microsoft.com/office/drawing/2014/chart" uri="{C3380CC4-5D6E-409C-BE32-E72D297353CC}">
              <c16:uniqueId val="{00000004-18CF-4EEF-ACDC-E468FA3EF01B}"/>
            </c:ext>
          </c:extLst>
        </c:ser>
        <c:ser>
          <c:idx val="1"/>
          <c:order val="1"/>
          <c:tx>
            <c:strRef>
              <c:f>'[Elevers drogvanor Värmland åk 9 gy åk 2 2023.xlsx]Trend_snusare'!$A$5</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5-18CF-4EEF-ACDC-E468FA3EF01B}"/>
                </c:ext>
              </c:extLst>
            </c:dLbl>
            <c:dLbl>
              <c:idx val="2"/>
              <c:delete val="1"/>
              <c:extLst>
                <c:ext xmlns:c15="http://schemas.microsoft.com/office/drawing/2012/chart" uri="{CE6537A1-D6FC-4f65-9D91-7224C49458BB}"/>
                <c:ext xmlns:c16="http://schemas.microsoft.com/office/drawing/2014/chart" uri="{C3380CC4-5D6E-409C-BE32-E72D297353CC}">
                  <c16:uniqueId val="{00000006-18CF-4EEF-ACDC-E468FA3EF01B}"/>
                </c:ext>
              </c:extLst>
            </c:dLbl>
            <c:dLbl>
              <c:idx val="3"/>
              <c:delete val="1"/>
              <c:extLst>
                <c:ext xmlns:c15="http://schemas.microsoft.com/office/drawing/2012/chart" uri="{CE6537A1-D6FC-4f65-9D91-7224C49458BB}"/>
                <c:ext xmlns:c16="http://schemas.microsoft.com/office/drawing/2014/chart" uri="{C3380CC4-5D6E-409C-BE32-E72D297353CC}">
                  <c16:uniqueId val="{00000007-18CF-4EEF-ACDC-E468FA3EF01B}"/>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CF-4EEF-ACDC-E468FA3EF01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2023.xlsx]Trend_snusare'!$B$3:$F$3</c:f>
              <c:numCache>
                <c:formatCode>General</c:formatCode>
                <c:ptCount val="5"/>
                <c:pt idx="0">
                  <c:v>2015</c:v>
                </c:pt>
                <c:pt idx="1">
                  <c:v>2017</c:v>
                </c:pt>
                <c:pt idx="2">
                  <c:v>2019</c:v>
                </c:pt>
                <c:pt idx="3">
                  <c:v>2021</c:v>
                </c:pt>
                <c:pt idx="4">
                  <c:v>2023</c:v>
                </c:pt>
              </c:numCache>
            </c:numRef>
          </c:cat>
          <c:val>
            <c:numRef>
              <c:f>'[Elevers drogvanor Värmland åk 9 gy åk 2 2023.xlsx]Trend_snusare'!$B$5:$F$5</c:f>
              <c:numCache>
                <c:formatCode>General</c:formatCode>
                <c:ptCount val="5"/>
                <c:pt idx="0" formatCode="0">
                  <c:v>3.8</c:v>
                </c:pt>
                <c:pt idx="1">
                  <c:v>3</c:v>
                </c:pt>
                <c:pt idx="2">
                  <c:v>7</c:v>
                </c:pt>
                <c:pt idx="3">
                  <c:v>7</c:v>
                </c:pt>
                <c:pt idx="4" formatCode="0">
                  <c:v>9.6999999999999993</c:v>
                </c:pt>
              </c:numCache>
            </c:numRef>
          </c:val>
          <c:smooth val="0"/>
          <c:extLst>
            <c:ext xmlns:c16="http://schemas.microsoft.com/office/drawing/2014/chart" uri="{C3380CC4-5D6E-409C-BE32-E72D297353CC}">
              <c16:uniqueId val="{00000009-18CF-4EEF-ACDC-E468FA3EF01B}"/>
            </c:ext>
          </c:extLst>
        </c:ser>
        <c:ser>
          <c:idx val="2"/>
          <c:order val="2"/>
          <c:tx>
            <c:strRef>
              <c:f>'[Elevers drogvanor Värmland åk 9 gy åk 2 2023.xlsx]Trend_snusare'!$A$6</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A-18CF-4EEF-ACDC-E468FA3EF01B}"/>
                </c:ext>
              </c:extLst>
            </c:dLbl>
            <c:dLbl>
              <c:idx val="2"/>
              <c:delete val="1"/>
              <c:extLst>
                <c:ext xmlns:c15="http://schemas.microsoft.com/office/drawing/2012/chart" uri="{CE6537A1-D6FC-4f65-9D91-7224C49458BB}"/>
                <c:ext xmlns:c16="http://schemas.microsoft.com/office/drawing/2014/chart" uri="{C3380CC4-5D6E-409C-BE32-E72D297353CC}">
                  <c16:uniqueId val="{0000000B-18CF-4EEF-ACDC-E468FA3EF01B}"/>
                </c:ext>
              </c:extLst>
            </c:dLbl>
            <c:dLbl>
              <c:idx val="3"/>
              <c:delete val="1"/>
              <c:extLst>
                <c:ext xmlns:c15="http://schemas.microsoft.com/office/drawing/2012/chart" uri="{CE6537A1-D6FC-4f65-9D91-7224C49458BB}"/>
                <c:ext xmlns:c16="http://schemas.microsoft.com/office/drawing/2014/chart" uri="{C3380CC4-5D6E-409C-BE32-E72D297353CC}">
                  <c16:uniqueId val="{0000000C-18CF-4EEF-ACDC-E468FA3EF01B}"/>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8CF-4EEF-ACDC-E468FA3EF01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2023.xlsx]Trend_snusare'!$B$3:$F$3</c:f>
              <c:numCache>
                <c:formatCode>General</c:formatCode>
                <c:ptCount val="5"/>
                <c:pt idx="0">
                  <c:v>2015</c:v>
                </c:pt>
                <c:pt idx="1">
                  <c:v>2017</c:v>
                </c:pt>
                <c:pt idx="2">
                  <c:v>2019</c:v>
                </c:pt>
                <c:pt idx="3">
                  <c:v>2021</c:v>
                </c:pt>
                <c:pt idx="4">
                  <c:v>2023</c:v>
                </c:pt>
              </c:numCache>
            </c:numRef>
          </c:cat>
          <c:val>
            <c:numRef>
              <c:f>'[Elevers drogvanor Värmland åk 9 gy åk 2 2023.xlsx]Trend_snusare'!$B$6:$F$6</c:f>
              <c:numCache>
                <c:formatCode>General</c:formatCode>
                <c:ptCount val="5"/>
                <c:pt idx="0">
                  <c:v>10</c:v>
                </c:pt>
                <c:pt idx="1">
                  <c:v>8</c:v>
                </c:pt>
                <c:pt idx="2">
                  <c:v>13</c:v>
                </c:pt>
                <c:pt idx="3">
                  <c:v>13</c:v>
                </c:pt>
                <c:pt idx="4" formatCode="0">
                  <c:v>15</c:v>
                </c:pt>
              </c:numCache>
            </c:numRef>
          </c:val>
          <c:smooth val="0"/>
          <c:extLst>
            <c:ext xmlns:c16="http://schemas.microsoft.com/office/drawing/2014/chart" uri="{C3380CC4-5D6E-409C-BE32-E72D297353CC}">
              <c16:uniqueId val="{0000000E-18CF-4EEF-ACDC-E468FA3EF01B}"/>
            </c:ext>
          </c:extLst>
        </c:ser>
        <c:ser>
          <c:idx val="3"/>
          <c:order val="3"/>
          <c:tx>
            <c:strRef>
              <c:f>'[Elevers drogvanor Värmland åk 9 gy åk 2 2023.xlsx]Trend_snusare'!$A$7</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F-18CF-4EEF-ACDC-E468FA3EF01B}"/>
                </c:ext>
              </c:extLst>
            </c:dLbl>
            <c:dLbl>
              <c:idx val="2"/>
              <c:delete val="1"/>
              <c:extLst>
                <c:ext xmlns:c15="http://schemas.microsoft.com/office/drawing/2012/chart" uri="{CE6537A1-D6FC-4f65-9D91-7224C49458BB}"/>
                <c:ext xmlns:c16="http://schemas.microsoft.com/office/drawing/2014/chart" uri="{C3380CC4-5D6E-409C-BE32-E72D297353CC}">
                  <c16:uniqueId val="{00000010-18CF-4EEF-ACDC-E468FA3EF01B}"/>
                </c:ext>
              </c:extLst>
            </c:dLbl>
            <c:dLbl>
              <c:idx val="3"/>
              <c:delete val="1"/>
              <c:extLst>
                <c:ext xmlns:c15="http://schemas.microsoft.com/office/drawing/2012/chart" uri="{CE6537A1-D6FC-4f65-9D91-7224C49458BB}"/>
                <c:ext xmlns:c16="http://schemas.microsoft.com/office/drawing/2014/chart" uri="{C3380CC4-5D6E-409C-BE32-E72D297353CC}">
                  <c16:uniqueId val="{00000011-18CF-4EEF-ACDC-E468FA3EF01B}"/>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8CF-4EEF-ACDC-E468FA3EF01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2023.xlsx]Trend_snusare'!$B$3:$F$3</c:f>
              <c:numCache>
                <c:formatCode>General</c:formatCode>
                <c:ptCount val="5"/>
                <c:pt idx="0">
                  <c:v>2015</c:v>
                </c:pt>
                <c:pt idx="1">
                  <c:v>2017</c:v>
                </c:pt>
                <c:pt idx="2">
                  <c:v>2019</c:v>
                </c:pt>
                <c:pt idx="3">
                  <c:v>2021</c:v>
                </c:pt>
                <c:pt idx="4">
                  <c:v>2023</c:v>
                </c:pt>
              </c:numCache>
            </c:numRef>
          </c:cat>
          <c:val>
            <c:numRef>
              <c:f>'[Elevers drogvanor Värmland åk 9 gy åk 2 2023.xlsx]Trend_snusare'!$B$7:$F$7</c:f>
              <c:numCache>
                <c:formatCode>General</c:formatCode>
                <c:ptCount val="5"/>
                <c:pt idx="0">
                  <c:v>2</c:v>
                </c:pt>
                <c:pt idx="1">
                  <c:v>2</c:v>
                </c:pt>
                <c:pt idx="2">
                  <c:v>3</c:v>
                </c:pt>
                <c:pt idx="3">
                  <c:v>8</c:v>
                </c:pt>
                <c:pt idx="4" formatCode="0">
                  <c:v>13</c:v>
                </c:pt>
              </c:numCache>
            </c:numRef>
          </c:val>
          <c:smooth val="0"/>
          <c:extLst>
            <c:ext xmlns:c16="http://schemas.microsoft.com/office/drawing/2014/chart" uri="{C3380CC4-5D6E-409C-BE32-E72D297353CC}">
              <c16:uniqueId val="{00000013-18CF-4EEF-ACDC-E468FA3EF01B}"/>
            </c:ext>
          </c:extLst>
        </c:ser>
        <c:dLbls>
          <c:dLblPos val="l"/>
          <c:showLegendKey val="0"/>
          <c:showVal val="1"/>
          <c:showCatName val="0"/>
          <c:showSerName val="0"/>
          <c:showPercent val="0"/>
          <c:showBubbleSize val="0"/>
        </c:dLbls>
        <c:marker val="1"/>
        <c:smooth val="0"/>
        <c:axId val="331241551"/>
        <c:axId val="389916207"/>
      </c:lineChart>
      <c:catAx>
        <c:axId val="331241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89916207"/>
        <c:crosses val="autoZero"/>
        <c:auto val="1"/>
        <c:lblAlgn val="ctr"/>
        <c:lblOffset val="100"/>
        <c:noMultiLvlLbl val="0"/>
      </c:catAx>
      <c:valAx>
        <c:axId val="389916207"/>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3124155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'[Elevers drogvanor Värmland åk 9 gy åk 2 2023.xlsx]Snusning'!$C$7</c:f>
              <c:strCache>
                <c:ptCount val="1"/>
                <c:pt idx="0">
                  <c:v>Nej/Nej, bara provat</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2023.xlsx]Snusning'!$B$8:$B$10</c:f>
              <c:strCache>
                <c:ptCount val="3"/>
                <c:pt idx="0">
                  <c:v>Tjej</c:v>
                </c:pt>
                <c:pt idx="1">
                  <c:v>Kille</c:v>
                </c:pt>
                <c:pt idx="2">
                  <c:v>Totalt</c:v>
                </c:pt>
              </c:strCache>
            </c:strRef>
          </c:cat>
          <c:val>
            <c:numRef>
              <c:f>'[Elevers drogvanor Värmland åk 9 gy åk 2 2023.xlsx]Snusning'!$C$8:$C$10</c:f>
              <c:numCache>
                <c:formatCode>0</c:formatCode>
                <c:ptCount val="3"/>
                <c:pt idx="0">
                  <c:v>90.3</c:v>
                </c:pt>
                <c:pt idx="1">
                  <c:v>84.4</c:v>
                </c:pt>
                <c:pt idx="2">
                  <c:v>86.9</c:v>
                </c:pt>
              </c:numCache>
            </c:numRef>
          </c:val>
          <c:extLst>
            <c:ext xmlns:c16="http://schemas.microsoft.com/office/drawing/2014/chart" uri="{C3380CC4-5D6E-409C-BE32-E72D297353CC}">
              <c16:uniqueId val="{00000000-82FB-4C90-A226-D369C1D7F660}"/>
            </c:ext>
          </c:extLst>
        </c:ser>
        <c:ser>
          <c:idx val="1"/>
          <c:order val="1"/>
          <c:tx>
            <c:strRef>
              <c:f>'[Elevers drogvanor Värmland åk 9 gy åk 2 2023.xlsx]Snusning'!$D$7</c:f>
              <c:strCache>
                <c:ptCount val="1"/>
                <c:pt idx="0">
                  <c:v>Ja, men bara ibland</c:v>
                </c:pt>
              </c:strCache>
            </c:strRef>
          </c:tx>
          <c:spPr>
            <a:solidFill>
              <a:schemeClr val="accent5">
                <a:tint val="86000"/>
              </a:schemeClr>
            </a:solidFill>
            <a:ln>
              <a:noFill/>
            </a:ln>
            <a:effectLst/>
          </c:spPr>
          <c:invertIfNegative val="0"/>
          <c:dLbls>
            <c:dLbl>
              <c:idx val="1"/>
              <c:layout>
                <c:manualLayout>
                  <c:x val="-8.3333333333333332E-3"/>
                  <c:y val="-4.243778136006664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FB-4C90-A226-D369C1D7F66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2023.xlsx]Snusning'!$B$8:$B$10</c:f>
              <c:strCache>
                <c:ptCount val="3"/>
                <c:pt idx="0">
                  <c:v>Tjej</c:v>
                </c:pt>
                <c:pt idx="1">
                  <c:v>Kille</c:v>
                </c:pt>
                <c:pt idx="2">
                  <c:v>Totalt</c:v>
                </c:pt>
              </c:strCache>
            </c:strRef>
          </c:cat>
          <c:val>
            <c:numRef>
              <c:f>'[Elevers drogvanor Värmland åk 9 gy åk 2 2023.xlsx]Snusning'!$D$8:$D$10</c:f>
              <c:numCache>
                <c:formatCode>0</c:formatCode>
                <c:ptCount val="3"/>
                <c:pt idx="0">
                  <c:v>4.7</c:v>
                </c:pt>
                <c:pt idx="1">
                  <c:v>4.7</c:v>
                </c:pt>
                <c:pt idx="2">
                  <c:v>4.5999999999999996</c:v>
                </c:pt>
              </c:numCache>
            </c:numRef>
          </c:val>
          <c:extLst>
            <c:ext xmlns:c16="http://schemas.microsoft.com/office/drawing/2014/chart" uri="{C3380CC4-5D6E-409C-BE32-E72D297353CC}">
              <c16:uniqueId val="{00000002-82FB-4C90-A226-D369C1D7F660}"/>
            </c:ext>
          </c:extLst>
        </c:ser>
        <c:ser>
          <c:idx val="2"/>
          <c:order val="2"/>
          <c:tx>
            <c:strRef>
              <c:f>'[Elevers drogvanor Värmland åk 9 gy åk 2 2023.xlsx]Snusning'!$E$7</c:f>
              <c:strCache>
                <c:ptCount val="1"/>
                <c:pt idx="0">
                  <c:v>Ja, nästan varje dag</c:v>
                </c:pt>
              </c:strCache>
            </c:strRef>
          </c:tx>
          <c:spPr>
            <a:solidFill>
              <a:schemeClr val="accent5">
                <a:shade val="86000"/>
              </a:schemeClr>
            </a:solidFill>
            <a:ln>
              <a:noFill/>
            </a:ln>
            <a:effectLst/>
          </c:spPr>
          <c:invertIfNegative val="0"/>
          <c:dLbls>
            <c:dLbl>
              <c:idx val="0"/>
              <c:spPr>
                <a:noFill/>
                <a:ln>
                  <a:noFill/>
                </a:ln>
                <a:effectLst/>
              </c:spPr>
              <c:txPr>
                <a:bodyPr rot="0" spcFirstLastPara="1" vertOverflow="ellipsis" vert="horz" wrap="square" anchor="ctr" anchorCtr="1"/>
                <a:lstStyle/>
                <a:p>
                  <a:pPr>
                    <a:defRPr sz="14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6="http://schemas.microsoft.com/office/drawing/2014/chart" uri="{C3380CC4-5D6E-409C-BE32-E72D297353CC}">
                  <c16:uniqueId val="{00000002-705A-4C65-9F38-3238CEA3F5A3}"/>
                </c:ext>
              </c:extLst>
            </c:dLbl>
            <c:dLbl>
              <c:idx val="1"/>
              <c:spPr>
                <a:noFill/>
                <a:ln>
                  <a:noFill/>
                </a:ln>
                <a:effectLst/>
              </c:spPr>
              <c:txPr>
                <a:bodyPr rot="0" spcFirstLastPara="1" vertOverflow="ellipsis" vert="horz" wrap="square" anchor="ctr" anchorCtr="1"/>
                <a:lstStyle/>
                <a:p>
                  <a:pPr>
                    <a:defRPr sz="14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6="http://schemas.microsoft.com/office/drawing/2014/chart" uri="{C3380CC4-5D6E-409C-BE32-E72D297353CC}">
                  <c16:uniqueId val="{00000001-705A-4C65-9F38-3238CEA3F5A3}"/>
                </c:ext>
              </c:extLst>
            </c:dLbl>
            <c:dLbl>
              <c:idx val="2"/>
              <c:spPr>
                <a:noFill/>
                <a:ln>
                  <a:noFill/>
                </a:ln>
                <a:effectLst/>
              </c:spPr>
              <c:txPr>
                <a:bodyPr rot="0" spcFirstLastPara="1" vertOverflow="ellipsis" vert="horz" wrap="square" anchor="ctr" anchorCtr="1"/>
                <a:lstStyle/>
                <a:p>
                  <a:pPr>
                    <a:defRPr sz="14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extLst>
                <c:ext xmlns:c16="http://schemas.microsoft.com/office/drawing/2014/chart" uri="{C3380CC4-5D6E-409C-BE32-E72D297353CC}">
                  <c16:uniqueId val="{00000000-705A-4C65-9F38-3238CEA3F5A3}"/>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2023.xlsx]Snusning'!$B$8:$B$10</c:f>
              <c:strCache>
                <c:ptCount val="3"/>
                <c:pt idx="0">
                  <c:v>Tjej</c:v>
                </c:pt>
                <c:pt idx="1">
                  <c:v>Kille</c:v>
                </c:pt>
                <c:pt idx="2">
                  <c:v>Totalt</c:v>
                </c:pt>
              </c:strCache>
            </c:strRef>
          </c:cat>
          <c:val>
            <c:numRef>
              <c:f>'[Elevers drogvanor Värmland åk 9 gy åk 2 2023.xlsx]Snusning'!$E$8:$E$10</c:f>
              <c:numCache>
                <c:formatCode>0</c:formatCode>
                <c:ptCount val="3"/>
                <c:pt idx="0">
                  <c:v>1.7</c:v>
                </c:pt>
                <c:pt idx="1">
                  <c:v>2.2999999999999998</c:v>
                </c:pt>
                <c:pt idx="2">
                  <c:v>2</c:v>
                </c:pt>
              </c:numCache>
            </c:numRef>
          </c:val>
          <c:extLst>
            <c:ext xmlns:c16="http://schemas.microsoft.com/office/drawing/2014/chart" uri="{C3380CC4-5D6E-409C-BE32-E72D297353CC}">
              <c16:uniqueId val="{00000003-82FB-4C90-A226-D369C1D7F660}"/>
            </c:ext>
          </c:extLst>
        </c:ser>
        <c:ser>
          <c:idx val="3"/>
          <c:order val="3"/>
          <c:tx>
            <c:strRef>
              <c:f>'[Elevers drogvanor Värmland åk 9 gy åk 2 2023.xlsx]Snusning'!$F$7</c:f>
              <c:strCache>
                <c:ptCount val="1"/>
                <c:pt idx="0">
                  <c:v>Ja, varje dag</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2023.xlsx]Snusning'!$B$8:$B$10</c:f>
              <c:strCache>
                <c:ptCount val="3"/>
                <c:pt idx="0">
                  <c:v>Tjej</c:v>
                </c:pt>
                <c:pt idx="1">
                  <c:v>Kille</c:v>
                </c:pt>
                <c:pt idx="2">
                  <c:v>Totalt</c:v>
                </c:pt>
              </c:strCache>
            </c:strRef>
          </c:cat>
          <c:val>
            <c:numRef>
              <c:f>'[Elevers drogvanor Värmland åk 9 gy åk 2 2023.xlsx]Snusning'!$F$8:$F$10</c:f>
              <c:numCache>
                <c:formatCode>0</c:formatCode>
                <c:ptCount val="3"/>
                <c:pt idx="0">
                  <c:v>3.3</c:v>
                </c:pt>
                <c:pt idx="1">
                  <c:v>8.5</c:v>
                </c:pt>
                <c:pt idx="2">
                  <c:v>6.4</c:v>
                </c:pt>
              </c:numCache>
            </c:numRef>
          </c:val>
          <c:extLst>
            <c:ext xmlns:c16="http://schemas.microsoft.com/office/drawing/2014/chart" uri="{C3380CC4-5D6E-409C-BE32-E72D297353CC}">
              <c16:uniqueId val="{00000004-82FB-4C90-A226-D369C1D7F660}"/>
            </c:ext>
          </c:extLst>
        </c:ser>
        <c:dLbls>
          <c:dLblPos val="ctr"/>
          <c:showLegendKey val="0"/>
          <c:showVal val="1"/>
          <c:showCatName val="0"/>
          <c:showSerName val="0"/>
          <c:showPercent val="0"/>
          <c:showBubbleSize val="0"/>
        </c:dLbls>
        <c:gapWidth val="150"/>
        <c:overlap val="100"/>
        <c:axId val="1962932943"/>
        <c:axId val="1962932527"/>
      </c:barChart>
      <c:catAx>
        <c:axId val="1962932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62932527"/>
        <c:crosses val="autoZero"/>
        <c:auto val="1"/>
        <c:lblAlgn val="ctr"/>
        <c:lblOffset val="100"/>
        <c:noMultiLvlLbl val="0"/>
      </c:catAx>
      <c:valAx>
        <c:axId val="1962932527"/>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62932943"/>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2023.xlsx]Snusare'!$B$3</c:f>
              <c:strCache>
                <c:ptCount val="1"/>
                <c:pt idx="0">
                  <c:v>Totalt</c:v>
                </c:pt>
              </c:strCache>
            </c:strRef>
          </c:tx>
          <c:spPr>
            <a:solidFill>
              <a:schemeClr val="accent1"/>
            </a:solidFill>
            <a:ln>
              <a:noFill/>
            </a:ln>
            <a:effectLst/>
          </c:spPr>
          <c:invertIfNegative val="0"/>
          <c:dLbls>
            <c:dLbl>
              <c:idx val="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352-42F2-A162-72F5EB17803A}"/>
                </c:ext>
              </c:extLst>
            </c:dLbl>
            <c:dLbl>
              <c:idx val="10"/>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352-42F2-A162-72F5EB17803A}"/>
                </c:ext>
              </c:extLst>
            </c:dLbl>
            <c:dLbl>
              <c:idx val="16"/>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6-7352-42F2-A162-72F5EB17803A}"/>
                </c:ext>
              </c:extLst>
            </c:dLbl>
            <c:dLbl>
              <c:idx val="17"/>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5-7352-42F2-A162-72F5EB17803A}"/>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2023.xlsx]Snusare'!$A$4:$A$21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2023.xlsx]Snusare'!$B$4:$B$21</c:f>
              <c:numCache>
                <c:formatCode>0</c:formatCode>
                <c:ptCount val="18"/>
                <c:pt idx="0">
                  <c:v>14</c:v>
                </c:pt>
                <c:pt idx="1">
                  <c:v>23.2</c:v>
                </c:pt>
                <c:pt idx="2">
                  <c:v>19.399999999999999</c:v>
                </c:pt>
                <c:pt idx="3">
                  <c:v>23.6</c:v>
                </c:pt>
                <c:pt idx="4">
                  <c:v>6.5</c:v>
                </c:pt>
                <c:pt idx="5">
                  <c:v>14</c:v>
                </c:pt>
                <c:pt idx="6">
                  <c:v>9.1</c:v>
                </c:pt>
                <c:pt idx="7">
                  <c:v>10.4</c:v>
                </c:pt>
                <c:pt idx="8">
                  <c:v>20.9</c:v>
                </c:pt>
                <c:pt idx="9">
                  <c:v>11.4</c:v>
                </c:pt>
                <c:pt idx="10">
                  <c:v>3.4</c:v>
                </c:pt>
                <c:pt idx="12">
                  <c:v>14</c:v>
                </c:pt>
                <c:pt idx="13">
                  <c:v>13</c:v>
                </c:pt>
                <c:pt idx="15">
                  <c:v>18.7</c:v>
                </c:pt>
                <c:pt idx="16">
                  <c:v>13.1</c:v>
                </c:pt>
                <c:pt idx="17">
                  <c:v>14</c:v>
                </c:pt>
              </c:numCache>
            </c:numRef>
          </c:val>
          <c:extLst>
            <c:ext xmlns:c16="http://schemas.microsoft.com/office/drawing/2014/chart" uri="{C3380CC4-5D6E-409C-BE32-E72D297353CC}">
              <c16:uniqueId val="{00000002-7352-42F2-A162-72F5EB17803A}"/>
            </c:ext>
          </c:extLst>
        </c:ser>
        <c:ser>
          <c:idx val="1"/>
          <c:order val="1"/>
          <c:tx>
            <c:strRef>
              <c:f>'[Elevers drogvanor Värmland åk 9 gy åk 2 2023.xlsx]Snusare'!$C$3</c:f>
              <c:strCache>
                <c:ptCount val="1"/>
                <c:pt idx="0">
                  <c:v>Killar</c:v>
                </c:pt>
              </c:strCache>
            </c:strRef>
          </c:tx>
          <c:spPr>
            <a:solidFill>
              <a:schemeClr val="accent5">
                <a:lumMod val="40000"/>
                <a:lumOff val="60000"/>
              </a:schemeClr>
            </a:solidFill>
            <a:ln>
              <a:noFill/>
            </a:ln>
            <a:effectLst/>
          </c:spPr>
          <c:invertIfNegative val="0"/>
          <c:dLbls>
            <c:dLbl>
              <c:idx val="16"/>
              <c:layout>
                <c:manualLayout>
                  <c:x val="-1.2935035758548312E-16"/>
                  <c:y val="-1.95987654320987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52-42F2-A162-72F5EB17803A}"/>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2023.xlsx]Snusare'!$A$4:$A$21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2023.xlsx]Snusare'!$C$4:$C$21</c:f>
              <c:numCache>
                <c:formatCode>General</c:formatCode>
                <c:ptCount val="18"/>
                <c:pt idx="16" formatCode="0">
                  <c:v>15.5</c:v>
                </c:pt>
                <c:pt idx="17">
                  <c:v>21</c:v>
                </c:pt>
              </c:numCache>
            </c:numRef>
          </c:val>
          <c:extLst>
            <c:ext xmlns:c16="http://schemas.microsoft.com/office/drawing/2014/chart" uri="{C3380CC4-5D6E-409C-BE32-E72D297353CC}">
              <c16:uniqueId val="{00000003-7352-42F2-A162-72F5EB17803A}"/>
            </c:ext>
          </c:extLst>
        </c:ser>
        <c:ser>
          <c:idx val="2"/>
          <c:order val="2"/>
          <c:tx>
            <c:strRef>
              <c:f>'[Elevers drogvanor Värmland åk 9 gy åk 2 2023.xlsx]Snusare'!$D$3</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2023.xlsx]Snusare'!$A$4:$A$21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2023.xlsx]Snusare'!$D$4:$D$21</c:f>
              <c:numCache>
                <c:formatCode>General</c:formatCode>
                <c:ptCount val="18"/>
                <c:pt idx="16" formatCode="0">
                  <c:v>9.6999999999999993</c:v>
                </c:pt>
                <c:pt idx="17">
                  <c:v>8</c:v>
                </c:pt>
              </c:numCache>
            </c:numRef>
          </c:val>
          <c:extLst>
            <c:ext xmlns:c16="http://schemas.microsoft.com/office/drawing/2014/chart" uri="{C3380CC4-5D6E-409C-BE32-E72D297353CC}">
              <c16:uniqueId val="{00000004-7352-42F2-A162-72F5EB17803A}"/>
            </c:ext>
          </c:extLst>
        </c:ser>
        <c:dLbls>
          <c:dLblPos val="outEnd"/>
          <c:showLegendKey val="0"/>
          <c:showVal val="1"/>
          <c:showCatName val="0"/>
          <c:showSerName val="0"/>
          <c:showPercent val="0"/>
          <c:showBubbleSize val="0"/>
        </c:dLbls>
        <c:gapWidth val="219"/>
        <c:overlap val="-27"/>
        <c:axId val="2142326351"/>
        <c:axId val="1190518383"/>
      </c:barChart>
      <c:catAx>
        <c:axId val="2142326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190518383"/>
        <c:crosses val="autoZero"/>
        <c:auto val="1"/>
        <c:lblAlgn val="l"/>
        <c:lblOffset val="100"/>
        <c:noMultiLvlLbl val="0"/>
      </c:catAx>
      <c:valAx>
        <c:axId val="1190518383"/>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142326351"/>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2023.xlsx]Vitt snus'!$B$4</c:f>
              <c:strCache>
                <c:ptCount val="1"/>
                <c:pt idx="0">
                  <c:v>Totalt</c:v>
                </c:pt>
              </c:strCache>
            </c:strRef>
          </c:tx>
          <c:spPr>
            <a:solidFill>
              <a:schemeClr val="accent1"/>
            </a:solidFill>
            <a:ln>
              <a:noFill/>
            </a:ln>
            <a:effectLst/>
          </c:spPr>
          <c:invertIfNegative val="0"/>
          <c:dLbls>
            <c:dLbl>
              <c:idx val="16"/>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0-1D44-41AF-B61B-1608B5F1B344}"/>
                </c:ext>
              </c:extLst>
            </c:dLbl>
            <c:dLbl>
              <c:idx val="17"/>
              <c:layout>
                <c:manualLayout>
                  <c:x val="1.2935033962015818E-16"/>
                  <c:y val="-1.1759255629859373E-2"/>
                </c:manualLayout>
              </c:layout>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44-41AF-B61B-1608B5F1B34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2023.xlsx]Vitt snus'!$A$5:$A$22</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2023.xlsx]Vitt snus'!$B$5:$B$22</c:f>
              <c:numCache>
                <c:formatCode>0</c:formatCode>
                <c:ptCount val="18"/>
                <c:pt idx="0">
                  <c:v>25.8</c:v>
                </c:pt>
                <c:pt idx="1">
                  <c:v>29</c:v>
                </c:pt>
                <c:pt idx="2">
                  <c:v>31.8</c:v>
                </c:pt>
                <c:pt idx="3">
                  <c:v>36.6</c:v>
                </c:pt>
                <c:pt idx="4">
                  <c:v>17.399999999999999</c:v>
                </c:pt>
                <c:pt idx="5">
                  <c:v>24.7</c:v>
                </c:pt>
                <c:pt idx="6">
                  <c:v>25</c:v>
                </c:pt>
                <c:pt idx="7">
                  <c:v>19.3</c:v>
                </c:pt>
                <c:pt idx="8">
                  <c:v>39.799999999999997</c:v>
                </c:pt>
                <c:pt idx="9">
                  <c:v>22.4</c:v>
                </c:pt>
                <c:pt idx="10">
                  <c:v>6.9</c:v>
                </c:pt>
                <c:pt idx="12">
                  <c:v>26</c:v>
                </c:pt>
                <c:pt idx="13">
                  <c:v>17.600000000000001</c:v>
                </c:pt>
                <c:pt idx="15">
                  <c:v>21.3</c:v>
                </c:pt>
                <c:pt idx="16">
                  <c:v>23.2</c:v>
                </c:pt>
                <c:pt idx="17">
                  <c:v>25</c:v>
                </c:pt>
              </c:numCache>
            </c:numRef>
          </c:val>
          <c:extLst>
            <c:ext xmlns:c16="http://schemas.microsoft.com/office/drawing/2014/chart" uri="{C3380CC4-5D6E-409C-BE32-E72D297353CC}">
              <c16:uniqueId val="{00000002-9F20-453B-B2E6-478983D1EE97}"/>
            </c:ext>
          </c:extLst>
        </c:ser>
        <c:ser>
          <c:idx val="1"/>
          <c:order val="1"/>
          <c:tx>
            <c:strRef>
              <c:f>'[Elevers drogvanor Värmland åk 9 gy åk 2 2023.xlsx]Vitt snus'!$C$4</c:f>
              <c:strCache>
                <c:ptCount val="1"/>
                <c:pt idx="0">
                  <c:v>Killar</c:v>
                </c:pt>
              </c:strCache>
            </c:strRef>
          </c:tx>
          <c:spPr>
            <a:solidFill>
              <a:schemeClr val="accent5">
                <a:lumMod val="40000"/>
                <a:lumOff val="60000"/>
              </a:schemeClr>
            </a:solidFill>
            <a:ln>
              <a:noFill/>
            </a:ln>
            <a:effectLst/>
          </c:spPr>
          <c:invertIfNegative val="0"/>
          <c:dLbls>
            <c:dLbl>
              <c:idx val="16"/>
              <c:layout>
                <c:manualLayout>
                  <c:x val="0"/>
                  <c:y val="-3.13580150129583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44-41AF-B61B-1608B5F1B344}"/>
                </c:ext>
              </c:extLst>
            </c:dLbl>
            <c:dLbl>
              <c:idx val="17"/>
              <c:layout>
                <c:manualLayout>
                  <c:x val="-1.2935033962015818E-16"/>
                  <c:y val="1.17592556298593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44-41AF-B61B-1608B5F1B344}"/>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2023.xlsx]Vitt snus'!$A$5:$A$22</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2023.xlsx]Vitt snus'!$C$5:$C$22</c:f>
              <c:numCache>
                <c:formatCode>General</c:formatCode>
                <c:ptCount val="18"/>
                <c:pt idx="16" formatCode="0">
                  <c:v>24.8</c:v>
                </c:pt>
                <c:pt idx="17">
                  <c:v>24</c:v>
                </c:pt>
              </c:numCache>
            </c:numRef>
          </c:val>
          <c:extLst>
            <c:ext xmlns:c16="http://schemas.microsoft.com/office/drawing/2014/chart" uri="{C3380CC4-5D6E-409C-BE32-E72D297353CC}">
              <c16:uniqueId val="{00000003-9F20-453B-B2E6-478983D1EE97}"/>
            </c:ext>
          </c:extLst>
        </c:ser>
        <c:ser>
          <c:idx val="2"/>
          <c:order val="2"/>
          <c:tx>
            <c:strRef>
              <c:f>'[Elevers drogvanor Värmland åk 9 gy åk 2 2023.xlsx]Vitt snus'!$D$4</c:f>
              <c:strCache>
                <c:ptCount val="1"/>
                <c:pt idx="0">
                  <c:v>Tjejer</c:v>
                </c:pt>
              </c:strCache>
            </c:strRef>
          </c:tx>
          <c:spPr>
            <a:solidFill>
              <a:schemeClr val="accent3"/>
            </a:solidFill>
            <a:ln>
              <a:noFill/>
            </a:ln>
            <a:effectLst/>
          </c:spPr>
          <c:invertIfNegative val="0"/>
          <c:dLbls>
            <c:dLbl>
              <c:idx val="17"/>
              <c:layout>
                <c:manualLayout>
                  <c:x val="0"/>
                  <c:y val="-2.35185112597187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44-41AF-B61B-1608B5F1B344}"/>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2023.xlsx]Vitt snus'!$A$5:$A$22</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2023.xlsx]Vitt snus'!$D$5:$D$22</c:f>
              <c:numCache>
                <c:formatCode>General</c:formatCode>
                <c:ptCount val="18"/>
                <c:pt idx="16" formatCode="0">
                  <c:v>21.4</c:v>
                </c:pt>
                <c:pt idx="17">
                  <c:v>26</c:v>
                </c:pt>
              </c:numCache>
            </c:numRef>
          </c:val>
          <c:extLst>
            <c:ext xmlns:c16="http://schemas.microsoft.com/office/drawing/2014/chart" uri="{C3380CC4-5D6E-409C-BE32-E72D297353CC}">
              <c16:uniqueId val="{00000004-9F20-453B-B2E6-478983D1EE97}"/>
            </c:ext>
          </c:extLst>
        </c:ser>
        <c:dLbls>
          <c:dLblPos val="outEnd"/>
          <c:showLegendKey val="0"/>
          <c:showVal val="1"/>
          <c:showCatName val="0"/>
          <c:showSerName val="0"/>
          <c:showPercent val="0"/>
          <c:showBubbleSize val="0"/>
        </c:dLbls>
        <c:gapWidth val="219"/>
        <c:overlap val="-27"/>
        <c:axId val="1926295311"/>
        <c:axId val="990817583"/>
      </c:barChart>
      <c:catAx>
        <c:axId val="1926295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90817583"/>
        <c:crosses val="autoZero"/>
        <c:auto val="1"/>
        <c:lblAlgn val="l"/>
        <c:lblOffset val="100"/>
        <c:noMultiLvlLbl val="0"/>
      </c:catAx>
      <c:valAx>
        <c:axId val="990817583"/>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26295311"/>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2023.xlsx]Trend_snusdebut'!$A$4</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3984-4E2A-B5E1-66A19EDB494E}"/>
                </c:ext>
              </c:extLst>
            </c:dLbl>
            <c:dLbl>
              <c:idx val="2"/>
              <c:delete val="1"/>
              <c:extLst>
                <c:ext xmlns:c15="http://schemas.microsoft.com/office/drawing/2012/chart" uri="{CE6537A1-D6FC-4f65-9D91-7224C49458BB}"/>
                <c:ext xmlns:c16="http://schemas.microsoft.com/office/drawing/2014/chart" uri="{C3380CC4-5D6E-409C-BE32-E72D297353CC}">
                  <c16:uniqueId val="{00000001-3984-4E2A-B5E1-66A19EDB494E}"/>
                </c:ext>
              </c:extLst>
            </c:dLbl>
            <c:dLbl>
              <c:idx val="3"/>
              <c:delete val="1"/>
              <c:extLst>
                <c:ext xmlns:c15="http://schemas.microsoft.com/office/drawing/2012/chart" uri="{CE6537A1-D6FC-4f65-9D91-7224C49458BB}"/>
                <c:ext xmlns:c16="http://schemas.microsoft.com/office/drawing/2014/chart" uri="{C3380CC4-5D6E-409C-BE32-E72D297353CC}">
                  <c16:uniqueId val="{00000002-3984-4E2A-B5E1-66A19EDB494E}"/>
                </c:ext>
              </c:extLst>
            </c:dLbl>
            <c:dLbl>
              <c:idx val="4"/>
              <c:delete val="1"/>
              <c:extLst>
                <c:ext xmlns:c15="http://schemas.microsoft.com/office/drawing/2012/chart" uri="{CE6537A1-D6FC-4f65-9D91-7224C49458BB}"/>
                <c:ext xmlns:c16="http://schemas.microsoft.com/office/drawing/2014/chart" uri="{C3380CC4-5D6E-409C-BE32-E72D297353CC}">
                  <c16:uniqueId val="{00000003-3984-4E2A-B5E1-66A19EDB494E}"/>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84-4E2A-B5E1-66A19EDB494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2023.xlsx]Trend_snusdebut'!$B$3:$G$3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2023.xlsx]Trend_snusdebut'!$B$4:$G$4</c:f>
              <c:numCache>
                <c:formatCode>0</c:formatCode>
                <c:ptCount val="6"/>
                <c:pt idx="0" formatCode="General">
                  <c:v>19</c:v>
                </c:pt>
                <c:pt idx="1">
                  <c:v>19.3</c:v>
                </c:pt>
                <c:pt idx="2">
                  <c:v>14</c:v>
                </c:pt>
                <c:pt idx="3" formatCode="General">
                  <c:v>15</c:v>
                </c:pt>
                <c:pt idx="4" formatCode="General">
                  <c:v>17</c:v>
                </c:pt>
                <c:pt idx="5">
                  <c:v>17.3</c:v>
                </c:pt>
              </c:numCache>
            </c:numRef>
          </c:val>
          <c:smooth val="0"/>
          <c:extLst>
            <c:ext xmlns:c16="http://schemas.microsoft.com/office/drawing/2014/chart" uri="{C3380CC4-5D6E-409C-BE32-E72D297353CC}">
              <c16:uniqueId val="{00000005-3984-4E2A-B5E1-66A19EDB494E}"/>
            </c:ext>
          </c:extLst>
        </c:ser>
        <c:ser>
          <c:idx val="1"/>
          <c:order val="1"/>
          <c:tx>
            <c:strRef>
              <c:f>'[Elevers drogvanor Värmland åk 9 gy åk 2 2023.xlsx]Trend_snusdebut'!$A$5</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6-3984-4E2A-B5E1-66A19EDB494E}"/>
                </c:ext>
              </c:extLst>
            </c:dLbl>
            <c:dLbl>
              <c:idx val="2"/>
              <c:delete val="1"/>
              <c:extLst>
                <c:ext xmlns:c15="http://schemas.microsoft.com/office/drawing/2012/chart" uri="{CE6537A1-D6FC-4f65-9D91-7224C49458BB}"/>
                <c:ext xmlns:c16="http://schemas.microsoft.com/office/drawing/2014/chart" uri="{C3380CC4-5D6E-409C-BE32-E72D297353CC}">
                  <c16:uniqueId val="{00000007-3984-4E2A-B5E1-66A19EDB494E}"/>
                </c:ext>
              </c:extLst>
            </c:dLbl>
            <c:dLbl>
              <c:idx val="3"/>
              <c:delete val="1"/>
              <c:extLst>
                <c:ext xmlns:c15="http://schemas.microsoft.com/office/drawing/2012/chart" uri="{CE6537A1-D6FC-4f65-9D91-7224C49458BB}"/>
                <c:ext xmlns:c16="http://schemas.microsoft.com/office/drawing/2014/chart" uri="{C3380CC4-5D6E-409C-BE32-E72D297353CC}">
                  <c16:uniqueId val="{00000008-3984-4E2A-B5E1-66A19EDB494E}"/>
                </c:ext>
              </c:extLst>
            </c:dLbl>
            <c:dLbl>
              <c:idx val="4"/>
              <c:delete val="1"/>
              <c:extLst>
                <c:ext xmlns:c15="http://schemas.microsoft.com/office/drawing/2012/chart" uri="{CE6537A1-D6FC-4f65-9D91-7224C49458BB}"/>
                <c:ext xmlns:c16="http://schemas.microsoft.com/office/drawing/2014/chart" uri="{C3380CC4-5D6E-409C-BE32-E72D297353CC}">
                  <c16:uniqueId val="{00000009-3984-4E2A-B5E1-66A19EDB494E}"/>
                </c:ext>
              </c:extLst>
            </c:dLbl>
            <c:dLbl>
              <c:idx val="5"/>
              <c:layout>
                <c:manualLayout>
                  <c:x val="-1.2935035758548312E-16"/>
                  <c:y val="-3.52777777777779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984-4E2A-B5E1-66A19EDB494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2023.xlsx]Trend_snusdebut'!$B$3:$G$3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2023.xlsx]Trend_snusdebut'!$B$5:$G$5</c:f>
              <c:numCache>
                <c:formatCode>0</c:formatCode>
                <c:ptCount val="6"/>
                <c:pt idx="0" formatCode="General">
                  <c:v>8</c:v>
                </c:pt>
                <c:pt idx="1">
                  <c:v>7.8</c:v>
                </c:pt>
                <c:pt idx="2">
                  <c:v>4</c:v>
                </c:pt>
                <c:pt idx="3" formatCode="General">
                  <c:v>4</c:v>
                </c:pt>
                <c:pt idx="4" formatCode="General">
                  <c:v>10</c:v>
                </c:pt>
                <c:pt idx="5">
                  <c:v>10.5</c:v>
                </c:pt>
              </c:numCache>
            </c:numRef>
          </c:val>
          <c:smooth val="0"/>
          <c:extLst>
            <c:ext xmlns:c16="http://schemas.microsoft.com/office/drawing/2014/chart" uri="{C3380CC4-5D6E-409C-BE32-E72D297353CC}">
              <c16:uniqueId val="{0000000B-3984-4E2A-B5E1-66A19EDB494E}"/>
            </c:ext>
          </c:extLst>
        </c:ser>
        <c:ser>
          <c:idx val="2"/>
          <c:order val="2"/>
          <c:tx>
            <c:strRef>
              <c:f>'[Elevers drogvanor Värmland åk 9 gy åk 2 2023.xlsx]Trend_snusdebut'!$A$6</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C-3984-4E2A-B5E1-66A19EDB494E}"/>
                </c:ext>
              </c:extLst>
            </c:dLbl>
            <c:dLbl>
              <c:idx val="2"/>
              <c:delete val="1"/>
              <c:extLst>
                <c:ext xmlns:c15="http://schemas.microsoft.com/office/drawing/2012/chart" uri="{CE6537A1-D6FC-4f65-9D91-7224C49458BB}"/>
                <c:ext xmlns:c16="http://schemas.microsoft.com/office/drawing/2014/chart" uri="{C3380CC4-5D6E-409C-BE32-E72D297353CC}">
                  <c16:uniqueId val="{0000000D-3984-4E2A-B5E1-66A19EDB494E}"/>
                </c:ext>
              </c:extLst>
            </c:dLbl>
            <c:dLbl>
              <c:idx val="3"/>
              <c:delete val="1"/>
              <c:extLst>
                <c:ext xmlns:c15="http://schemas.microsoft.com/office/drawing/2012/chart" uri="{CE6537A1-D6FC-4f65-9D91-7224C49458BB}"/>
                <c:ext xmlns:c16="http://schemas.microsoft.com/office/drawing/2014/chart" uri="{C3380CC4-5D6E-409C-BE32-E72D297353CC}">
                  <c16:uniqueId val="{0000000E-3984-4E2A-B5E1-66A19EDB494E}"/>
                </c:ext>
              </c:extLst>
            </c:dLbl>
            <c:dLbl>
              <c:idx val="4"/>
              <c:delete val="1"/>
              <c:extLst>
                <c:ext xmlns:c15="http://schemas.microsoft.com/office/drawing/2012/chart" uri="{CE6537A1-D6FC-4f65-9D91-7224C49458BB}"/>
                <c:ext xmlns:c16="http://schemas.microsoft.com/office/drawing/2014/chart" uri="{C3380CC4-5D6E-409C-BE32-E72D297353CC}">
                  <c16:uniqueId val="{0000000F-3984-4E2A-B5E1-66A19EDB494E}"/>
                </c:ext>
              </c:extLst>
            </c:dLbl>
            <c:dLbl>
              <c:idx val="5"/>
              <c:layout>
                <c:manualLayout>
                  <c:x val="1.7638888888887596E-3"/>
                  <c:y val="3.919753086419753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984-4E2A-B5E1-66A19EDB494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2023.xlsx]Trend_snusdebut'!$B$3:$G$3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2023.xlsx]Trend_snusdebut'!$B$6:$G$6</c:f>
              <c:numCache>
                <c:formatCode>0</c:formatCode>
                <c:ptCount val="6"/>
                <c:pt idx="0" formatCode="General">
                  <c:v>11</c:v>
                </c:pt>
                <c:pt idx="1">
                  <c:v>9</c:v>
                </c:pt>
                <c:pt idx="2">
                  <c:v>5</c:v>
                </c:pt>
                <c:pt idx="3" formatCode="General">
                  <c:v>6</c:v>
                </c:pt>
                <c:pt idx="4" formatCode="General">
                  <c:v>9</c:v>
                </c:pt>
                <c:pt idx="5">
                  <c:v>10</c:v>
                </c:pt>
              </c:numCache>
            </c:numRef>
          </c:val>
          <c:smooth val="0"/>
          <c:extLst>
            <c:ext xmlns:c16="http://schemas.microsoft.com/office/drawing/2014/chart" uri="{C3380CC4-5D6E-409C-BE32-E72D297353CC}">
              <c16:uniqueId val="{00000011-3984-4E2A-B5E1-66A19EDB494E}"/>
            </c:ext>
          </c:extLst>
        </c:ser>
        <c:ser>
          <c:idx val="3"/>
          <c:order val="3"/>
          <c:tx>
            <c:strRef>
              <c:f>'[Elevers drogvanor Värmland åk 9 gy åk 2 2023.xlsx]Trend_snusdebut'!$A$7</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2-3984-4E2A-B5E1-66A19EDB494E}"/>
                </c:ext>
              </c:extLst>
            </c:dLbl>
            <c:dLbl>
              <c:idx val="2"/>
              <c:delete val="1"/>
              <c:extLst>
                <c:ext xmlns:c15="http://schemas.microsoft.com/office/drawing/2012/chart" uri="{CE6537A1-D6FC-4f65-9D91-7224C49458BB}"/>
                <c:ext xmlns:c16="http://schemas.microsoft.com/office/drawing/2014/chart" uri="{C3380CC4-5D6E-409C-BE32-E72D297353CC}">
                  <c16:uniqueId val="{00000013-3984-4E2A-B5E1-66A19EDB494E}"/>
                </c:ext>
              </c:extLst>
            </c:dLbl>
            <c:dLbl>
              <c:idx val="3"/>
              <c:delete val="1"/>
              <c:extLst>
                <c:ext xmlns:c15="http://schemas.microsoft.com/office/drawing/2012/chart" uri="{CE6537A1-D6FC-4f65-9D91-7224C49458BB}"/>
                <c:ext xmlns:c16="http://schemas.microsoft.com/office/drawing/2014/chart" uri="{C3380CC4-5D6E-409C-BE32-E72D297353CC}">
                  <c16:uniqueId val="{00000014-3984-4E2A-B5E1-66A19EDB494E}"/>
                </c:ext>
              </c:extLst>
            </c:dLbl>
            <c:dLbl>
              <c:idx val="4"/>
              <c:delete val="1"/>
              <c:extLst>
                <c:ext xmlns:c15="http://schemas.microsoft.com/office/drawing/2012/chart" uri="{CE6537A1-D6FC-4f65-9D91-7224C49458BB}"/>
                <c:ext xmlns:c16="http://schemas.microsoft.com/office/drawing/2014/chart" uri="{C3380CC4-5D6E-409C-BE32-E72D297353CC}">
                  <c16:uniqueId val="{00000015-3984-4E2A-B5E1-66A19EDB494E}"/>
                </c:ext>
              </c:extLst>
            </c:dLbl>
            <c:dLbl>
              <c:idx val="5"/>
              <c:layout>
                <c:manualLayout>
                  <c:x val="3.5277777777776484E-3"/>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984-4E2A-B5E1-66A19EDB494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2023.xlsx]Trend_snusdebut'!$B$3:$G$3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2023.xlsx]Trend_snusdebut'!$B$7:$G$7</c:f>
              <c:numCache>
                <c:formatCode>0</c:formatCode>
                <c:ptCount val="6"/>
                <c:pt idx="0" formatCode="General">
                  <c:v>5</c:v>
                </c:pt>
                <c:pt idx="1">
                  <c:v>4</c:v>
                </c:pt>
                <c:pt idx="2">
                  <c:v>2</c:v>
                </c:pt>
                <c:pt idx="3" formatCode="General">
                  <c:v>3</c:v>
                </c:pt>
                <c:pt idx="4" formatCode="General">
                  <c:v>3</c:v>
                </c:pt>
                <c:pt idx="5">
                  <c:v>7</c:v>
                </c:pt>
              </c:numCache>
            </c:numRef>
          </c:val>
          <c:smooth val="0"/>
          <c:extLst>
            <c:ext xmlns:c16="http://schemas.microsoft.com/office/drawing/2014/chart" uri="{C3380CC4-5D6E-409C-BE32-E72D297353CC}">
              <c16:uniqueId val="{00000017-3984-4E2A-B5E1-66A19EDB494E}"/>
            </c:ext>
          </c:extLst>
        </c:ser>
        <c:dLbls>
          <c:dLblPos val="l"/>
          <c:showLegendKey val="0"/>
          <c:showVal val="1"/>
          <c:showCatName val="0"/>
          <c:showSerName val="0"/>
          <c:showPercent val="0"/>
          <c:showBubbleSize val="0"/>
        </c:dLbls>
        <c:marker val="1"/>
        <c:smooth val="0"/>
        <c:axId val="1979542143"/>
        <c:axId val="329881151"/>
      </c:lineChart>
      <c:catAx>
        <c:axId val="1979542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29881151"/>
        <c:crosses val="autoZero"/>
        <c:auto val="1"/>
        <c:lblAlgn val="ctr"/>
        <c:lblOffset val="100"/>
        <c:noMultiLvlLbl val="0"/>
      </c:catAx>
      <c:valAx>
        <c:axId val="329881151"/>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79542143"/>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2023.xlsx]Snusdebut 13 år'!$B$3</c:f>
              <c:strCache>
                <c:ptCount val="1"/>
                <c:pt idx="0">
                  <c:v>Totalt</c:v>
                </c:pt>
              </c:strCache>
            </c:strRef>
          </c:tx>
          <c:spPr>
            <a:solidFill>
              <a:schemeClr val="accent1"/>
            </a:solidFill>
            <a:ln>
              <a:noFill/>
            </a:ln>
            <a:effectLst/>
          </c:spPr>
          <c:invertIfNegative val="0"/>
          <c:dLbls>
            <c:dLbl>
              <c:idx val="2"/>
              <c:tx>
                <c:rich>
                  <a:bodyPr/>
                  <a:lstStyle/>
                  <a:p>
                    <a:r>
                      <a:rPr lang="en-US"/>
                      <a:t>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206-45FE-8A87-6F3EE822BC02}"/>
                </c:ext>
              </c:extLst>
            </c:dLbl>
            <c:dLbl>
              <c:idx val="11"/>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206-45FE-8A87-6F3EE822BC02}"/>
                </c:ext>
              </c:extLst>
            </c:dLbl>
            <c:dLbl>
              <c:idx val="16"/>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2-0206-45FE-8A87-6F3EE822BC02}"/>
                </c:ext>
              </c:extLst>
            </c:dLbl>
            <c:dLbl>
              <c:idx val="17"/>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3-0206-45FE-8A87-6F3EE822BC02}"/>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2023.xlsx]Snusdebut 13 år'!$A$4:$A$21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2023.xlsx]Snusdebut 13 år'!$B$4:$B$21</c:f>
              <c:numCache>
                <c:formatCode>0</c:formatCode>
                <c:ptCount val="18"/>
                <c:pt idx="0">
                  <c:v>12.2</c:v>
                </c:pt>
                <c:pt idx="1">
                  <c:v>27.9</c:v>
                </c:pt>
                <c:pt idx="2">
                  <c:v>20</c:v>
                </c:pt>
                <c:pt idx="3">
                  <c:v>24.3</c:v>
                </c:pt>
                <c:pt idx="4">
                  <c:v>13.6</c:v>
                </c:pt>
                <c:pt idx="5">
                  <c:v>18.8</c:v>
                </c:pt>
                <c:pt idx="6">
                  <c:v>12.3</c:v>
                </c:pt>
                <c:pt idx="7">
                  <c:v>10.6</c:v>
                </c:pt>
                <c:pt idx="8">
                  <c:v>25.2</c:v>
                </c:pt>
                <c:pt idx="9">
                  <c:v>10.1</c:v>
                </c:pt>
                <c:pt idx="10">
                  <c:v>13.8</c:v>
                </c:pt>
                <c:pt idx="12">
                  <c:v>19.2</c:v>
                </c:pt>
                <c:pt idx="13">
                  <c:v>15.2</c:v>
                </c:pt>
                <c:pt idx="15">
                  <c:v>14.9</c:v>
                </c:pt>
                <c:pt idx="16">
                  <c:v>14.4</c:v>
                </c:pt>
                <c:pt idx="17">
                  <c:v>8</c:v>
                </c:pt>
              </c:numCache>
            </c:numRef>
          </c:val>
          <c:extLst>
            <c:ext xmlns:c16="http://schemas.microsoft.com/office/drawing/2014/chart" uri="{C3380CC4-5D6E-409C-BE32-E72D297353CC}">
              <c16:uniqueId val="{00000004-0206-45FE-8A87-6F3EE822BC02}"/>
            </c:ext>
          </c:extLst>
        </c:ser>
        <c:ser>
          <c:idx val="1"/>
          <c:order val="1"/>
          <c:tx>
            <c:strRef>
              <c:f>'[Elevers drogvanor Värmland åk 9 gy åk 2 2023.xlsx]Snusdebut 13 år'!$C$3</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2023.xlsx]Snusdebut 13 år'!$A$4:$A$21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2023.xlsx]Snusdebut 13 år'!$C$4:$C$21</c:f>
              <c:numCache>
                <c:formatCode>General</c:formatCode>
                <c:ptCount val="18"/>
                <c:pt idx="16" formatCode="0">
                  <c:v>17.3</c:v>
                </c:pt>
                <c:pt idx="17" formatCode="0">
                  <c:v>10</c:v>
                </c:pt>
              </c:numCache>
            </c:numRef>
          </c:val>
          <c:extLst>
            <c:ext xmlns:c16="http://schemas.microsoft.com/office/drawing/2014/chart" uri="{C3380CC4-5D6E-409C-BE32-E72D297353CC}">
              <c16:uniqueId val="{00000005-0206-45FE-8A87-6F3EE822BC02}"/>
            </c:ext>
          </c:extLst>
        </c:ser>
        <c:ser>
          <c:idx val="2"/>
          <c:order val="2"/>
          <c:tx>
            <c:strRef>
              <c:f>'[Elevers drogvanor Värmland åk 9 gy åk 2 2023.xlsx]Snusdebut 13 år'!$D$3</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2023.xlsx]Snusdebut 13 år'!$A$4:$A$21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2023.xlsx]Snusdebut 13 år'!$D$4:$D$21</c:f>
              <c:numCache>
                <c:formatCode>General</c:formatCode>
                <c:ptCount val="18"/>
                <c:pt idx="16" formatCode="0">
                  <c:v>10.5</c:v>
                </c:pt>
                <c:pt idx="17" formatCode="0">
                  <c:v>7</c:v>
                </c:pt>
              </c:numCache>
            </c:numRef>
          </c:val>
          <c:extLst>
            <c:ext xmlns:c16="http://schemas.microsoft.com/office/drawing/2014/chart" uri="{C3380CC4-5D6E-409C-BE32-E72D297353CC}">
              <c16:uniqueId val="{00000006-0206-45FE-8A87-6F3EE822BC02}"/>
            </c:ext>
          </c:extLst>
        </c:ser>
        <c:dLbls>
          <c:dLblPos val="outEnd"/>
          <c:showLegendKey val="0"/>
          <c:showVal val="1"/>
          <c:showCatName val="0"/>
          <c:showSerName val="0"/>
          <c:showPercent val="0"/>
          <c:showBubbleSize val="0"/>
        </c:dLbls>
        <c:gapWidth val="219"/>
        <c:overlap val="-27"/>
        <c:axId val="793190784"/>
        <c:axId val="793193408"/>
      </c:barChart>
      <c:catAx>
        <c:axId val="79319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793193408"/>
        <c:crosses val="autoZero"/>
        <c:auto val="1"/>
        <c:lblAlgn val="l"/>
        <c:lblOffset val="100"/>
        <c:noMultiLvlLbl val="0"/>
      </c:catAx>
      <c:valAx>
        <c:axId val="793193408"/>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793190784"/>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'[Elevers drogvanor Värmland åk 9 gy åk 2 2023.xlsx]köpa snus'!$B$2</c:f>
              <c:strCache>
                <c:ptCount val="1"/>
                <c:pt idx="0">
                  <c:v>Tjejer</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2023.xlsx]köpa snus'!$A$3:$A$6</c:f>
              <c:strCache>
                <c:ptCount val="4"/>
                <c:pt idx="0">
                  <c:v>Från föräldrar/vårdnadshavare</c:v>
                </c:pt>
                <c:pt idx="1">
                  <c:v>Köper själv</c:v>
                </c:pt>
                <c:pt idx="2">
                  <c:v>Från annan person</c:v>
                </c:pt>
                <c:pt idx="3">
                  <c:v>Från kompisar</c:v>
                </c:pt>
              </c:strCache>
            </c:strRef>
          </c:cat>
          <c:val>
            <c:numRef>
              <c:f>'[Elevers drogvanor Värmland åk 9 gy åk 2 2023.xlsx]köpa snus'!$B$3:$B$6</c:f>
              <c:numCache>
                <c:formatCode>0</c:formatCode>
                <c:ptCount val="4"/>
                <c:pt idx="0">
                  <c:v>11.5</c:v>
                </c:pt>
                <c:pt idx="1">
                  <c:v>12.6</c:v>
                </c:pt>
                <c:pt idx="2">
                  <c:v>28.7</c:v>
                </c:pt>
                <c:pt idx="3">
                  <c:v>47.1</c:v>
                </c:pt>
              </c:numCache>
            </c:numRef>
          </c:val>
          <c:extLst>
            <c:ext xmlns:c16="http://schemas.microsoft.com/office/drawing/2014/chart" uri="{C3380CC4-5D6E-409C-BE32-E72D297353CC}">
              <c16:uniqueId val="{00000000-2C6B-43E1-AC7C-FACEA358C326}"/>
            </c:ext>
          </c:extLst>
        </c:ser>
        <c:ser>
          <c:idx val="1"/>
          <c:order val="1"/>
          <c:tx>
            <c:strRef>
              <c:f>'[Elevers drogvanor Värmland åk 9 gy åk 2 2023.xlsx]köpa snus'!$C$2</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2023.xlsx]köpa snus'!$A$3:$A$6</c:f>
              <c:strCache>
                <c:ptCount val="4"/>
                <c:pt idx="0">
                  <c:v>Från föräldrar/vårdnadshavare</c:v>
                </c:pt>
                <c:pt idx="1">
                  <c:v>Köper själv</c:v>
                </c:pt>
                <c:pt idx="2">
                  <c:v>Från annan person</c:v>
                </c:pt>
                <c:pt idx="3">
                  <c:v>Från kompisar</c:v>
                </c:pt>
              </c:strCache>
            </c:strRef>
          </c:cat>
          <c:val>
            <c:numRef>
              <c:f>'[Elevers drogvanor Värmland åk 9 gy åk 2 2023.xlsx]köpa snus'!$C$3:$C$6</c:f>
              <c:numCache>
                <c:formatCode>0</c:formatCode>
                <c:ptCount val="4"/>
                <c:pt idx="0">
                  <c:v>11.3</c:v>
                </c:pt>
                <c:pt idx="1">
                  <c:v>28</c:v>
                </c:pt>
                <c:pt idx="2">
                  <c:v>27.3</c:v>
                </c:pt>
                <c:pt idx="3">
                  <c:v>33.299999999999997</c:v>
                </c:pt>
              </c:numCache>
            </c:numRef>
          </c:val>
          <c:extLst>
            <c:ext xmlns:c16="http://schemas.microsoft.com/office/drawing/2014/chart" uri="{C3380CC4-5D6E-409C-BE32-E72D297353CC}">
              <c16:uniqueId val="{00000001-2C6B-43E1-AC7C-FACEA358C326}"/>
            </c:ext>
          </c:extLst>
        </c:ser>
        <c:ser>
          <c:idx val="2"/>
          <c:order val="2"/>
          <c:tx>
            <c:strRef>
              <c:f>'[Elevers drogvanor Värmland åk 9 gy åk 2 2023.xlsx]köpa snus'!$D$2</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2023.xlsx]köpa snus'!$A$3:$A$6</c:f>
              <c:strCache>
                <c:ptCount val="4"/>
                <c:pt idx="0">
                  <c:v>Från föräldrar/vårdnadshavare</c:v>
                </c:pt>
                <c:pt idx="1">
                  <c:v>Köper själv</c:v>
                </c:pt>
                <c:pt idx="2">
                  <c:v>Från annan person</c:v>
                </c:pt>
                <c:pt idx="3">
                  <c:v>Från kompisar</c:v>
                </c:pt>
              </c:strCache>
            </c:strRef>
          </c:cat>
          <c:val>
            <c:numRef>
              <c:f>'[Elevers drogvanor Värmland åk 9 gy åk 2 2023.xlsx]köpa snus'!$D$3:$D$6</c:f>
              <c:numCache>
                <c:formatCode>0</c:formatCode>
                <c:ptCount val="4"/>
                <c:pt idx="0">
                  <c:v>11.2</c:v>
                </c:pt>
                <c:pt idx="1">
                  <c:v>24.7</c:v>
                </c:pt>
                <c:pt idx="2">
                  <c:v>26.7</c:v>
                </c:pt>
                <c:pt idx="3">
                  <c:v>37.5</c:v>
                </c:pt>
              </c:numCache>
            </c:numRef>
          </c:val>
          <c:extLst>
            <c:ext xmlns:c16="http://schemas.microsoft.com/office/drawing/2014/chart" uri="{C3380CC4-5D6E-409C-BE32-E72D297353CC}">
              <c16:uniqueId val="{00000002-2C6B-43E1-AC7C-FACEA358C326}"/>
            </c:ext>
          </c:extLst>
        </c:ser>
        <c:dLbls>
          <c:dLblPos val="outEnd"/>
          <c:showLegendKey val="0"/>
          <c:showVal val="1"/>
          <c:showCatName val="0"/>
          <c:showSerName val="0"/>
          <c:showPercent val="0"/>
          <c:showBubbleSize val="0"/>
        </c:dLbls>
        <c:gapWidth val="182"/>
        <c:axId val="1705675904"/>
        <c:axId val="1705684224"/>
      </c:barChart>
      <c:catAx>
        <c:axId val="1705675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705684224"/>
        <c:crosses val="autoZero"/>
        <c:auto val="1"/>
        <c:lblAlgn val="ctr"/>
        <c:lblOffset val="100"/>
        <c:noMultiLvlLbl val="0"/>
      </c:catAx>
      <c:valAx>
        <c:axId val="17056842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705675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2023.xlsx]sluta snusa'!$B$2</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2023.xlsx]sluta snusa'!$A$3:$A$4</c:f>
              <c:strCache>
                <c:ptCount val="2"/>
                <c:pt idx="0">
                  <c:v>Årskurs 9</c:v>
                </c:pt>
                <c:pt idx="1">
                  <c:v>Gymnasiet åk 2</c:v>
                </c:pt>
              </c:strCache>
            </c:strRef>
          </c:cat>
          <c:val>
            <c:numRef>
              <c:f>'[Elevers drogvanor Värmland åk 9 gy åk 2 2023.xlsx]sluta snusa'!$B$3:$B$4</c:f>
              <c:numCache>
                <c:formatCode>0</c:formatCode>
                <c:ptCount val="2"/>
                <c:pt idx="0">
                  <c:v>39.5</c:v>
                </c:pt>
                <c:pt idx="1">
                  <c:v>44.4</c:v>
                </c:pt>
              </c:numCache>
            </c:numRef>
          </c:val>
          <c:extLst>
            <c:ext xmlns:c16="http://schemas.microsoft.com/office/drawing/2014/chart" uri="{C3380CC4-5D6E-409C-BE32-E72D297353CC}">
              <c16:uniqueId val="{00000000-4EAB-4084-9440-E2EEBBDDF81B}"/>
            </c:ext>
          </c:extLst>
        </c:ser>
        <c:ser>
          <c:idx val="1"/>
          <c:order val="1"/>
          <c:tx>
            <c:strRef>
              <c:f>'[Elevers drogvanor Värmland åk 9 gy åk 2 2023.xlsx]sluta snusa'!$C$2</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2023.xlsx]sluta snusa'!$A$3:$A$4</c:f>
              <c:strCache>
                <c:ptCount val="2"/>
                <c:pt idx="0">
                  <c:v>Årskurs 9</c:v>
                </c:pt>
                <c:pt idx="1">
                  <c:v>Gymnasiet åk 2</c:v>
                </c:pt>
              </c:strCache>
            </c:strRef>
          </c:cat>
          <c:val>
            <c:numRef>
              <c:f>'[Elevers drogvanor Värmland åk 9 gy åk 2 2023.xlsx]sluta snusa'!$C$3:$C$4</c:f>
              <c:numCache>
                <c:formatCode>0</c:formatCode>
                <c:ptCount val="2"/>
                <c:pt idx="0">
                  <c:v>36.1</c:v>
                </c:pt>
                <c:pt idx="1">
                  <c:v>34.9</c:v>
                </c:pt>
              </c:numCache>
            </c:numRef>
          </c:val>
          <c:extLst>
            <c:ext xmlns:c16="http://schemas.microsoft.com/office/drawing/2014/chart" uri="{C3380CC4-5D6E-409C-BE32-E72D297353CC}">
              <c16:uniqueId val="{00000001-4EAB-4084-9440-E2EEBBDDF81B}"/>
            </c:ext>
          </c:extLst>
        </c:ser>
        <c:ser>
          <c:idx val="2"/>
          <c:order val="2"/>
          <c:tx>
            <c:strRef>
              <c:f>'[Elevers drogvanor Värmland åk 9 gy åk 2 2023.xlsx]sluta snusa'!$D$2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2023.xlsx]sluta snusa'!$A$3:$A$4</c:f>
              <c:strCache>
                <c:ptCount val="2"/>
                <c:pt idx="0">
                  <c:v>Årskurs 9</c:v>
                </c:pt>
                <c:pt idx="1">
                  <c:v>Gymnasiet åk 2</c:v>
                </c:pt>
              </c:strCache>
            </c:strRef>
          </c:cat>
          <c:val>
            <c:numRef>
              <c:f>'[Elevers drogvanor Värmland åk 9 gy åk 2 2023.xlsx]sluta snusa'!$D$3:$D$4</c:f>
              <c:numCache>
                <c:formatCode>0</c:formatCode>
                <c:ptCount val="2"/>
                <c:pt idx="0">
                  <c:v>51.1</c:v>
                </c:pt>
                <c:pt idx="1">
                  <c:v>58.4</c:v>
                </c:pt>
              </c:numCache>
            </c:numRef>
          </c:val>
          <c:extLst>
            <c:ext xmlns:c16="http://schemas.microsoft.com/office/drawing/2014/chart" uri="{C3380CC4-5D6E-409C-BE32-E72D297353CC}">
              <c16:uniqueId val="{00000002-4EAB-4084-9440-E2EEBBDDF81B}"/>
            </c:ext>
          </c:extLst>
        </c:ser>
        <c:dLbls>
          <c:dLblPos val="outEnd"/>
          <c:showLegendKey val="0"/>
          <c:showVal val="1"/>
          <c:showCatName val="0"/>
          <c:showSerName val="0"/>
          <c:showPercent val="0"/>
          <c:showBubbleSize val="0"/>
        </c:dLbls>
        <c:gapWidth val="219"/>
        <c:overlap val="-27"/>
        <c:axId val="535398688"/>
        <c:axId val="535397704"/>
      </c:barChart>
      <c:catAx>
        <c:axId val="53539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35397704"/>
        <c:crosses val="autoZero"/>
        <c:auto val="1"/>
        <c:lblAlgn val="ctr"/>
        <c:lblOffset val="100"/>
        <c:noMultiLvlLbl val="0"/>
      </c:catAx>
      <c:valAx>
        <c:axId val="53539770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353986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2023.xlsx]Trend_alkoholkonsument'!$A$4</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F298-4AD8-90A4-0FBEBC02420E}"/>
                </c:ext>
              </c:extLst>
            </c:dLbl>
            <c:dLbl>
              <c:idx val="2"/>
              <c:delete val="1"/>
              <c:extLst>
                <c:ext xmlns:c15="http://schemas.microsoft.com/office/drawing/2012/chart" uri="{CE6537A1-D6FC-4f65-9D91-7224C49458BB}"/>
                <c:ext xmlns:c16="http://schemas.microsoft.com/office/drawing/2014/chart" uri="{C3380CC4-5D6E-409C-BE32-E72D297353CC}">
                  <c16:uniqueId val="{00000001-F298-4AD8-90A4-0FBEBC02420E}"/>
                </c:ext>
              </c:extLst>
            </c:dLbl>
            <c:dLbl>
              <c:idx val="3"/>
              <c:delete val="1"/>
              <c:extLst>
                <c:ext xmlns:c15="http://schemas.microsoft.com/office/drawing/2012/chart" uri="{CE6537A1-D6FC-4f65-9D91-7224C49458BB}"/>
                <c:ext xmlns:c16="http://schemas.microsoft.com/office/drawing/2014/chart" uri="{C3380CC4-5D6E-409C-BE32-E72D297353CC}">
                  <c16:uniqueId val="{00000002-F298-4AD8-90A4-0FBEBC02420E}"/>
                </c:ext>
              </c:extLst>
            </c:dLbl>
            <c:dLbl>
              <c:idx val="4"/>
              <c:delete val="1"/>
              <c:extLst>
                <c:ext xmlns:c15="http://schemas.microsoft.com/office/drawing/2012/chart" uri="{CE6537A1-D6FC-4f65-9D91-7224C49458BB}"/>
                <c:ext xmlns:c16="http://schemas.microsoft.com/office/drawing/2014/chart" uri="{C3380CC4-5D6E-409C-BE32-E72D297353CC}">
                  <c16:uniqueId val="{00000003-F298-4AD8-90A4-0FBEBC02420E}"/>
                </c:ext>
              </c:extLst>
            </c:dLbl>
            <c:dLbl>
              <c:idx val="5"/>
              <c:layout>
                <c:manualLayout>
                  <c:x val="-1.2935035758548312E-16"/>
                  <c:y val="4.31172706428176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298-4AD8-90A4-0FBEBC0242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2023.xlsx]Trend_alkoholkonsument'!$B$3:$G$3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2023.xlsx]Trend_alkoholkonsument'!$B$4:$G$4</c:f>
              <c:numCache>
                <c:formatCode>General</c:formatCode>
                <c:ptCount val="6"/>
                <c:pt idx="0" formatCode="0">
                  <c:v>36.5</c:v>
                </c:pt>
                <c:pt idx="1">
                  <c:v>32</c:v>
                </c:pt>
                <c:pt idx="2" formatCode="0">
                  <c:v>29</c:v>
                </c:pt>
                <c:pt idx="3">
                  <c:v>32</c:v>
                </c:pt>
                <c:pt idx="4">
                  <c:v>31</c:v>
                </c:pt>
                <c:pt idx="5" formatCode="0">
                  <c:v>31.6</c:v>
                </c:pt>
              </c:numCache>
            </c:numRef>
          </c:val>
          <c:smooth val="0"/>
          <c:extLst>
            <c:ext xmlns:c16="http://schemas.microsoft.com/office/drawing/2014/chart" uri="{C3380CC4-5D6E-409C-BE32-E72D297353CC}">
              <c16:uniqueId val="{00000005-F298-4AD8-90A4-0FBEBC02420E}"/>
            </c:ext>
          </c:extLst>
        </c:ser>
        <c:ser>
          <c:idx val="1"/>
          <c:order val="1"/>
          <c:tx>
            <c:strRef>
              <c:f>'[Elevers drogvanor Värmland åk 9 gy åk 2 2023.xlsx]Trend_alkoholkonsument'!$A$5</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6-F298-4AD8-90A4-0FBEBC02420E}"/>
                </c:ext>
              </c:extLst>
            </c:dLbl>
            <c:dLbl>
              <c:idx val="2"/>
              <c:delete val="1"/>
              <c:extLst>
                <c:ext xmlns:c15="http://schemas.microsoft.com/office/drawing/2012/chart" uri="{CE6537A1-D6FC-4f65-9D91-7224C49458BB}"/>
                <c:ext xmlns:c16="http://schemas.microsoft.com/office/drawing/2014/chart" uri="{C3380CC4-5D6E-409C-BE32-E72D297353CC}">
                  <c16:uniqueId val="{00000007-F298-4AD8-90A4-0FBEBC02420E}"/>
                </c:ext>
              </c:extLst>
            </c:dLbl>
            <c:dLbl>
              <c:idx val="3"/>
              <c:delete val="1"/>
              <c:extLst>
                <c:ext xmlns:c15="http://schemas.microsoft.com/office/drawing/2012/chart" uri="{CE6537A1-D6FC-4f65-9D91-7224C49458BB}"/>
                <c:ext xmlns:c16="http://schemas.microsoft.com/office/drawing/2014/chart" uri="{C3380CC4-5D6E-409C-BE32-E72D297353CC}">
                  <c16:uniqueId val="{00000008-F298-4AD8-90A4-0FBEBC02420E}"/>
                </c:ext>
              </c:extLst>
            </c:dLbl>
            <c:dLbl>
              <c:idx val="4"/>
              <c:delete val="1"/>
              <c:extLst>
                <c:ext xmlns:c15="http://schemas.microsoft.com/office/drawing/2012/chart" uri="{CE6537A1-D6FC-4f65-9D91-7224C49458BB}"/>
                <c:ext xmlns:c16="http://schemas.microsoft.com/office/drawing/2014/chart" uri="{C3380CC4-5D6E-409C-BE32-E72D297353CC}">
                  <c16:uniqueId val="{00000009-F298-4AD8-90A4-0FBEBC02420E}"/>
                </c:ext>
              </c:extLst>
            </c:dLbl>
            <c:dLbl>
              <c:idx val="5"/>
              <c:layout>
                <c:manualLayout>
                  <c:x val="9.2611111111111106E-4"/>
                  <c:y val="2.938887981824696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298-4AD8-90A4-0FBEBC0242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2023.xlsx]Trend_alkoholkonsument'!$B$3:$G$3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2023.xlsx]Trend_alkoholkonsument'!$B$5:$G$5</c:f>
              <c:numCache>
                <c:formatCode>General</c:formatCode>
                <c:ptCount val="6"/>
                <c:pt idx="0" formatCode="0">
                  <c:v>45.5</c:v>
                </c:pt>
                <c:pt idx="1">
                  <c:v>38</c:v>
                </c:pt>
                <c:pt idx="2" formatCode="0">
                  <c:v>35</c:v>
                </c:pt>
                <c:pt idx="3">
                  <c:v>35</c:v>
                </c:pt>
                <c:pt idx="4">
                  <c:v>37</c:v>
                </c:pt>
                <c:pt idx="5" formatCode="0">
                  <c:v>32.5</c:v>
                </c:pt>
              </c:numCache>
            </c:numRef>
          </c:val>
          <c:smooth val="0"/>
          <c:extLst>
            <c:ext xmlns:c16="http://schemas.microsoft.com/office/drawing/2014/chart" uri="{C3380CC4-5D6E-409C-BE32-E72D297353CC}">
              <c16:uniqueId val="{0000000B-F298-4AD8-90A4-0FBEBC02420E}"/>
            </c:ext>
          </c:extLst>
        </c:ser>
        <c:ser>
          <c:idx val="2"/>
          <c:order val="2"/>
          <c:tx>
            <c:strRef>
              <c:f>'[Elevers drogvanor Värmland åk 9 gy åk 2 2023.xlsx]Trend_alkoholkonsument'!$A$6</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0"/>
              <c:layout>
                <c:manualLayout>
                  <c:x val="-5.5795555555555557E-2"/>
                  <c:y val="1.69842540172055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298-4AD8-90A4-0FBEBC02420E}"/>
                </c:ext>
              </c:extLst>
            </c:dLbl>
            <c:dLbl>
              <c:idx val="1"/>
              <c:delete val="1"/>
              <c:extLst>
                <c:ext xmlns:c15="http://schemas.microsoft.com/office/drawing/2012/chart" uri="{CE6537A1-D6FC-4f65-9D91-7224C49458BB}"/>
                <c:ext xmlns:c16="http://schemas.microsoft.com/office/drawing/2014/chart" uri="{C3380CC4-5D6E-409C-BE32-E72D297353CC}">
                  <c16:uniqueId val="{0000000D-F298-4AD8-90A4-0FBEBC02420E}"/>
                </c:ext>
              </c:extLst>
            </c:dLbl>
            <c:dLbl>
              <c:idx val="2"/>
              <c:delete val="1"/>
              <c:extLst>
                <c:ext xmlns:c15="http://schemas.microsoft.com/office/drawing/2012/chart" uri="{CE6537A1-D6FC-4f65-9D91-7224C49458BB}"/>
                <c:ext xmlns:c16="http://schemas.microsoft.com/office/drawing/2014/chart" uri="{C3380CC4-5D6E-409C-BE32-E72D297353CC}">
                  <c16:uniqueId val="{0000000E-F298-4AD8-90A4-0FBEBC02420E}"/>
                </c:ext>
              </c:extLst>
            </c:dLbl>
            <c:dLbl>
              <c:idx val="3"/>
              <c:delete val="1"/>
              <c:extLst>
                <c:ext xmlns:c15="http://schemas.microsoft.com/office/drawing/2012/chart" uri="{CE6537A1-D6FC-4f65-9D91-7224C49458BB}"/>
                <c:ext xmlns:c16="http://schemas.microsoft.com/office/drawing/2014/chart" uri="{C3380CC4-5D6E-409C-BE32-E72D297353CC}">
                  <c16:uniqueId val="{0000000F-F298-4AD8-90A4-0FBEBC02420E}"/>
                </c:ext>
              </c:extLst>
            </c:dLbl>
            <c:dLbl>
              <c:idx val="4"/>
              <c:delete val="1"/>
              <c:extLst>
                <c:ext xmlns:c15="http://schemas.microsoft.com/office/drawing/2012/chart" uri="{CE6537A1-D6FC-4f65-9D91-7224C49458BB}"/>
                <c:ext xmlns:c16="http://schemas.microsoft.com/office/drawing/2014/chart" uri="{C3380CC4-5D6E-409C-BE32-E72D297353CC}">
                  <c16:uniqueId val="{00000010-F298-4AD8-90A4-0FBEBC02420E}"/>
                </c:ext>
              </c:extLst>
            </c:dLbl>
            <c:dLbl>
              <c:idx val="5"/>
              <c:layout>
                <c:manualLayout>
                  <c:x val="-1.2935035758548312E-16"/>
                  <c:y val="-2.35185112597188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298-4AD8-90A4-0FBEBC0242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2023.xlsx]Trend_alkoholkonsument'!$B$3:$G$3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2023.xlsx]Trend_alkoholkonsument'!$B$6:$G$6</c:f>
              <c:numCache>
                <c:formatCode>0</c:formatCode>
                <c:ptCount val="6"/>
                <c:pt idx="0" formatCode="General">
                  <c:v>44</c:v>
                </c:pt>
                <c:pt idx="1">
                  <c:v>40</c:v>
                </c:pt>
                <c:pt idx="2">
                  <c:v>37</c:v>
                </c:pt>
                <c:pt idx="3" formatCode="General">
                  <c:v>38</c:v>
                </c:pt>
                <c:pt idx="4" formatCode="General">
                  <c:v>30</c:v>
                </c:pt>
                <c:pt idx="5">
                  <c:v>34</c:v>
                </c:pt>
              </c:numCache>
            </c:numRef>
          </c:val>
          <c:smooth val="0"/>
          <c:extLst>
            <c:ext xmlns:c16="http://schemas.microsoft.com/office/drawing/2014/chart" uri="{C3380CC4-5D6E-409C-BE32-E72D297353CC}">
              <c16:uniqueId val="{00000012-F298-4AD8-90A4-0FBEBC02420E}"/>
            </c:ext>
          </c:extLst>
        </c:ser>
        <c:ser>
          <c:idx val="3"/>
          <c:order val="3"/>
          <c:tx>
            <c:strRef>
              <c:f>'[Elevers drogvanor Värmland åk 9 gy åk 2 2023.xlsx]Trend_alkoholkonsument'!$A$7</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3-F298-4AD8-90A4-0FBEBC02420E}"/>
                </c:ext>
              </c:extLst>
            </c:dLbl>
            <c:dLbl>
              <c:idx val="2"/>
              <c:delete val="1"/>
              <c:extLst>
                <c:ext xmlns:c15="http://schemas.microsoft.com/office/drawing/2012/chart" uri="{CE6537A1-D6FC-4f65-9D91-7224C49458BB}"/>
                <c:ext xmlns:c16="http://schemas.microsoft.com/office/drawing/2014/chart" uri="{C3380CC4-5D6E-409C-BE32-E72D297353CC}">
                  <c16:uniqueId val="{00000014-F298-4AD8-90A4-0FBEBC02420E}"/>
                </c:ext>
              </c:extLst>
            </c:dLbl>
            <c:dLbl>
              <c:idx val="3"/>
              <c:delete val="1"/>
              <c:extLst>
                <c:ext xmlns:c15="http://schemas.microsoft.com/office/drawing/2012/chart" uri="{CE6537A1-D6FC-4f65-9D91-7224C49458BB}"/>
                <c:ext xmlns:c16="http://schemas.microsoft.com/office/drawing/2014/chart" uri="{C3380CC4-5D6E-409C-BE32-E72D297353CC}">
                  <c16:uniqueId val="{00000015-F298-4AD8-90A4-0FBEBC02420E}"/>
                </c:ext>
              </c:extLst>
            </c:dLbl>
            <c:dLbl>
              <c:idx val="4"/>
              <c:delete val="1"/>
              <c:extLst>
                <c:ext xmlns:c15="http://schemas.microsoft.com/office/drawing/2012/chart" uri="{CE6537A1-D6FC-4f65-9D91-7224C49458BB}"/>
                <c:ext xmlns:c16="http://schemas.microsoft.com/office/drawing/2014/chart" uri="{C3380CC4-5D6E-409C-BE32-E72D297353CC}">
                  <c16:uniqueId val="{00000016-F298-4AD8-90A4-0FBEBC02420E}"/>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298-4AD8-90A4-0FBEBC0242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2023.xlsx]Trend_alkoholkonsument'!$B$3:$G$3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2023.xlsx]Trend_alkoholkonsument'!$B$7:$G$7</c:f>
              <c:numCache>
                <c:formatCode>0</c:formatCode>
                <c:ptCount val="6"/>
                <c:pt idx="0" formatCode="General">
                  <c:v>50</c:v>
                </c:pt>
                <c:pt idx="1">
                  <c:v>44</c:v>
                </c:pt>
                <c:pt idx="2">
                  <c:v>42</c:v>
                </c:pt>
                <c:pt idx="3" formatCode="General">
                  <c:v>46</c:v>
                </c:pt>
                <c:pt idx="4" formatCode="General">
                  <c:v>43</c:v>
                </c:pt>
                <c:pt idx="5">
                  <c:v>43</c:v>
                </c:pt>
              </c:numCache>
            </c:numRef>
          </c:val>
          <c:smooth val="0"/>
          <c:extLst>
            <c:ext xmlns:c16="http://schemas.microsoft.com/office/drawing/2014/chart" uri="{C3380CC4-5D6E-409C-BE32-E72D297353CC}">
              <c16:uniqueId val="{00000018-F298-4AD8-90A4-0FBEBC02420E}"/>
            </c:ext>
          </c:extLst>
        </c:ser>
        <c:dLbls>
          <c:dLblPos val="l"/>
          <c:showLegendKey val="0"/>
          <c:showVal val="1"/>
          <c:showCatName val="0"/>
          <c:showSerName val="0"/>
          <c:showPercent val="0"/>
          <c:showBubbleSize val="0"/>
        </c:dLbls>
        <c:marker val="1"/>
        <c:smooth val="0"/>
        <c:axId val="344803071"/>
        <c:axId val="202988479"/>
      </c:lineChart>
      <c:catAx>
        <c:axId val="344803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02988479"/>
        <c:crosses val="autoZero"/>
        <c:auto val="1"/>
        <c:lblAlgn val="ctr"/>
        <c:lblOffset val="100"/>
        <c:noMultiLvlLbl val="0"/>
      </c:catAx>
      <c:valAx>
        <c:axId val="202988479"/>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44803071"/>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'[Elevers drogvanor Värmland åk 9 gy åk 2 2023.xlsx]Rökning'!$C$8</c:f>
              <c:strCache>
                <c:ptCount val="1"/>
                <c:pt idx="0">
                  <c:v>Nej/Nej, bara prövat</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2023.xlsx]Rökning'!$B$9:$B$11</c:f>
              <c:strCache>
                <c:ptCount val="3"/>
                <c:pt idx="0">
                  <c:v>Tjej</c:v>
                </c:pt>
                <c:pt idx="1">
                  <c:v>Kille</c:v>
                </c:pt>
                <c:pt idx="2">
                  <c:v>Totalt</c:v>
                </c:pt>
              </c:strCache>
            </c:strRef>
          </c:cat>
          <c:val>
            <c:numRef>
              <c:f>'[Elevers drogvanor Värmland åk 9 gy åk 2 2023.xlsx]Rökning'!$C$9:$C$11</c:f>
              <c:numCache>
                <c:formatCode>0</c:formatCode>
                <c:ptCount val="3"/>
                <c:pt idx="0">
                  <c:v>91.8</c:v>
                </c:pt>
                <c:pt idx="1">
                  <c:v>94.3</c:v>
                </c:pt>
                <c:pt idx="2">
                  <c:v>92.8</c:v>
                </c:pt>
              </c:numCache>
            </c:numRef>
          </c:val>
          <c:extLst>
            <c:ext xmlns:c16="http://schemas.microsoft.com/office/drawing/2014/chart" uri="{C3380CC4-5D6E-409C-BE32-E72D297353CC}">
              <c16:uniqueId val="{00000000-1FDD-4BBE-BDF7-D70745827913}"/>
            </c:ext>
          </c:extLst>
        </c:ser>
        <c:ser>
          <c:idx val="1"/>
          <c:order val="1"/>
          <c:tx>
            <c:strRef>
              <c:f>'[Elevers drogvanor Värmland åk 9 gy åk 2 2023.xlsx]Rökning'!$D$8</c:f>
              <c:strCache>
                <c:ptCount val="1"/>
                <c:pt idx="0">
                  <c:v>Ja, men bara ibland</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2023.xlsx]Rökning'!$B$9:$B$11</c:f>
              <c:strCache>
                <c:ptCount val="3"/>
                <c:pt idx="0">
                  <c:v>Tjej</c:v>
                </c:pt>
                <c:pt idx="1">
                  <c:v>Kille</c:v>
                </c:pt>
                <c:pt idx="2">
                  <c:v>Totalt</c:v>
                </c:pt>
              </c:strCache>
            </c:strRef>
          </c:cat>
          <c:val>
            <c:numRef>
              <c:f>'[Elevers drogvanor Värmland åk 9 gy åk 2 2023.xlsx]Rökning'!$D$9:$D$11</c:f>
              <c:numCache>
                <c:formatCode>0</c:formatCode>
                <c:ptCount val="3"/>
                <c:pt idx="0">
                  <c:v>5.5</c:v>
                </c:pt>
                <c:pt idx="1">
                  <c:v>4.0999999999999996</c:v>
                </c:pt>
                <c:pt idx="2">
                  <c:v>4.9000000000000004</c:v>
                </c:pt>
              </c:numCache>
            </c:numRef>
          </c:val>
          <c:extLst>
            <c:ext xmlns:c16="http://schemas.microsoft.com/office/drawing/2014/chart" uri="{C3380CC4-5D6E-409C-BE32-E72D297353CC}">
              <c16:uniqueId val="{00000001-1FDD-4BBE-BDF7-D70745827913}"/>
            </c:ext>
          </c:extLst>
        </c:ser>
        <c:ser>
          <c:idx val="2"/>
          <c:order val="2"/>
          <c:tx>
            <c:strRef>
              <c:f>'[Elevers drogvanor Värmland åk 9 gy åk 2 2023.xlsx]Rökning'!$E$8</c:f>
              <c:strCache>
                <c:ptCount val="1"/>
                <c:pt idx="0">
                  <c:v>Ja, nästan varje dag</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2023.xlsx]Rökning'!$B$9:$B$11</c:f>
              <c:strCache>
                <c:ptCount val="3"/>
                <c:pt idx="0">
                  <c:v>Tjej</c:v>
                </c:pt>
                <c:pt idx="1">
                  <c:v>Kille</c:v>
                </c:pt>
                <c:pt idx="2">
                  <c:v>Totalt</c:v>
                </c:pt>
              </c:strCache>
            </c:strRef>
          </c:cat>
          <c:val>
            <c:numRef>
              <c:f>'[Elevers drogvanor Värmland åk 9 gy åk 2 2023.xlsx]Rökning'!$E$9:$E$11</c:f>
              <c:numCache>
                <c:formatCode>0</c:formatCode>
                <c:ptCount val="3"/>
                <c:pt idx="0">
                  <c:v>1.3</c:v>
                </c:pt>
                <c:pt idx="1">
                  <c:v>0.8</c:v>
                </c:pt>
                <c:pt idx="2">
                  <c:v>1.1000000000000001</c:v>
                </c:pt>
              </c:numCache>
            </c:numRef>
          </c:val>
          <c:extLst>
            <c:ext xmlns:c16="http://schemas.microsoft.com/office/drawing/2014/chart" uri="{C3380CC4-5D6E-409C-BE32-E72D297353CC}">
              <c16:uniqueId val="{00000002-1FDD-4BBE-BDF7-D70745827913}"/>
            </c:ext>
          </c:extLst>
        </c:ser>
        <c:ser>
          <c:idx val="3"/>
          <c:order val="3"/>
          <c:tx>
            <c:strRef>
              <c:f>'[Elevers drogvanor Värmland åk 9 gy åk 2 2023.xlsx]Rökning'!$F$8</c:f>
              <c:strCache>
                <c:ptCount val="1"/>
                <c:pt idx="0">
                  <c:v>Ja, varje dag</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2023.xlsx]Rökning'!$B$9:$B$11</c:f>
              <c:strCache>
                <c:ptCount val="3"/>
                <c:pt idx="0">
                  <c:v>Tjej</c:v>
                </c:pt>
                <c:pt idx="1">
                  <c:v>Kille</c:v>
                </c:pt>
                <c:pt idx="2">
                  <c:v>Totalt</c:v>
                </c:pt>
              </c:strCache>
            </c:strRef>
          </c:cat>
          <c:val>
            <c:numRef>
              <c:f>'[Elevers drogvanor Värmland åk 9 gy åk 2 2023.xlsx]Rökning'!$F$9:$F$11</c:f>
              <c:numCache>
                <c:formatCode>0</c:formatCode>
                <c:ptCount val="3"/>
                <c:pt idx="0">
                  <c:v>1.4</c:v>
                </c:pt>
                <c:pt idx="1">
                  <c:v>0.8</c:v>
                </c:pt>
                <c:pt idx="2">
                  <c:v>1.2</c:v>
                </c:pt>
              </c:numCache>
            </c:numRef>
          </c:val>
          <c:extLst>
            <c:ext xmlns:c16="http://schemas.microsoft.com/office/drawing/2014/chart" uri="{C3380CC4-5D6E-409C-BE32-E72D297353CC}">
              <c16:uniqueId val="{00000003-1FDD-4BBE-BDF7-D70745827913}"/>
            </c:ext>
          </c:extLst>
        </c:ser>
        <c:dLbls>
          <c:dLblPos val="ctr"/>
          <c:showLegendKey val="0"/>
          <c:showVal val="1"/>
          <c:showCatName val="0"/>
          <c:showSerName val="0"/>
          <c:showPercent val="0"/>
          <c:showBubbleSize val="0"/>
        </c:dLbls>
        <c:gapWidth val="150"/>
        <c:overlap val="100"/>
        <c:axId val="877958751"/>
        <c:axId val="877946687"/>
      </c:barChart>
      <c:catAx>
        <c:axId val="877958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77946687"/>
        <c:crosses val="autoZero"/>
        <c:auto val="1"/>
        <c:lblAlgn val="ctr"/>
        <c:lblOffset val="100"/>
        <c:noMultiLvlLbl val="0"/>
      </c:catAx>
      <c:valAx>
        <c:axId val="877946687"/>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77958751"/>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'[Elevers drogvanor Värmland åk 9 gy åk 2 2023.xlsx]Alkohol'!$C$8</c:f>
              <c:strCache>
                <c:ptCount val="1"/>
                <c:pt idx="0">
                  <c:v>Nej</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2023.xlsx]Alkohol'!$B$9:$B$11</c:f>
              <c:strCache>
                <c:ptCount val="3"/>
                <c:pt idx="0">
                  <c:v>Tjej</c:v>
                </c:pt>
                <c:pt idx="1">
                  <c:v>Kille</c:v>
                </c:pt>
                <c:pt idx="2">
                  <c:v>Totalt</c:v>
                </c:pt>
              </c:strCache>
            </c:strRef>
          </c:cat>
          <c:val>
            <c:numRef>
              <c:f>'[Elevers drogvanor Värmland åk 9 gy åk 2 2023.xlsx]Alkohol'!$C$9:$C$11</c:f>
              <c:numCache>
                <c:formatCode>0</c:formatCode>
                <c:ptCount val="3"/>
                <c:pt idx="0">
                  <c:v>62.7</c:v>
                </c:pt>
                <c:pt idx="1">
                  <c:v>62.3</c:v>
                </c:pt>
                <c:pt idx="2">
                  <c:v>62.2</c:v>
                </c:pt>
              </c:numCache>
            </c:numRef>
          </c:val>
          <c:extLst>
            <c:ext xmlns:c16="http://schemas.microsoft.com/office/drawing/2014/chart" uri="{C3380CC4-5D6E-409C-BE32-E72D297353CC}">
              <c16:uniqueId val="{00000000-C221-4C54-A911-7F221C81D3F9}"/>
            </c:ext>
          </c:extLst>
        </c:ser>
        <c:ser>
          <c:idx val="1"/>
          <c:order val="1"/>
          <c:tx>
            <c:strRef>
              <c:f>'[Elevers drogvanor Värmland åk 9 gy åk 2 2023.xlsx]Alkohol'!$D$8</c:f>
              <c:strCache>
                <c:ptCount val="1"/>
                <c:pt idx="0">
                  <c:v>Ja, för mer än 12 månader sedan</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2023.xlsx]Alkohol'!$B$9:$B$11</c:f>
              <c:strCache>
                <c:ptCount val="3"/>
                <c:pt idx="0">
                  <c:v>Tjej</c:v>
                </c:pt>
                <c:pt idx="1">
                  <c:v>Kille</c:v>
                </c:pt>
                <c:pt idx="2">
                  <c:v>Totalt</c:v>
                </c:pt>
              </c:strCache>
            </c:strRef>
          </c:cat>
          <c:val>
            <c:numRef>
              <c:f>'[Elevers drogvanor Värmland åk 9 gy åk 2 2023.xlsx]Alkohol'!$D$9:$D$11</c:f>
              <c:numCache>
                <c:formatCode>0</c:formatCode>
                <c:ptCount val="3"/>
                <c:pt idx="0">
                  <c:v>4.5999999999999996</c:v>
                </c:pt>
                <c:pt idx="1">
                  <c:v>6</c:v>
                </c:pt>
                <c:pt idx="2">
                  <c:v>5.4</c:v>
                </c:pt>
              </c:numCache>
            </c:numRef>
          </c:val>
          <c:extLst>
            <c:ext xmlns:c16="http://schemas.microsoft.com/office/drawing/2014/chart" uri="{C3380CC4-5D6E-409C-BE32-E72D297353CC}">
              <c16:uniqueId val="{00000001-C221-4C54-A911-7F221C81D3F9}"/>
            </c:ext>
          </c:extLst>
        </c:ser>
        <c:ser>
          <c:idx val="2"/>
          <c:order val="2"/>
          <c:tx>
            <c:strRef>
              <c:f>'[Elevers drogvanor Värmland åk 9 gy åk 2 2023.xlsx]Alkohol'!$E$8</c:f>
              <c:strCache>
                <c:ptCount val="1"/>
                <c:pt idx="0">
                  <c:v>Ja, under de senaste 12 månaderna</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2023.xlsx]Alkohol'!$B$9:$B$11</c:f>
              <c:strCache>
                <c:ptCount val="3"/>
                <c:pt idx="0">
                  <c:v>Tjej</c:v>
                </c:pt>
                <c:pt idx="1">
                  <c:v>Kille</c:v>
                </c:pt>
                <c:pt idx="2">
                  <c:v>Totalt</c:v>
                </c:pt>
              </c:strCache>
            </c:strRef>
          </c:cat>
          <c:val>
            <c:numRef>
              <c:f>'[Elevers drogvanor Värmland åk 9 gy åk 2 2023.xlsx]Alkohol'!$E$9:$E$11</c:f>
              <c:numCache>
                <c:formatCode>0</c:formatCode>
                <c:ptCount val="3"/>
                <c:pt idx="0">
                  <c:v>17</c:v>
                </c:pt>
                <c:pt idx="1">
                  <c:v>16.3</c:v>
                </c:pt>
                <c:pt idx="2">
                  <c:v>16.5</c:v>
                </c:pt>
              </c:numCache>
            </c:numRef>
          </c:val>
          <c:extLst>
            <c:ext xmlns:c16="http://schemas.microsoft.com/office/drawing/2014/chart" uri="{C3380CC4-5D6E-409C-BE32-E72D297353CC}">
              <c16:uniqueId val="{00000002-C221-4C54-A911-7F221C81D3F9}"/>
            </c:ext>
          </c:extLst>
        </c:ser>
        <c:ser>
          <c:idx val="3"/>
          <c:order val="3"/>
          <c:tx>
            <c:strRef>
              <c:f>'[Elevers drogvanor Värmland åk 9 gy åk 2 2023.xlsx]Alkohol'!$F$8</c:f>
              <c:strCache>
                <c:ptCount val="1"/>
                <c:pt idx="0">
                  <c:v>Ja, under de senaste 30 dagarna</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2023.xlsx]Alkohol'!$B$9:$B$11</c:f>
              <c:strCache>
                <c:ptCount val="3"/>
                <c:pt idx="0">
                  <c:v>Tjej</c:v>
                </c:pt>
                <c:pt idx="1">
                  <c:v>Kille</c:v>
                </c:pt>
                <c:pt idx="2">
                  <c:v>Totalt</c:v>
                </c:pt>
              </c:strCache>
            </c:strRef>
          </c:cat>
          <c:val>
            <c:numRef>
              <c:f>'[Elevers drogvanor Värmland åk 9 gy åk 2 2023.xlsx]Alkohol'!$F$9:$F$11</c:f>
              <c:numCache>
                <c:formatCode>0</c:formatCode>
                <c:ptCount val="3"/>
                <c:pt idx="0">
                  <c:v>15.8</c:v>
                </c:pt>
                <c:pt idx="1">
                  <c:v>15.4</c:v>
                </c:pt>
                <c:pt idx="2">
                  <c:v>15.9</c:v>
                </c:pt>
              </c:numCache>
            </c:numRef>
          </c:val>
          <c:extLst>
            <c:ext xmlns:c16="http://schemas.microsoft.com/office/drawing/2014/chart" uri="{C3380CC4-5D6E-409C-BE32-E72D297353CC}">
              <c16:uniqueId val="{00000003-C221-4C54-A911-7F221C81D3F9}"/>
            </c:ext>
          </c:extLst>
        </c:ser>
        <c:dLbls>
          <c:dLblPos val="ctr"/>
          <c:showLegendKey val="0"/>
          <c:showVal val="1"/>
          <c:showCatName val="0"/>
          <c:showSerName val="0"/>
          <c:showPercent val="0"/>
          <c:showBubbleSize val="0"/>
        </c:dLbls>
        <c:gapWidth val="150"/>
        <c:overlap val="100"/>
        <c:axId val="508049007"/>
        <c:axId val="508055247"/>
      </c:barChart>
      <c:catAx>
        <c:axId val="5080490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08055247"/>
        <c:crosses val="autoZero"/>
        <c:auto val="1"/>
        <c:lblAlgn val="ctr"/>
        <c:lblOffset val="100"/>
        <c:noMultiLvlLbl val="0"/>
      </c:catAx>
      <c:valAx>
        <c:axId val="508055247"/>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08049007"/>
        <c:crosses val="autoZero"/>
        <c:crossBetween val="between"/>
        <c:majorUnit val="10"/>
      </c:valAx>
      <c:spPr>
        <a:noFill/>
        <a:ln>
          <a:noFill/>
        </a:ln>
        <a:effectLst/>
      </c:spPr>
    </c:plotArea>
    <c:legend>
      <c:legendPos val="t"/>
      <c:layout>
        <c:manualLayout>
          <c:xMode val="edge"/>
          <c:yMode val="edge"/>
          <c:x val="7.8453622007447502E-2"/>
          <c:y val="2.3518518518518518E-2"/>
          <c:w val="0.87131484323817265"/>
          <c:h val="0.16254135802469136"/>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2023.xlsx]Alkoholkonsument'!$B$3</c:f>
              <c:strCache>
                <c:ptCount val="1"/>
                <c:pt idx="0">
                  <c:v>Totalt</c:v>
                </c:pt>
              </c:strCache>
            </c:strRef>
          </c:tx>
          <c:spPr>
            <a:solidFill>
              <a:schemeClr val="accent1"/>
            </a:solidFill>
            <a:ln>
              <a:noFill/>
            </a:ln>
            <a:effectLst/>
          </c:spPr>
          <c:invertIfNegative val="0"/>
          <c:dLbls>
            <c:dLbl>
              <c:idx val="16"/>
              <c:delete val="1"/>
              <c:extLst>
                <c:ext xmlns:c15="http://schemas.microsoft.com/office/drawing/2012/chart" uri="{CE6537A1-D6FC-4f65-9D91-7224C49458BB}"/>
                <c:ext xmlns:c16="http://schemas.microsoft.com/office/drawing/2014/chart" uri="{C3380CC4-5D6E-409C-BE32-E72D297353CC}">
                  <c16:uniqueId val="{00000000-D3C8-4D86-A917-C572EB355311}"/>
                </c:ext>
              </c:extLst>
            </c:dLbl>
            <c:dLbl>
              <c:idx val="17"/>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1-D3C8-4D86-A917-C572EB35531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2023.xlsx]Alkoholkonsument'!$A$4:$A$21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2023.xlsx]Alkoholkonsument'!$B$4:$B$21</c:f>
              <c:numCache>
                <c:formatCode>0</c:formatCode>
                <c:ptCount val="18"/>
                <c:pt idx="0">
                  <c:v>33.299999999999997</c:v>
                </c:pt>
                <c:pt idx="1">
                  <c:v>37.700000000000003</c:v>
                </c:pt>
                <c:pt idx="2">
                  <c:v>29.9</c:v>
                </c:pt>
                <c:pt idx="3">
                  <c:v>47.2</c:v>
                </c:pt>
                <c:pt idx="4">
                  <c:v>19.600000000000001</c:v>
                </c:pt>
                <c:pt idx="5">
                  <c:v>37.200000000000003</c:v>
                </c:pt>
                <c:pt idx="6">
                  <c:v>33.299999999999997</c:v>
                </c:pt>
                <c:pt idx="7">
                  <c:v>27.8</c:v>
                </c:pt>
                <c:pt idx="8">
                  <c:v>37.299999999999997</c:v>
                </c:pt>
                <c:pt idx="9">
                  <c:v>27.2</c:v>
                </c:pt>
                <c:pt idx="10">
                  <c:v>24.1</c:v>
                </c:pt>
                <c:pt idx="12">
                  <c:v>38</c:v>
                </c:pt>
                <c:pt idx="13">
                  <c:v>37.700000000000003</c:v>
                </c:pt>
                <c:pt idx="15">
                  <c:v>42.7</c:v>
                </c:pt>
                <c:pt idx="16">
                  <c:v>32.4</c:v>
                </c:pt>
                <c:pt idx="17">
                  <c:v>39</c:v>
                </c:pt>
              </c:numCache>
            </c:numRef>
          </c:val>
          <c:extLst>
            <c:ext xmlns:c16="http://schemas.microsoft.com/office/drawing/2014/chart" uri="{C3380CC4-5D6E-409C-BE32-E72D297353CC}">
              <c16:uniqueId val="{00000002-D3C8-4D86-A917-C572EB355311}"/>
            </c:ext>
          </c:extLst>
        </c:ser>
        <c:ser>
          <c:idx val="1"/>
          <c:order val="1"/>
          <c:tx>
            <c:strRef>
              <c:f>'[Elevers drogvanor Värmland åk 9 gy åk 2 2023.xlsx]Alkoholkonsument'!$C$3</c:f>
              <c:strCache>
                <c:ptCount val="1"/>
                <c:pt idx="0">
                  <c:v>Killar</c:v>
                </c:pt>
              </c:strCache>
            </c:strRef>
          </c:tx>
          <c:spPr>
            <a:solidFill>
              <a:schemeClr val="accent1">
                <a:lumMod val="40000"/>
                <a:lumOff val="60000"/>
              </a:schemeClr>
            </a:solidFill>
            <a:ln>
              <a:noFill/>
            </a:ln>
            <a:effectLst/>
          </c:spPr>
          <c:invertIfNegative val="0"/>
          <c:dLbls>
            <c:dLbl>
              <c:idx val="16"/>
              <c:layout>
                <c:manualLayout>
                  <c:x val="-7.0571414520651998E-3"/>
                  <c:y val="1.62224649205163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C8-4D86-A917-C572EB355311}"/>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2023.xlsx]Alkoholkonsument'!$A$4:$A$21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2023.xlsx]Alkoholkonsument'!$C$4:$C$21</c:f>
              <c:numCache>
                <c:formatCode>General</c:formatCode>
                <c:ptCount val="18"/>
                <c:pt idx="16" formatCode="0">
                  <c:v>31.7</c:v>
                </c:pt>
                <c:pt idx="17" formatCode="0">
                  <c:v>34</c:v>
                </c:pt>
              </c:numCache>
            </c:numRef>
          </c:val>
          <c:extLst>
            <c:ext xmlns:c16="http://schemas.microsoft.com/office/drawing/2014/chart" uri="{C3380CC4-5D6E-409C-BE32-E72D297353CC}">
              <c16:uniqueId val="{00000003-D3C8-4D86-A917-C572EB355311}"/>
            </c:ext>
          </c:extLst>
        </c:ser>
        <c:ser>
          <c:idx val="2"/>
          <c:order val="2"/>
          <c:tx>
            <c:strRef>
              <c:f>'[Elevers drogvanor Värmland åk 9 gy åk 2 2023.xlsx]Alkoholkonsument'!$D$3</c:f>
              <c:strCache>
                <c:ptCount val="1"/>
                <c:pt idx="0">
                  <c:v>Tjejer</c:v>
                </c:pt>
              </c:strCache>
            </c:strRef>
          </c:tx>
          <c:spPr>
            <a:solidFill>
              <a:schemeClr val="accent3"/>
            </a:solidFill>
            <a:ln>
              <a:noFill/>
            </a:ln>
            <a:effectLst/>
          </c:spPr>
          <c:invertIfNegative val="0"/>
          <c:dLbls>
            <c:dLbl>
              <c:idx val="16"/>
              <c:layout>
                <c:manualLayout>
                  <c:x val="0"/>
                  <c:y val="-1.2166848690387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C8-4D86-A917-C572EB355311}"/>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2023.xlsx]Alkoholkonsument'!$A$4:$A$21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2023.xlsx]Alkoholkonsument'!$D$4:$D$21</c:f>
              <c:numCache>
                <c:formatCode>General</c:formatCode>
                <c:ptCount val="18"/>
                <c:pt idx="16" formatCode="0">
                  <c:v>32.700000000000003</c:v>
                </c:pt>
                <c:pt idx="17" formatCode="0">
                  <c:v>43</c:v>
                </c:pt>
              </c:numCache>
            </c:numRef>
          </c:val>
          <c:extLst>
            <c:ext xmlns:c16="http://schemas.microsoft.com/office/drawing/2014/chart" uri="{C3380CC4-5D6E-409C-BE32-E72D297353CC}">
              <c16:uniqueId val="{00000004-D3C8-4D86-A917-C572EB355311}"/>
            </c:ext>
          </c:extLst>
        </c:ser>
        <c:dLbls>
          <c:dLblPos val="outEnd"/>
          <c:showLegendKey val="0"/>
          <c:showVal val="1"/>
          <c:showCatName val="0"/>
          <c:showSerName val="0"/>
          <c:showPercent val="0"/>
          <c:showBubbleSize val="0"/>
        </c:dLbls>
        <c:gapWidth val="219"/>
        <c:overlap val="-27"/>
        <c:axId val="740745904"/>
        <c:axId val="847925608"/>
      </c:barChart>
      <c:catAx>
        <c:axId val="74074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47925608"/>
        <c:crosses val="autoZero"/>
        <c:auto val="1"/>
        <c:lblAlgn val="l"/>
        <c:lblOffset val="100"/>
        <c:noMultiLvlLbl val="0"/>
      </c:catAx>
      <c:valAx>
        <c:axId val="847925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740745904"/>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2023.xlsx]Trend_intensivkonsument'!$A$4</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581D-42BF-B8A5-1751BF82A6D8}"/>
                </c:ext>
              </c:extLst>
            </c:dLbl>
            <c:dLbl>
              <c:idx val="2"/>
              <c:delete val="1"/>
              <c:extLst>
                <c:ext xmlns:c15="http://schemas.microsoft.com/office/drawing/2012/chart" uri="{CE6537A1-D6FC-4f65-9D91-7224C49458BB}"/>
                <c:ext xmlns:c16="http://schemas.microsoft.com/office/drawing/2014/chart" uri="{C3380CC4-5D6E-409C-BE32-E72D297353CC}">
                  <c16:uniqueId val="{00000001-581D-42BF-B8A5-1751BF82A6D8}"/>
                </c:ext>
              </c:extLst>
            </c:dLbl>
            <c:dLbl>
              <c:idx val="3"/>
              <c:delete val="1"/>
              <c:extLst>
                <c:ext xmlns:c15="http://schemas.microsoft.com/office/drawing/2012/chart" uri="{CE6537A1-D6FC-4f65-9D91-7224C49458BB}"/>
                <c:ext xmlns:c16="http://schemas.microsoft.com/office/drawing/2014/chart" uri="{C3380CC4-5D6E-409C-BE32-E72D297353CC}">
                  <c16:uniqueId val="{00000002-581D-42BF-B8A5-1751BF82A6D8}"/>
                </c:ext>
              </c:extLst>
            </c:dLbl>
            <c:dLbl>
              <c:idx val="4"/>
              <c:delete val="1"/>
              <c:extLst>
                <c:ext xmlns:c15="http://schemas.microsoft.com/office/drawing/2012/chart" uri="{CE6537A1-D6FC-4f65-9D91-7224C49458BB}"/>
                <c:ext xmlns:c16="http://schemas.microsoft.com/office/drawing/2014/chart" uri="{C3380CC4-5D6E-409C-BE32-E72D297353CC}">
                  <c16:uniqueId val="{00000003-581D-42BF-B8A5-1751BF82A6D8}"/>
                </c:ext>
              </c:extLst>
            </c:dLbl>
            <c:dLbl>
              <c:idx val="5"/>
              <c:layout>
                <c:manualLayout>
                  <c:x val="-1.2935035758548312E-16"/>
                  <c:y val="-1.95987654320989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81D-42BF-B8A5-1751BF82A6D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2023.xlsx]Trend_intensivkonsument'!$B$3:$G$3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2023.xlsx]Trend_intensivkonsument'!$B$4:$G$4</c:f>
              <c:numCache>
                <c:formatCode>0</c:formatCode>
                <c:ptCount val="6"/>
                <c:pt idx="0">
                  <c:v>8.1</c:v>
                </c:pt>
                <c:pt idx="1">
                  <c:v>9</c:v>
                </c:pt>
                <c:pt idx="2">
                  <c:v>9</c:v>
                </c:pt>
                <c:pt idx="3" formatCode="General">
                  <c:v>7</c:v>
                </c:pt>
                <c:pt idx="4" formatCode="General">
                  <c:v>4</c:v>
                </c:pt>
                <c:pt idx="5">
                  <c:v>5.7</c:v>
                </c:pt>
              </c:numCache>
            </c:numRef>
          </c:val>
          <c:smooth val="0"/>
          <c:extLst>
            <c:ext xmlns:c16="http://schemas.microsoft.com/office/drawing/2014/chart" uri="{C3380CC4-5D6E-409C-BE32-E72D297353CC}">
              <c16:uniqueId val="{00000005-581D-42BF-B8A5-1751BF82A6D8}"/>
            </c:ext>
          </c:extLst>
        </c:ser>
        <c:ser>
          <c:idx val="1"/>
          <c:order val="1"/>
          <c:tx>
            <c:strRef>
              <c:f>'[Elevers drogvanor Värmland åk 9 gy åk 2 2023.xlsx]Trend_intensivkonsument'!$A$5</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6-581D-42BF-B8A5-1751BF82A6D8}"/>
                </c:ext>
              </c:extLst>
            </c:dLbl>
            <c:dLbl>
              <c:idx val="2"/>
              <c:delete val="1"/>
              <c:extLst>
                <c:ext xmlns:c15="http://schemas.microsoft.com/office/drawing/2012/chart" uri="{CE6537A1-D6FC-4f65-9D91-7224C49458BB}"/>
                <c:ext xmlns:c16="http://schemas.microsoft.com/office/drawing/2014/chart" uri="{C3380CC4-5D6E-409C-BE32-E72D297353CC}">
                  <c16:uniqueId val="{00000007-581D-42BF-B8A5-1751BF82A6D8}"/>
                </c:ext>
              </c:extLst>
            </c:dLbl>
            <c:dLbl>
              <c:idx val="3"/>
              <c:delete val="1"/>
              <c:extLst>
                <c:ext xmlns:c15="http://schemas.microsoft.com/office/drawing/2012/chart" uri="{CE6537A1-D6FC-4f65-9D91-7224C49458BB}"/>
                <c:ext xmlns:c16="http://schemas.microsoft.com/office/drawing/2014/chart" uri="{C3380CC4-5D6E-409C-BE32-E72D297353CC}">
                  <c16:uniqueId val="{00000008-581D-42BF-B8A5-1751BF82A6D8}"/>
                </c:ext>
              </c:extLst>
            </c:dLbl>
            <c:dLbl>
              <c:idx val="4"/>
              <c:delete val="1"/>
              <c:extLst>
                <c:ext xmlns:c15="http://schemas.microsoft.com/office/drawing/2012/chart" uri="{CE6537A1-D6FC-4f65-9D91-7224C49458BB}"/>
                <c:ext xmlns:c16="http://schemas.microsoft.com/office/drawing/2014/chart" uri="{C3380CC4-5D6E-409C-BE32-E72D297353CC}">
                  <c16:uniqueId val="{00000009-581D-42BF-B8A5-1751BF82A6D8}"/>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81D-42BF-B8A5-1751BF82A6D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2023.xlsx]Trend_intensivkonsument'!$B$3:$G$3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2023.xlsx]Trend_intensivkonsument'!$B$5:$G$5</c:f>
              <c:numCache>
                <c:formatCode>0</c:formatCode>
                <c:ptCount val="6"/>
                <c:pt idx="0">
                  <c:v>11.1</c:v>
                </c:pt>
                <c:pt idx="1">
                  <c:v>9</c:v>
                </c:pt>
                <c:pt idx="2">
                  <c:v>7</c:v>
                </c:pt>
                <c:pt idx="3" formatCode="General">
                  <c:v>7</c:v>
                </c:pt>
                <c:pt idx="4" formatCode="General">
                  <c:v>7</c:v>
                </c:pt>
                <c:pt idx="5">
                  <c:v>4.9000000000000004</c:v>
                </c:pt>
              </c:numCache>
            </c:numRef>
          </c:val>
          <c:smooth val="0"/>
          <c:extLst>
            <c:ext xmlns:c16="http://schemas.microsoft.com/office/drawing/2014/chart" uri="{C3380CC4-5D6E-409C-BE32-E72D297353CC}">
              <c16:uniqueId val="{0000000B-581D-42BF-B8A5-1751BF82A6D8}"/>
            </c:ext>
          </c:extLst>
        </c:ser>
        <c:ser>
          <c:idx val="2"/>
          <c:order val="2"/>
          <c:tx>
            <c:strRef>
              <c:f>'[Elevers drogvanor Värmland åk 9 gy åk 2 2023.xlsx]Trend_intensivkonsument'!$A$6</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C-581D-42BF-B8A5-1751BF82A6D8}"/>
                </c:ext>
              </c:extLst>
            </c:dLbl>
            <c:dLbl>
              <c:idx val="2"/>
              <c:delete val="1"/>
              <c:extLst>
                <c:ext xmlns:c15="http://schemas.microsoft.com/office/drawing/2012/chart" uri="{CE6537A1-D6FC-4f65-9D91-7224C49458BB}"/>
                <c:ext xmlns:c16="http://schemas.microsoft.com/office/drawing/2014/chart" uri="{C3380CC4-5D6E-409C-BE32-E72D297353CC}">
                  <c16:uniqueId val="{0000000D-581D-42BF-B8A5-1751BF82A6D8}"/>
                </c:ext>
              </c:extLst>
            </c:dLbl>
            <c:dLbl>
              <c:idx val="3"/>
              <c:delete val="1"/>
              <c:extLst>
                <c:ext xmlns:c15="http://schemas.microsoft.com/office/drawing/2012/chart" uri="{CE6537A1-D6FC-4f65-9D91-7224C49458BB}"/>
                <c:ext xmlns:c16="http://schemas.microsoft.com/office/drawing/2014/chart" uri="{C3380CC4-5D6E-409C-BE32-E72D297353CC}">
                  <c16:uniqueId val="{0000000E-581D-42BF-B8A5-1751BF82A6D8}"/>
                </c:ext>
              </c:extLst>
            </c:dLbl>
            <c:dLbl>
              <c:idx val="4"/>
              <c:delete val="1"/>
              <c:extLst>
                <c:ext xmlns:c15="http://schemas.microsoft.com/office/drawing/2012/chart" uri="{CE6537A1-D6FC-4f65-9D91-7224C49458BB}"/>
                <c:ext xmlns:c16="http://schemas.microsoft.com/office/drawing/2014/chart" uri="{C3380CC4-5D6E-409C-BE32-E72D297353CC}">
                  <c16:uniqueId val="{0000000F-581D-42BF-B8A5-1751BF82A6D8}"/>
                </c:ext>
              </c:extLst>
            </c:dLbl>
            <c:dLbl>
              <c:idx val="5"/>
              <c:delete val="1"/>
              <c:extLst>
                <c:ext xmlns:c15="http://schemas.microsoft.com/office/drawing/2012/chart" uri="{CE6537A1-D6FC-4f65-9D91-7224C49458BB}"/>
                <c:ext xmlns:c16="http://schemas.microsoft.com/office/drawing/2014/chart" uri="{C3380CC4-5D6E-409C-BE32-E72D297353CC}">
                  <c16:uniqueId val="{00000010-581D-42BF-B8A5-1751BF82A6D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2023.xlsx]Trend_intensivkonsument'!$B$3:$G$3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2023.xlsx]Trend_intensivkonsument'!$B$6:$G$6</c:f>
              <c:numCache>
                <c:formatCode>0</c:formatCode>
                <c:ptCount val="6"/>
                <c:pt idx="0" formatCode="General">
                  <c:v>10</c:v>
                </c:pt>
                <c:pt idx="1">
                  <c:v>9</c:v>
                </c:pt>
                <c:pt idx="2">
                  <c:v>7</c:v>
                </c:pt>
                <c:pt idx="3" formatCode="General">
                  <c:v>7</c:v>
                </c:pt>
                <c:pt idx="4" formatCode="General">
                  <c:v>5</c:v>
                </c:pt>
                <c:pt idx="5" formatCode="General">
                  <c:v>5</c:v>
                </c:pt>
              </c:numCache>
            </c:numRef>
          </c:val>
          <c:smooth val="0"/>
          <c:extLst>
            <c:ext xmlns:c16="http://schemas.microsoft.com/office/drawing/2014/chart" uri="{C3380CC4-5D6E-409C-BE32-E72D297353CC}">
              <c16:uniqueId val="{00000011-581D-42BF-B8A5-1751BF82A6D8}"/>
            </c:ext>
          </c:extLst>
        </c:ser>
        <c:ser>
          <c:idx val="3"/>
          <c:order val="3"/>
          <c:tx>
            <c:strRef>
              <c:f>'[Elevers drogvanor Värmland åk 9 gy åk 2 2023.xlsx]Trend_intensivkonsument'!$A$7</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8-581D-42BF-B8A5-1751BF82A6D8}"/>
                </c:ext>
              </c:extLst>
            </c:dLbl>
            <c:dLbl>
              <c:idx val="1"/>
              <c:delete val="1"/>
              <c:extLst>
                <c:ext xmlns:c15="http://schemas.microsoft.com/office/drawing/2012/chart" uri="{CE6537A1-D6FC-4f65-9D91-7224C49458BB}"/>
                <c:ext xmlns:c16="http://schemas.microsoft.com/office/drawing/2014/chart" uri="{C3380CC4-5D6E-409C-BE32-E72D297353CC}">
                  <c16:uniqueId val="{00000012-581D-42BF-B8A5-1751BF82A6D8}"/>
                </c:ext>
              </c:extLst>
            </c:dLbl>
            <c:dLbl>
              <c:idx val="2"/>
              <c:delete val="1"/>
              <c:extLst>
                <c:ext xmlns:c15="http://schemas.microsoft.com/office/drawing/2012/chart" uri="{CE6537A1-D6FC-4f65-9D91-7224C49458BB}"/>
                <c:ext xmlns:c16="http://schemas.microsoft.com/office/drawing/2014/chart" uri="{C3380CC4-5D6E-409C-BE32-E72D297353CC}">
                  <c16:uniqueId val="{00000013-581D-42BF-B8A5-1751BF82A6D8}"/>
                </c:ext>
              </c:extLst>
            </c:dLbl>
            <c:dLbl>
              <c:idx val="3"/>
              <c:delete val="1"/>
              <c:extLst>
                <c:ext xmlns:c15="http://schemas.microsoft.com/office/drawing/2012/chart" uri="{CE6537A1-D6FC-4f65-9D91-7224C49458BB}"/>
                <c:ext xmlns:c16="http://schemas.microsoft.com/office/drawing/2014/chart" uri="{C3380CC4-5D6E-409C-BE32-E72D297353CC}">
                  <c16:uniqueId val="{00000014-581D-42BF-B8A5-1751BF82A6D8}"/>
                </c:ext>
              </c:extLst>
            </c:dLbl>
            <c:dLbl>
              <c:idx val="4"/>
              <c:delete val="1"/>
              <c:extLst>
                <c:ext xmlns:c15="http://schemas.microsoft.com/office/drawing/2012/chart" uri="{CE6537A1-D6FC-4f65-9D91-7224C49458BB}"/>
                <c:ext xmlns:c16="http://schemas.microsoft.com/office/drawing/2014/chart" uri="{C3380CC4-5D6E-409C-BE32-E72D297353CC}">
                  <c16:uniqueId val="{00000015-581D-42BF-B8A5-1751BF82A6D8}"/>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81D-42BF-B8A5-1751BF82A6D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2023.xlsx]Trend_intensivkonsument'!$B$3:$G$3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2023.xlsx]Trend_intensivkonsument'!$B$7:$G$7</c:f>
              <c:numCache>
                <c:formatCode>0</c:formatCode>
                <c:ptCount val="6"/>
                <c:pt idx="0" formatCode="General">
                  <c:v>10</c:v>
                </c:pt>
                <c:pt idx="1">
                  <c:v>8</c:v>
                </c:pt>
                <c:pt idx="2">
                  <c:v>9</c:v>
                </c:pt>
                <c:pt idx="3" formatCode="General">
                  <c:v>8</c:v>
                </c:pt>
                <c:pt idx="4" formatCode="General">
                  <c:v>6</c:v>
                </c:pt>
                <c:pt idx="5" formatCode="General">
                  <c:v>8</c:v>
                </c:pt>
              </c:numCache>
            </c:numRef>
          </c:val>
          <c:smooth val="0"/>
          <c:extLst>
            <c:ext xmlns:c16="http://schemas.microsoft.com/office/drawing/2014/chart" uri="{C3380CC4-5D6E-409C-BE32-E72D297353CC}">
              <c16:uniqueId val="{00000017-581D-42BF-B8A5-1751BF82A6D8}"/>
            </c:ext>
          </c:extLst>
        </c:ser>
        <c:dLbls>
          <c:dLblPos val="l"/>
          <c:showLegendKey val="0"/>
          <c:showVal val="1"/>
          <c:showCatName val="0"/>
          <c:showSerName val="0"/>
          <c:showPercent val="0"/>
          <c:showBubbleSize val="0"/>
        </c:dLbls>
        <c:marker val="1"/>
        <c:smooth val="0"/>
        <c:axId val="62170623"/>
        <c:axId val="333630255"/>
      </c:lineChart>
      <c:catAx>
        <c:axId val="62170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33630255"/>
        <c:crosses val="autoZero"/>
        <c:auto val="1"/>
        <c:lblAlgn val="ctr"/>
        <c:lblOffset val="100"/>
        <c:noMultiLvlLbl val="0"/>
      </c:catAx>
      <c:valAx>
        <c:axId val="333630255"/>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6217062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2023.xlsx]Intensivkonsument'!$B$3</c:f>
              <c:strCache>
                <c:ptCount val="1"/>
                <c:pt idx="0">
                  <c:v>Totalt</c:v>
                </c:pt>
              </c:strCache>
            </c:strRef>
          </c:tx>
          <c:spPr>
            <a:solidFill>
              <a:schemeClr val="accent1"/>
            </a:solidFill>
            <a:ln>
              <a:noFill/>
            </a:ln>
            <a:effectLst/>
          </c:spPr>
          <c:invertIfNegative val="0"/>
          <c:dLbls>
            <c:dLbl>
              <c:idx val="1"/>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BA3-40BF-B0CE-637A1EA67517}"/>
                </c:ext>
              </c:extLst>
            </c:dLbl>
            <c:dLbl>
              <c:idx val="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BA3-40BF-B0CE-637A1EA67517}"/>
                </c:ext>
              </c:extLst>
            </c:dLbl>
            <c:dLbl>
              <c:idx val="10"/>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BA3-40BF-B0CE-637A1EA67517}"/>
                </c:ext>
              </c:extLst>
            </c:dLbl>
            <c:dLbl>
              <c:idx val="11"/>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BA3-40BF-B0CE-637A1EA67517}"/>
                </c:ext>
              </c:extLst>
            </c:dLbl>
            <c:dLbl>
              <c:idx val="12"/>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BA3-40BF-B0CE-637A1EA67517}"/>
                </c:ext>
              </c:extLst>
            </c:dLbl>
            <c:dLbl>
              <c:idx val="1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BA3-40BF-B0CE-637A1EA67517}"/>
                </c:ext>
              </c:extLst>
            </c:dLbl>
            <c:dLbl>
              <c:idx val="16"/>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6-3BA3-40BF-B0CE-637A1EA67517}"/>
                </c:ext>
              </c:extLst>
            </c:dLbl>
            <c:dLbl>
              <c:idx val="17"/>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7-3BA3-40BF-B0CE-637A1EA67517}"/>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2023.xlsx]Intensivkonsument'!$A$4:$A$21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2023.xlsx]Intensivkonsument'!$B$4:$B$21</c:f>
              <c:numCache>
                <c:formatCode>0</c:formatCode>
                <c:ptCount val="18"/>
                <c:pt idx="0">
                  <c:v>6.5</c:v>
                </c:pt>
                <c:pt idx="1">
                  <c:v>5.8</c:v>
                </c:pt>
                <c:pt idx="2">
                  <c:v>7.5</c:v>
                </c:pt>
                <c:pt idx="3">
                  <c:v>12.5</c:v>
                </c:pt>
                <c:pt idx="4">
                  <c:v>4.3</c:v>
                </c:pt>
                <c:pt idx="5">
                  <c:v>4.7</c:v>
                </c:pt>
                <c:pt idx="6">
                  <c:v>3.8</c:v>
                </c:pt>
                <c:pt idx="7">
                  <c:v>3.9</c:v>
                </c:pt>
                <c:pt idx="8">
                  <c:v>10</c:v>
                </c:pt>
                <c:pt idx="9">
                  <c:v>3.3</c:v>
                </c:pt>
                <c:pt idx="10">
                  <c:v>3.4</c:v>
                </c:pt>
                <c:pt idx="12">
                  <c:v>6</c:v>
                </c:pt>
                <c:pt idx="13">
                  <c:v>5.2</c:v>
                </c:pt>
                <c:pt idx="15">
                  <c:v>10.7</c:v>
                </c:pt>
                <c:pt idx="16">
                  <c:v>5.5</c:v>
                </c:pt>
                <c:pt idx="17">
                  <c:v>6</c:v>
                </c:pt>
              </c:numCache>
            </c:numRef>
          </c:val>
          <c:extLst>
            <c:ext xmlns:c16="http://schemas.microsoft.com/office/drawing/2014/chart" uri="{C3380CC4-5D6E-409C-BE32-E72D297353CC}">
              <c16:uniqueId val="{00000008-3BA3-40BF-B0CE-637A1EA67517}"/>
            </c:ext>
          </c:extLst>
        </c:ser>
        <c:ser>
          <c:idx val="1"/>
          <c:order val="1"/>
          <c:tx>
            <c:strRef>
              <c:f>'[Elevers drogvanor Värmland åk 9 gy åk 2 2023.xlsx]Intensivkonsument'!$C$3</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2023.xlsx]Intensivkonsument'!$A$4:$A$21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2023.xlsx]Intensivkonsument'!$C$4:$C$21</c:f>
              <c:numCache>
                <c:formatCode>General</c:formatCode>
                <c:ptCount val="18"/>
                <c:pt idx="16" formatCode="0">
                  <c:v>5.7</c:v>
                </c:pt>
                <c:pt idx="17" formatCode="0">
                  <c:v>5</c:v>
                </c:pt>
              </c:numCache>
            </c:numRef>
          </c:val>
          <c:extLst>
            <c:ext xmlns:c16="http://schemas.microsoft.com/office/drawing/2014/chart" uri="{C3380CC4-5D6E-409C-BE32-E72D297353CC}">
              <c16:uniqueId val="{00000009-3BA3-40BF-B0CE-637A1EA67517}"/>
            </c:ext>
          </c:extLst>
        </c:ser>
        <c:ser>
          <c:idx val="2"/>
          <c:order val="2"/>
          <c:tx>
            <c:strRef>
              <c:f>'[Elevers drogvanor Värmland åk 9 gy åk 2 2023.xlsx]Intensivkonsument'!$D$3</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2023.xlsx]Intensivkonsument'!$A$4:$A$21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2023.xlsx]Intensivkonsument'!$D$4:$D$21</c:f>
              <c:numCache>
                <c:formatCode>General</c:formatCode>
                <c:ptCount val="18"/>
                <c:pt idx="16" formatCode="0">
                  <c:v>4.9000000000000004</c:v>
                </c:pt>
                <c:pt idx="17" formatCode="0">
                  <c:v>8</c:v>
                </c:pt>
              </c:numCache>
            </c:numRef>
          </c:val>
          <c:extLst>
            <c:ext xmlns:c16="http://schemas.microsoft.com/office/drawing/2014/chart" uri="{C3380CC4-5D6E-409C-BE32-E72D297353CC}">
              <c16:uniqueId val="{0000000A-3BA3-40BF-B0CE-637A1EA67517}"/>
            </c:ext>
          </c:extLst>
        </c:ser>
        <c:dLbls>
          <c:dLblPos val="outEnd"/>
          <c:showLegendKey val="0"/>
          <c:showVal val="1"/>
          <c:showCatName val="0"/>
          <c:showSerName val="0"/>
          <c:showPercent val="0"/>
          <c:showBubbleSize val="0"/>
        </c:dLbls>
        <c:gapWidth val="219"/>
        <c:overlap val="-27"/>
        <c:axId val="842742464"/>
        <c:axId val="842749024"/>
      </c:barChart>
      <c:catAx>
        <c:axId val="84274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42749024"/>
        <c:crosses val="autoZero"/>
        <c:auto val="1"/>
        <c:lblAlgn val="l"/>
        <c:lblOffset val="100"/>
        <c:noMultiLvlLbl val="0"/>
      </c:catAx>
      <c:valAx>
        <c:axId val="842749024"/>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4274246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2023.xlsx]Trend_berusad 13'!$A$4</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7255833333333332E-2"/>
                  <c:y val="-7.83950375323965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048-4264-87F1-6D43B6686047}"/>
                </c:ext>
              </c:extLst>
            </c:dLbl>
            <c:dLbl>
              <c:idx val="1"/>
              <c:delete val="1"/>
              <c:extLst>
                <c:ext xmlns:c15="http://schemas.microsoft.com/office/drawing/2012/chart" uri="{CE6537A1-D6FC-4f65-9D91-7224C49458BB}"/>
                <c:ext xmlns:c16="http://schemas.microsoft.com/office/drawing/2014/chart" uri="{C3380CC4-5D6E-409C-BE32-E72D297353CC}">
                  <c16:uniqueId val="{00000000-5048-4264-87F1-6D43B6686047}"/>
                </c:ext>
              </c:extLst>
            </c:dLbl>
            <c:dLbl>
              <c:idx val="2"/>
              <c:delete val="1"/>
              <c:extLst>
                <c:ext xmlns:c15="http://schemas.microsoft.com/office/drawing/2012/chart" uri="{CE6537A1-D6FC-4f65-9D91-7224C49458BB}"/>
                <c:ext xmlns:c16="http://schemas.microsoft.com/office/drawing/2014/chart" uri="{C3380CC4-5D6E-409C-BE32-E72D297353CC}">
                  <c16:uniqueId val="{00000001-5048-4264-87F1-6D43B6686047}"/>
                </c:ext>
              </c:extLst>
            </c:dLbl>
            <c:dLbl>
              <c:idx val="3"/>
              <c:delete val="1"/>
              <c:extLst>
                <c:ext xmlns:c15="http://schemas.microsoft.com/office/drawing/2012/chart" uri="{CE6537A1-D6FC-4f65-9D91-7224C49458BB}"/>
                <c:ext xmlns:c16="http://schemas.microsoft.com/office/drawing/2014/chart" uri="{C3380CC4-5D6E-409C-BE32-E72D297353CC}">
                  <c16:uniqueId val="{00000002-5048-4264-87F1-6D43B6686047}"/>
                </c:ext>
              </c:extLst>
            </c:dLbl>
            <c:dLbl>
              <c:idx val="4"/>
              <c:delete val="1"/>
              <c:extLst>
                <c:ext xmlns:c15="http://schemas.microsoft.com/office/drawing/2012/chart" uri="{CE6537A1-D6FC-4f65-9D91-7224C49458BB}"/>
                <c:ext xmlns:c16="http://schemas.microsoft.com/office/drawing/2014/chart" uri="{C3380CC4-5D6E-409C-BE32-E72D297353CC}">
                  <c16:uniqueId val="{00000003-5048-4264-87F1-6D43B6686047}"/>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48-4264-87F1-6D43B668604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2023.xlsx]Trend_berusad 13'!$B$3:$G$3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2023.xlsx]Trend_berusad 13'!$B$4:$G$4</c:f>
              <c:numCache>
                <c:formatCode>General</c:formatCode>
                <c:ptCount val="6"/>
                <c:pt idx="0">
                  <c:v>11</c:v>
                </c:pt>
                <c:pt idx="1">
                  <c:v>6</c:v>
                </c:pt>
                <c:pt idx="2">
                  <c:v>6</c:v>
                </c:pt>
                <c:pt idx="3">
                  <c:v>7</c:v>
                </c:pt>
                <c:pt idx="4">
                  <c:v>6</c:v>
                </c:pt>
                <c:pt idx="5" formatCode="0">
                  <c:v>6.8</c:v>
                </c:pt>
              </c:numCache>
            </c:numRef>
          </c:val>
          <c:smooth val="0"/>
          <c:extLst>
            <c:ext xmlns:c16="http://schemas.microsoft.com/office/drawing/2014/chart" uri="{C3380CC4-5D6E-409C-BE32-E72D297353CC}">
              <c16:uniqueId val="{00000005-5048-4264-87F1-6D43B6686047}"/>
            </c:ext>
          </c:extLst>
        </c:ser>
        <c:ser>
          <c:idx val="1"/>
          <c:order val="1"/>
          <c:tx>
            <c:strRef>
              <c:f>'[Elevers drogvanor Värmland åk 9 gy åk 2 2023.xlsx]Trend_berusad 13'!$A$5</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5.4069305555555572E-2"/>
                  <c:y val="1.38888846021959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048-4264-87F1-6D43B6686047}"/>
                </c:ext>
              </c:extLst>
            </c:dLbl>
            <c:dLbl>
              <c:idx val="1"/>
              <c:delete val="1"/>
              <c:extLst>
                <c:ext xmlns:c15="http://schemas.microsoft.com/office/drawing/2012/chart" uri="{CE6537A1-D6FC-4f65-9D91-7224C49458BB}"/>
                <c:ext xmlns:c16="http://schemas.microsoft.com/office/drawing/2014/chart" uri="{C3380CC4-5D6E-409C-BE32-E72D297353CC}">
                  <c16:uniqueId val="{00000007-5048-4264-87F1-6D43B6686047}"/>
                </c:ext>
              </c:extLst>
            </c:dLbl>
            <c:dLbl>
              <c:idx val="2"/>
              <c:delete val="1"/>
              <c:extLst>
                <c:ext xmlns:c15="http://schemas.microsoft.com/office/drawing/2012/chart" uri="{CE6537A1-D6FC-4f65-9D91-7224C49458BB}"/>
                <c:ext xmlns:c16="http://schemas.microsoft.com/office/drawing/2014/chart" uri="{C3380CC4-5D6E-409C-BE32-E72D297353CC}">
                  <c16:uniqueId val="{00000008-5048-4264-87F1-6D43B6686047}"/>
                </c:ext>
              </c:extLst>
            </c:dLbl>
            <c:dLbl>
              <c:idx val="3"/>
              <c:delete val="1"/>
              <c:extLst>
                <c:ext xmlns:c15="http://schemas.microsoft.com/office/drawing/2012/chart" uri="{CE6537A1-D6FC-4f65-9D91-7224C49458BB}"/>
                <c:ext xmlns:c16="http://schemas.microsoft.com/office/drawing/2014/chart" uri="{C3380CC4-5D6E-409C-BE32-E72D297353CC}">
                  <c16:uniqueId val="{00000009-5048-4264-87F1-6D43B6686047}"/>
                </c:ext>
              </c:extLst>
            </c:dLbl>
            <c:dLbl>
              <c:idx val="4"/>
              <c:delete val="1"/>
              <c:extLst>
                <c:ext xmlns:c15="http://schemas.microsoft.com/office/drawing/2012/chart" uri="{CE6537A1-D6FC-4f65-9D91-7224C49458BB}"/>
                <c:ext xmlns:c16="http://schemas.microsoft.com/office/drawing/2014/chart" uri="{C3380CC4-5D6E-409C-BE32-E72D297353CC}">
                  <c16:uniqueId val="{0000000A-5048-4264-87F1-6D43B6686047}"/>
                </c:ext>
              </c:extLst>
            </c:dLbl>
            <c:dLbl>
              <c:idx val="5"/>
              <c:delete val="1"/>
              <c:extLst>
                <c:ext xmlns:c15="http://schemas.microsoft.com/office/drawing/2012/chart" uri="{CE6537A1-D6FC-4f65-9D91-7224C49458BB}"/>
                <c:ext xmlns:c16="http://schemas.microsoft.com/office/drawing/2014/chart" uri="{C3380CC4-5D6E-409C-BE32-E72D297353CC}">
                  <c16:uniqueId val="{0000000B-5048-4264-87F1-6D43B668604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2023.xlsx]Trend_berusad 13'!$B$3:$G$3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2023.xlsx]Trend_berusad 13'!$B$5:$G$5</c:f>
              <c:numCache>
                <c:formatCode>General</c:formatCode>
                <c:ptCount val="6"/>
                <c:pt idx="0">
                  <c:v>8</c:v>
                </c:pt>
                <c:pt idx="1">
                  <c:v>6</c:v>
                </c:pt>
                <c:pt idx="2">
                  <c:v>5</c:v>
                </c:pt>
                <c:pt idx="3">
                  <c:v>6</c:v>
                </c:pt>
                <c:pt idx="4">
                  <c:v>8</c:v>
                </c:pt>
                <c:pt idx="5" formatCode="0">
                  <c:v>7</c:v>
                </c:pt>
              </c:numCache>
            </c:numRef>
          </c:val>
          <c:smooth val="0"/>
          <c:extLst>
            <c:ext xmlns:c16="http://schemas.microsoft.com/office/drawing/2014/chart" uri="{C3380CC4-5D6E-409C-BE32-E72D297353CC}">
              <c16:uniqueId val="{0000000C-5048-4264-87F1-6D43B6686047}"/>
            </c:ext>
          </c:extLst>
        </c:ser>
        <c:ser>
          <c:idx val="2"/>
          <c:order val="2"/>
          <c:tx>
            <c:strRef>
              <c:f>'[Elevers drogvanor Värmland åk 9 gy åk 2 2023.xlsx]Trend_berusad 13'!$A$6</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0"/>
              <c:layout>
                <c:manualLayout>
                  <c:x val="-5.2305416666666667E-2"/>
                  <c:y val="-9.259256401464074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048-4264-87F1-6D43B6686047}"/>
                </c:ext>
              </c:extLst>
            </c:dLbl>
            <c:dLbl>
              <c:idx val="1"/>
              <c:delete val="1"/>
              <c:extLst>
                <c:ext xmlns:c15="http://schemas.microsoft.com/office/drawing/2012/chart" uri="{CE6537A1-D6FC-4f65-9D91-7224C49458BB}"/>
                <c:ext xmlns:c16="http://schemas.microsoft.com/office/drawing/2014/chart" uri="{C3380CC4-5D6E-409C-BE32-E72D297353CC}">
                  <c16:uniqueId val="{0000000E-5048-4264-87F1-6D43B6686047}"/>
                </c:ext>
              </c:extLst>
            </c:dLbl>
            <c:dLbl>
              <c:idx val="2"/>
              <c:delete val="1"/>
              <c:extLst>
                <c:ext xmlns:c15="http://schemas.microsoft.com/office/drawing/2012/chart" uri="{CE6537A1-D6FC-4f65-9D91-7224C49458BB}"/>
                <c:ext xmlns:c16="http://schemas.microsoft.com/office/drawing/2014/chart" uri="{C3380CC4-5D6E-409C-BE32-E72D297353CC}">
                  <c16:uniqueId val="{0000000F-5048-4264-87F1-6D43B6686047}"/>
                </c:ext>
              </c:extLst>
            </c:dLbl>
            <c:dLbl>
              <c:idx val="3"/>
              <c:delete val="1"/>
              <c:extLst>
                <c:ext xmlns:c15="http://schemas.microsoft.com/office/drawing/2012/chart" uri="{CE6537A1-D6FC-4f65-9D91-7224C49458BB}"/>
                <c:ext xmlns:c16="http://schemas.microsoft.com/office/drawing/2014/chart" uri="{C3380CC4-5D6E-409C-BE32-E72D297353CC}">
                  <c16:uniqueId val="{00000010-5048-4264-87F1-6D43B6686047}"/>
                </c:ext>
              </c:extLst>
            </c:dLbl>
            <c:dLbl>
              <c:idx val="4"/>
              <c:delete val="1"/>
              <c:extLst>
                <c:ext xmlns:c15="http://schemas.microsoft.com/office/drawing/2012/chart" uri="{CE6537A1-D6FC-4f65-9D91-7224C49458BB}"/>
                <c:ext xmlns:c16="http://schemas.microsoft.com/office/drawing/2014/chart" uri="{C3380CC4-5D6E-409C-BE32-E72D297353CC}">
                  <c16:uniqueId val="{00000011-5048-4264-87F1-6D43B6686047}"/>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048-4264-87F1-6D43B668604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2023.xlsx]Trend_berusad 13'!$B$3:$G$3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2023.xlsx]Trend_berusad 13'!$B$6:$G$6</c:f>
              <c:numCache>
                <c:formatCode>General</c:formatCode>
                <c:ptCount val="6"/>
                <c:pt idx="0">
                  <c:v>9</c:v>
                </c:pt>
                <c:pt idx="1">
                  <c:v>5</c:v>
                </c:pt>
                <c:pt idx="2">
                  <c:v>4</c:v>
                </c:pt>
                <c:pt idx="3">
                  <c:v>4</c:v>
                </c:pt>
                <c:pt idx="4">
                  <c:v>4</c:v>
                </c:pt>
                <c:pt idx="5" formatCode="0">
                  <c:v>4</c:v>
                </c:pt>
              </c:numCache>
            </c:numRef>
          </c:val>
          <c:smooth val="0"/>
          <c:extLst>
            <c:ext xmlns:c16="http://schemas.microsoft.com/office/drawing/2014/chart" uri="{C3380CC4-5D6E-409C-BE32-E72D297353CC}">
              <c16:uniqueId val="{00000013-5048-4264-87F1-6D43B6686047}"/>
            </c:ext>
          </c:extLst>
        </c:ser>
        <c:ser>
          <c:idx val="3"/>
          <c:order val="3"/>
          <c:tx>
            <c:strRef>
              <c:f>'[Elevers drogvanor Värmland åk 9 gy åk 2 2023.xlsx]Trend_berusad 13'!$A$7</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elete val="1"/>
          </c:dLbls>
          <c:cat>
            <c:numRef>
              <c:f>'[Elevers drogvanor Värmland åk 9 gy åk 2 2023.xlsx]Trend_berusad 13'!$B$3:$G$3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2023.xlsx]Trend_berusad 13'!$B$7:$G$7</c:f>
              <c:numCache>
                <c:formatCode>General</c:formatCode>
                <c:ptCount val="6"/>
                <c:pt idx="0">
                  <c:v>8</c:v>
                </c:pt>
                <c:pt idx="1">
                  <c:v>6</c:v>
                </c:pt>
                <c:pt idx="2">
                  <c:v>5</c:v>
                </c:pt>
                <c:pt idx="3">
                  <c:v>6</c:v>
                </c:pt>
                <c:pt idx="4">
                  <c:v>5</c:v>
                </c:pt>
                <c:pt idx="5">
                  <c:v>7</c:v>
                </c:pt>
              </c:numCache>
            </c:numRef>
          </c:val>
          <c:smooth val="0"/>
          <c:extLst>
            <c:ext xmlns:c16="http://schemas.microsoft.com/office/drawing/2014/chart" uri="{C3380CC4-5D6E-409C-BE32-E72D297353CC}">
              <c16:uniqueId val="{0000001A-5048-4264-87F1-6D43B6686047}"/>
            </c:ext>
          </c:extLst>
        </c:ser>
        <c:dLbls>
          <c:dLblPos val="l"/>
          <c:showLegendKey val="0"/>
          <c:showVal val="1"/>
          <c:showCatName val="0"/>
          <c:showSerName val="0"/>
          <c:showPercent val="0"/>
          <c:showBubbleSize val="0"/>
        </c:dLbls>
        <c:marker val="1"/>
        <c:smooth val="0"/>
        <c:axId val="313100447"/>
        <c:axId val="302892783"/>
      </c:lineChart>
      <c:catAx>
        <c:axId val="313100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02892783"/>
        <c:crosses val="autoZero"/>
        <c:auto val="1"/>
        <c:lblAlgn val="ctr"/>
        <c:lblOffset val="100"/>
        <c:noMultiLvlLbl val="0"/>
      </c:catAx>
      <c:valAx>
        <c:axId val="302892783"/>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131004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2023.xlsx]Berusad 13 år'!$B$2</c:f>
              <c:strCache>
                <c:ptCount val="1"/>
                <c:pt idx="0">
                  <c:v>Totalt</c:v>
                </c:pt>
              </c:strCache>
            </c:strRef>
          </c:tx>
          <c:spPr>
            <a:solidFill>
              <a:schemeClr val="accent1"/>
            </a:solidFill>
            <a:ln>
              <a:noFill/>
            </a:ln>
            <a:effectLst/>
          </c:spPr>
          <c:invertIfNegative val="0"/>
          <c:dLbls>
            <c:dLbl>
              <c:idx val="1"/>
              <c:tx>
                <c:rich>
                  <a:bodyPr/>
                  <a:lstStyle/>
                  <a:p>
                    <a:r>
                      <a:rPr lang="en-US"/>
                      <a:t>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638-41EA-AAEB-0B74A3A00ECF}"/>
                </c:ext>
              </c:extLst>
            </c:dLbl>
            <c:dLbl>
              <c:idx val="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638-41EA-AAEB-0B74A3A00ECF}"/>
                </c:ext>
              </c:extLst>
            </c:dLbl>
            <c:dLbl>
              <c:idx val="9"/>
              <c:tx>
                <c:rich>
                  <a:bodyPr/>
                  <a:lstStyle/>
                  <a:p>
                    <a:r>
                      <a:rPr lang="en-US"/>
                      <a:t>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638-41EA-AAEB-0B74A3A00ECF}"/>
                </c:ext>
              </c:extLst>
            </c:dLbl>
            <c:dLbl>
              <c:idx val="10"/>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638-41EA-AAEB-0B74A3A00ECF}"/>
                </c:ext>
              </c:extLst>
            </c:dLbl>
            <c:dLbl>
              <c:idx val="11"/>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638-41EA-AAEB-0B74A3A00ECF}"/>
                </c:ext>
              </c:extLst>
            </c:dLbl>
            <c:dLbl>
              <c:idx val="12"/>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638-41EA-AAEB-0B74A3A00ECF}"/>
                </c:ext>
              </c:extLst>
            </c:dLbl>
            <c:dLbl>
              <c:idx val="1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638-41EA-AAEB-0B74A3A00ECF}"/>
                </c:ext>
              </c:extLst>
            </c:dLbl>
            <c:dLbl>
              <c:idx val="16"/>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7-A638-41EA-AAEB-0B74A3A00ECF}"/>
                </c:ext>
              </c:extLst>
            </c:dLbl>
            <c:dLbl>
              <c:idx val="17"/>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8-A638-41EA-AAEB-0B74A3A00ECF}"/>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2023.xlsx]Berusad 13 år'!$A$3:$A$20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2023.xlsx]Berusad 13 år'!$B$3:$B$20</c:f>
              <c:numCache>
                <c:formatCode>0</c:formatCode>
                <c:ptCount val="18"/>
                <c:pt idx="0">
                  <c:v>7.1</c:v>
                </c:pt>
                <c:pt idx="1">
                  <c:v>14.7</c:v>
                </c:pt>
                <c:pt idx="2">
                  <c:v>9.1</c:v>
                </c:pt>
                <c:pt idx="3">
                  <c:v>11.4</c:v>
                </c:pt>
                <c:pt idx="4">
                  <c:v>0</c:v>
                </c:pt>
                <c:pt idx="5">
                  <c:v>9.5</c:v>
                </c:pt>
                <c:pt idx="6">
                  <c:v>3.1</c:v>
                </c:pt>
                <c:pt idx="7">
                  <c:v>5.2</c:v>
                </c:pt>
                <c:pt idx="8">
                  <c:v>11.9</c:v>
                </c:pt>
                <c:pt idx="9">
                  <c:v>3.3</c:v>
                </c:pt>
                <c:pt idx="10">
                  <c:v>6.9</c:v>
                </c:pt>
                <c:pt idx="12">
                  <c:v>11</c:v>
                </c:pt>
                <c:pt idx="13">
                  <c:v>7.3</c:v>
                </c:pt>
                <c:pt idx="15">
                  <c:v>14.9</c:v>
                </c:pt>
                <c:pt idx="16">
                  <c:v>7.1</c:v>
                </c:pt>
                <c:pt idx="17">
                  <c:v>5</c:v>
                </c:pt>
              </c:numCache>
            </c:numRef>
          </c:val>
          <c:extLst>
            <c:ext xmlns:c16="http://schemas.microsoft.com/office/drawing/2014/chart" uri="{C3380CC4-5D6E-409C-BE32-E72D297353CC}">
              <c16:uniqueId val="{00000009-A638-41EA-AAEB-0B74A3A00ECF}"/>
            </c:ext>
          </c:extLst>
        </c:ser>
        <c:ser>
          <c:idx val="1"/>
          <c:order val="1"/>
          <c:tx>
            <c:strRef>
              <c:f>'[Elevers drogvanor Värmland åk 9 gy åk 2 2023.xlsx]Berusad 13 år'!$C$2</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2023.xlsx]Berusad 13 år'!$A$3:$A$20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2023.xlsx]Berusad 13 år'!$C$3:$C$20</c:f>
              <c:numCache>
                <c:formatCode>General</c:formatCode>
                <c:ptCount val="18"/>
                <c:pt idx="16" formatCode="0">
                  <c:v>6.8</c:v>
                </c:pt>
                <c:pt idx="17" formatCode="0">
                  <c:v>4</c:v>
                </c:pt>
              </c:numCache>
            </c:numRef>
          </c:val>
          <c:extLst>
            <c:ext xmlns:c16="http://schemas.microsoft.com/office/drawing/2014/chart" uri="{C3380CC4-5D6E-409C-BE32-E72D297353CC}">
              <c16:uniqueId val="{0000000A-A638-41EA-AAEB-0B74A3A00ECF}"/>
            </c:ext>
          </c:extLst>
        </c:ser>
        <c:ser>
          <c:idx val="2"/>
          <c:order val="2"/>
          <c:tx>
            <c:strRef>
              <c:f>'[Elevers drogvanor Värmland åk 9 gy åk 2 2023.xlsx]Berusad 13 år'!$D$2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2023.xlsx]Berusad 13 år'!$A$3:$A$20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2023.xlsx]Berusad 13 år'!$D$3:$D$20</c:f>
              <c:numCache>
                <c:formatCode>General</c:formatCode>
                <c:ptCount val="18"/>
                <c:pt idx="16" formatCode="0">
                  <c:v>7</c:v>
                </c:pt>
                <c:pt idx="17" formatCode="0">
                  <c:v>7</c:v>
                </c:pt>
              </c:numCache>
            </c:numRef>
          </c:val>
          <c:extLst>
            <c:ext xmlns:c16="http://schemas.microsoft.com/office/drawing/2014/chart" uri="{C3380CC4-5D6E-409C-BE32-E72D297353CC}">
              <c16:uniqueId val="{0000000B-A638-41EA-AAEB-0B74A3A00ECF}"/>
            </c:ext>
          </c:extLst>
        </c:ser>
        <c:dLbls>
          <c:dLblPos val="outEnd"/>
          <c:showLegendKey val="0"/>
          <c:showVal val="1"/>
          <c:showCatName val="0"/>
          <c:showSerName val="0"/>
          <c:showPercent val="0"/>
          <c:showBubbleSize val="0"/>
        </c:dLbls>
        <c:gapWidth val="219"/>
        <c:overlap val="-27"/>
        <c:axId val="970525008"/>
        <c:axId val="970525336"/>
      </c:barChart>
      <c:catAx>
        <c:axId val="97052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70525336"/>
        <c:crosses val="autoZero"/>
        <c:auto val="1"/>
        <c:lblAlgn val="l"/>
        <c:lblOffset val="100"/>
        <c:noMultiLvlLbl val="0"/>
      </c:catAx>
      <c:valAx>
        <c:axId val="970525336"/>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70525008"/>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tx>
            <c:strRef>
              <c:f>'[Elevers drogvanor Värmland åk 9 gy åk 2 2023.xlsx]hänt_alkohol'!$B$31</c:f>
              <c:strCache>
                <c:ptCount val="1"/>
                <c:pt idx="0">
                  <c:v>Tjejer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2023.xlsx]hänt_alkohol'!$A$34:$A$41</c:f>
              <c:strCache>
                <c:ptCount val="8"/>
                <c:pt idx="0">
                  <c:v>Utsatt för våld</c:v>
                </c:pt>
                <c:pt idx="1">
                  <c:v>Medvetet skadat mig själv</c:v>
                </c:pt>
                <c:pt idx="2">
                  <c:v>Råkat i slagsmål</c:v>
                </c:pt>
                <c:pt idx="3">
                  <c:v>Haft oskyddat sex</c:v>
                </c:pt>
                <c:pt idx="4">
                  <c:v>Åkt motorfordon med berusad förare</c:v>
                </c:pt>
                <c:pt idx="5">
                  <c:v>Råkat ut för olycka</c:v>
                </c:pt>
                <c:pt idx="6">
                  <c:v>Blivit fotad i pinsam situation</c:v>
                </c:pt>
                <c:pt idx="7">
                  <c:v>Kört moped eller annat motorfordon</c:v>
                </c:pt>
              </c:strCache>
            </c:strRef>
          </c:cat>
          <c:val>
            <c:numRef>
              <c:f>'[Elevers drogvanor Värmland åk 9 gy åk 2 2023.xlsx]hänt_alkohol'!$B$34:$B$41</c:f>
              <c:numCache>
                <c:formatCode>0</c:formatCode>
                <c:ptCount val="8"/>
                <c:pt idx="0">
                  <c:v>5</c:v>
                </c:pt>
                <c:pt idx="1">
                  <c:v>11</c:v>
                </c:pt>
                <c:pt idx="2">
                  <c:v>3.7</c:v>
                </c:pt>
                <c:pt idx="3">
                  <c:v>13</c:v>
                </c:pt>
                <c:pt idx="4">
                  <c:v>11.7</c:v>
                </c:pt>
                <c:pt idx="5">
                  <c:v>14.3</c:v>
                </c:pt>
                <c:pt idx="6">
                  <c:v>18.3</c:v>
                </c:pt>
                <c:pt idx="7">
                  <c:v>12</c:v>
                </c:pt>
              </c:numCache>
            </c:numRef>
          </c:val>
          <c:extLst>
            <c:ext xmlns:c16="http://schemas.microsoft.com/office/drawing/2014/chart" uri="{C3380CC4-5D6E-409C-BE32-E72D297353CC}">
              <c16:uniqueId val="{00000000-B4E8-4C64-9733-4A52721EE362}"/>
            </c:ext>
          </c:extLst>
        </c:ser>
        <c:ser>
          <c:idx val="1"/>
          <c:order val="1"/>
          <c:tx>
            <c:strRef>
              <c:f>'[Elevers drogvanor Värmland åk 9 gy åk 2 2023.xlsx]hänt_alkohol'!$C$31</c:f>
              <c:strCache>
                <c:ptCount val="1"/>
                <c:pt idx="0">
                  <c:v>Killar</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2023.xlsx]hänt_alkohol'!$A$34:$A$41</c:f>
              <c:strCache>
                <c:ptCount val="8"/>
                <c:pt idx="0">
                  <c:v>Utsatt för våld</c:v>
                </c:pt>
                <c:pt idx="1">
                  <c:v>Medvetet skadat mig själv</c:v>
                </c:pt>
                <c:pt idx="2">
                  <c:v>Råkat i slagsmål</c:v>
                </c:pt>
                <c:pt idx="3">
                  <c:v>Haft oskyddat sex</c:v>
                </c:pt>
                <c:pt idx="4">
                  <c:v>Åkt motorfordon med berusad förare</c:v>
                </c:pt>
                <c:pt idx="5">
                  <c:v>Råkat ut för olycka</c:v>
                </c:pt>
                <c:pt idx="6">
                  <c:v>Blivit fotad i pinsam situation</c:v>
                </c:pt>
                <c:pt idx="7">
                  <c:v>Kört moped eller annat motorfordon</c:v>
                </c:pt>
              </c:strCache>
            </c:strRef>
          </c:cat>
          <c:val>
            <c:numRef>
              <c:f>'[Elevers drogvanor Värmland åk 9 gy åk 2 2023.xlsx]hänt_alkohol'!$C$34:$C$41</c:f>
              <c:numCache>
                <c:formatCode>0</c:formatCode>
                <c:ptCount val="8"/>
                <c:pt idx="0">
                  <c:v>8.1</c:v>
                </c:pt>
                <c:pt idx="1">
                  <c:v>5.6</c:v>
                </c:pt>
                <c:pt idx="2">
                  <c:v>14.3</c:v>
                </c:pt>
                <c:pt idx="3">
                  <c:v>11.5</c:v>
                </c:pt>
                <c:pt idx="4">
                  <c:v>18.5</c:v>
                </c:pt>
                <c:pt idx="5">
                  <c:v>20.2</c:v>
                </c:pt>
                <c:pt idx="6">
                  <c:v>18.399999999999999</c:v>
                </c:pt>
                <c:pt idx="7">
                  <c:v>29.6</c:v>
                </c:pt>
              </c:numCache>
            </c:numRef>
          </c:val>
          <c:extLst>
            <c:ext xmlns:c16="http://schemas.microsoft.com/office/drawing/2014/chart" uri="{C3380CC4-5D6E-409C-BE32-E72D297353CC}">
              <c16:uniqueId val="{00000001-B4E8-4C64-9733-4A52721EE362}"/>
            </c:ext>
          </c:extLst>
        </c:ser>
        <c:dLbls>
          <c:dLblPos val="outEnd"/>
          <c:showLegendKey val="0"/>
          <c:showVal val="1"/>
          <c:showCatName val="0"/>
          <c:showSerName val="0"/>
          <c:showPercent val="0"/>
          <c:showBubbleSize val="0"/>
        </c:dLbls>
        <c:gapWidth val="182"/>
        <c:axId val="1367515088"/>
        <c:axId val="1585424592"/>
      </c:barChart>
      <c:catAx>
        <c:axId val="1367515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585424592"/>
        <c:crosses val="autoZero"/>
        <c:auto val="1"/>
        <c:lblAlgn val="ctr"/>
        <c:lblOffset val="100"/>
        <c:noMultiLvlLbl val="0"/>
      </c:catAx>
      <c:valAx>
        <c:axId val="15854245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367515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19662828201302"/>
          <c:y val="3.896928223217299E-2"/>
          <c:w val="0.62911039576548755"/>
          <c:h val="0.78427063882237169"/>
        </c:manualLayout>
      </c:layout>
      <c:barChart>
        <c:barDir val="bar"/>
        <c:grouping val="clustered"/>
        <c:varyColors val="0"/>
        <c:ser>
          <c:idx val="0"/>
          <c:order val="0"/>
          <c:tx>
            <c:strRef>
              <c:f>'[Elevers drogvanor Värmland åk 9 gy åk 2 2023.xlsx]köpa alkohol'!$B$3</c:f>
              <c:strCache>
                <c:ptCount val="1"/>
                <c:pt idx="0">
                  <c:v>Tjejer</c:v>
                </c:pt>
              </c:strCache>
            </c:strRef>
          </c:tx>
          <c:spPr>
            <a:solidFill>
              <a:schemeClr val="bg1">
                <a:lumMod val="65000"/>
              </a:schemeClr>
            </a:solidFill>
            <a:ln>
              <a:noFill/>
            </a:ln>
            <a:effectLst/>
          </c:spPr>
          <c:invertIfNegative val="0"/>
          <c:dLbls>
            <c:delete val="1"/>
          </c:dLbls>
          <c:cat>
            <c:strRef>
              <c:f>'[Elevers drogvanor Värmland åk 9 gy åk 2 2023.xlsx]köpa alkohol'!$A$5:$A$12</c:f>
              <c:strCache>
                <c:ptCount val="8"/>
                <c:pt idx="0">
                  <c:v>Köpte själv på Systembolaget</c:v>
                </c:pt>
                <c:pt idx="1">
                  <c:v>Annan vuxen bjöd</c:v>
                </c:pt>
                <c:pt idx="2">
                  <c:v>Langare köpt ut</c:v>
                </c:pt>
                <c:pt idx="3">
                  <c:v>Egna föräldrar utan lov</c:v>
                </c:pt>
                <c:pt idx="4">
                  <c:v>Egna föräldrar med lov</c:v>
                </c:pt>
                <c:pt idx="5">
                  <c:v>Annat sätt</c:v>
                </c:pt>
                <c:pt idx="6">
                  <c:v>Vet ej</c:v>
                </c:pt>
                <c:pt idx="7">
                  <c:v>Från syskon, pojk-/flickvän, kompis</c:v>
                </c:pt>
              </c:strCache>
            </c:strRef>
          </c:cat>
          <c:val>
            <c:numRef>
              <c:f>'[Elevers drogvanor Värmland åk 9 gy åk 2 2023.xlsx]köpa alkohol'!$B$5:$B$12</c:f>
              <c:numCache>
                <c:formatCode>0</c:formatCode>
                <c:ptCount val="8"/>
                <c:pt idx="0">
                  <c:v>1</c:v>
                </c:pt>
                <c:pt idx="1">
                  <c:v>3.3</c:v>
                </c:pt>
                <c:pt idx="2">
                  <c:v>8.9</c:v>
                </c:pt>
                <c:pt idx="3">
                  <c:v>12.8</c:v>
                </c:pt>
                <c:pt idx="4">
                  <c:v>12.5</c:v>
                </c:pt>
                <c:pt idx="5">
                  <c:v>16.8</c:v>
                </c:pt>
                <c:pt idx="6">
                  <c:v>16.100000000000001</c:v>
                </c:pt>
                <c:pt idx="7">
                  <c:v>27.3</c:v>
                </c:pt>
              </c:numCache>
            </c:numRef>
          </c:val>
          <c:extLst>
            <c:ext xmlns:c16="http://schemas.microsoft.com/office/drawing/2014/chart" uri="{C3380CC4-5D6E-409C-BE32-E72D297353CC}">
              <c16:uniqueId val="{00000001-ED81-48D3-A3AC-152B3BA33411}"/>
            </c:ext>
          </c:extLst>
        </c:ser>
        <c:ser>
          <c:idx val="1"/>
          <c:order val="1"/>
          <c:tx>
            <c:strRef>
              <c:f>'[Elevers drogvanor Värmland åk 9 gy åk 2 2023.xlsx]köpa alkohol'!$C$3</c:f>
              <c:strCache>
                <c:ptCount val="1"/>
                <c:pt idx="0">
                  <c:v>Killar</c:v>
                </c:pt>
              </c:strCache>
            </c:strRef>
          </c:tx>
          <c:spPr>
            <a:solidFill>
              <a:schemeClr val="accent1">
                <a:lumMod val="40000"/>
                <a:lumOff val="60000"/>
              </a:schemeClr>
            </a:solidFill>
            <a:ln>
              <a:noFill/>
            </a:ln>
            <a:effectLst/>
          </c:spPr>
          <c:invertIfNegative val="0"/>
          <c:dLbls>
            <c:delete val="1"/>
          </c:dLbls>
          <c:cat>
            <c:strRef>
              <c:f>'[Elevers drogvanor Värmland åk 9 gy åk 2 2023.xlsx]köpa alkohol'!$A$5:$A$12</c:f>
              <c:strCache>
                <c:ptCount val="8"/>
                <c:pt idx="0">
                  <c:v>Köpte själv på Systembolaget</c:v>
                </c:pt>
                <c:pt idx="1">
                  <c:v>Annan vuxen bjöd</c:v>
                </c:pt>
                <c:pt idx="2">
                  <c:v>Langare köpt ut</c:v>
                </c:pt>
                <c:pt idx="3">
                  <c:v>Egna föräldrar utan lov</c:v>
                </c:pt>
                <c:pt idx="4">
                  <c:v>Egna föräldrar med lov</c:v>
                </c:pt>
                <c:pt idx="5">
                  <c:v>Annat sätt</c:v>
                </c:pt>
                <c:pt idx="6">
                  <c:v>Vet ej</c:v>
                </c:pt>
                <c:pt idx="7">
                  <c:v>Från syskon, pojk-/flickvän, kompis</c:v>
                </c:pt>
              </c:strCache>
            </c:strRef>
          </c:cat>
          <c:val>
            <c:numRef>
              <c:f>'[Elevers drogvanor Värmland åk 9 gy åk 2 2023.xlsx]köpa alkohol'!$C$5:$C$12</c:f>
              <c:numCache>
                <c:formatCode>0</c:formatCode>
                <c:ptCount val="8"/>
                <c:pt idx="0">
                  <c:v>4.0999999999999996</c:v>
                </c:pt>
                <c:pt idx="1">
                  <c:v>6</c:v>
                </c:pt>
                <c:pt idx="2">
                  <c:v>7.2</c:v>
                </c:pt>
                <c:pt idx="3">
                  <c:v>6.6</c:v>
                </c:pt>
                <c:pt idx="4">
                  <c:v>10.4</c:v>
                </c:pt>
                <c:pt idx="5">
                  <c:v>22</c:v>
                </c:pt>
                <c:pt idx="6">
                  <c:v>24.5</c:v>
                </c:pt>
                <c:pt idx="7">
                  <c:v>17.899999999999999</c:v>
                </c:pt>
              </c:numCache>
            </c:numRef>
          </c:val>
          <c:extLst>
            <c:ext xmlns:c16="http://schemas.microsoft.com/office/drawing/2014/chart" uri="{C3380CC4-5D6E-409C-BE32-E72D297353CC}">
              <c16:uniqueId val="{00000002-ED81-48D3-A3AC-152B3BA33411}"/>
            </c:ext>
          </c:extLst>
        </c:ser>
        <c:ser>
          <c:idx val="2"/>
          <c:order val="2"/>
          <c:tx>
            <c:strRef>
              <c:f>'[Elevers drogvanor Värmland åk 9 gy åk 2 2023.xlsx]köpa alkohol'!$D$3</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2023.xlsx]köpa alkohol'!$A$5:$A$12</c:f>
              <c:strCache>
                <c:ptCount val="8"/>
                <c:pt idx="0">
                  <c:v>Köpte själv på Systembolaget</c:v>
                </c:pt>
                <c:pt idx="1">
                  <c:v>Annan vuxen bjöd</c:v>
                </c:pt>
                <c:pt idx="2">
                  <c:v>Langare köpt ut</c:v>
                </c:pt>
                <c:pt idx="3">
                  <c:v>Egna föräldrar utan lov</c:v>
                </c:pt>
                <c:pt idx="4">
                  <c:v>Egna föräldrar med lov</c:v>
                </c:pt>
                <c:pt idx="5">
                  <c:v>Annat sätt</c:v>
                </c:pt>
                <c:pt idx="6">
                  <c:v>Vet ej</c:v>
                </c:pt>
                <c:pt idx="7">
                  <c:v>Från syskon, pojk-/flickvän, kompis</c:v>
                </c:pt>
              </c:strCache>
            </c:strRef>
          </c:cat>
          <c:val>
            <c:numRef>
              <c:f>'[Elevers drogvanor Värmland åk 9 gy åk 2 2023.xlsx]köpa alkohol'!$D$5:$D$12</c:f>
              <c:numCache>
                <c:formatCode>0</c:formatCode>
                <c:ptCount val="8"/>
                <c:pt idx="0">
                  <c:v>3.1</c:v>
                </c:pt>
                <c:pt idx="1">
                  <c:v>4.5</c:v>
                </c:pt>
                <c:pt idx="2">
                  <c:v>8</c:v>
                </c:pt>
                <c:pt idx="3">
                  <c:v>9.5</c:v>
                </c:pt>
                <c:pt idx="4">
                  <c:v>11.2</c:v>
                </c:pt>
                <c:pt idx="5">
                  <c:v>19.5</c:v>
                </c:pt>
                <c:pt idx="6">
                  <c:v>20.9</c:v>
                </c:pt>
                <c:pt idx="7">
                  <c:v>21.8</c:v>
                </c:pt>
              </c:numCache>
            </c:numRef>
          </c:val>
          <c:extLst>
            <c:ext xmlns:c16="http://schemas.microsoft.com/office/drawing/2014/chart" uri="{C3380CC4-5D6E-409C-BE32-E72D297353CC}">
              <c16:uniqueId val="{00000003-ED81-48D3-A3AC-152B3BA33411}"/>
            </c:ext>
          </c:extLst>
        </c:ser>
        <c:dLbls>
          <c:dLblPos val="outEnd"/>
          <c:showLegendKey val="0"/>
          <c:showVal val="1"/>
          <c:showCatName val="0"/>
          <c:showSerName val="0"/>
          <c:showPercent val="0"/>
          <c:showBubbleSize val="0"/>
        </c:dLbls>
        <c:gapWidth val="182"/>
        <c:axId val="497394944"/>
        <c:axId val="497392320"/>
      </c:barChart>
      <c:catAx>
        <c:axId val="497394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97392320"/>
        <c:crosses val="autoZero"/>
        <c:auto val="1"/>
        <c:lblAlgn val="ctr"/>
        <c:lblOffset val="100"/>
        <c:noMultiLvlLbl val="0"/>
      </c:catAx>
      <c:valAx>
        <c:axId val="497392320"/>
        <c:scaling>
          <c:orientation val="minMax"/>
          <c:max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97394944"/>
        <c:crosses val="autoZero"/>
        <c:crossBetween val="between"/>
        <c:majorUnit val="10"/>
      </c:valAx>
      <c:spPr>
        <a:noFill/>
        <a:ln>
          <a:noFill/>
        </a:ln>
        <a:effectLst/>
      </c:spPr>
    </c:plotArea>
    <c:legend>
      <c:legendPos val="b"/>
      <c:layout>
        <c:manualLayout>
          <c:xMode val="edge"/>
          <c:yMode val="edge"/>
          <c:x val="0.37369932346545698"/>
          <c:y val="0.93359619551477835"/>
          <c:w val="0.25260121820184472"/>
          <c:h val="6.640380448522159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2023.xlsx]Alkohol_internet'!$B$4</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2023.xlsx]Alkohol_internet'!$A$5:$A$7</c:f>
              <c:strCache>
                <c:ptCount val="3"/>
                <c:pt idx="0">
                  <c:v>Nej</c:v>
                </c:pt>
                <c:pt idx="1">
                  <c:v>Ja, 1–2 gånger  </c:v>
                </c:pt>
                <c:pt idx="2">
                  <c:v>Ja, 3 gånger eller fler  </c:v>
                </c:pt>
              </c:strCache>
            </c:strRef>
          </c:cat>
          <c:val>
            <c:numRef>
              <c:f>'[Elevers drogvanor Värmland åk 9 gy åk 2 2023.xlsx]Alkohol_internet'!$B$5:$B$7</c:f>
              <c:numCache>
                <c:formatCode>0</c:formatCode>
                <c:ptCount val="3"/>
                <c:pt idx="0">
                  <c:v>95.7</c:v>
                </c:pt>
                <c:pt idx="1">
                  <c:v>2.5</c:v>
                </c:pt>
                <c:pt idx="2">
                  <c:v>1.9</c:v>
                </c:pt>
              </c:numCache>
            </c:numRef>
          </c:val>
          <c:extLst>
            <c:ext xmlns:c16="http://schemas.microsoft.com/office/drawing/2014/chart" uri="{C3380CC4-5D6E-409C-BE32-E72D297353CC}">
              <c16:uniqueId val="{00000000-6D79-4701-B92D-E7094B523CD5}"/>
            </c:ext>
          </c:extLst>
        </c:ser>
        <c:ser>
          <c:idx val="1"/>
          <c:order val="1"/>
          <c:tx>
            <c:strRef>
              <c:f>'[Elevers drogvanor Värmland åk 9 gy åk 2 2023.xlsx]Alkohol_internet'!$C$4</c:f>
              <c:strCache>
                <c:ptCount val="1"/>
                <c:pt idx="0">
                  <c:v>Killar</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2023.xlsx]Alkohol_internet'!$A$5:$A$7</c:f>
              <c:strCache>
                <c:ptCount val="3"/>
                <c:pt idx="0">
                  <c:v>Nej</c:v>
                </c:pt>
                <c:pt idx="1">
                  <c:v>Ja, 1–2 gånger  </c:v>
                </c:pt>
                <c:pt idx="2">
                  <c:v>Ja, 3 gånger eller fler  </c:v>
                </c:pt>
              </c:strCache>
            </c:strRef>
          </c:cat>
          <c:val>
            <c:numRef>
              <c:f>'[Elevers drogvanor Värmland åk 9 gy åk 2 2023.xlsx]Alkohol_internet'!$C$5:$C$7</c:f>
              <c:numCache>
                <c:formatCode>0</c:formatCode>
                <c:ptCount val="3"/>
                <c:pt idx="0">
                  <c:v>96.3</c:v>
                </c:pt>
                <c:pt idx="1">
                  <c:v>2.2000000000000002</c:v>
                </c:pt>
                <c:pt idx="2">
                  <c:v>1.6</c:v>
                </c:pt>
              </c:numCache>
            </c:numRef>
          </c:val>
          <c:extLst>
            <c:ext xmlns:c16="http://schemas.microsoft.com/office/drawing/2014/chart" uri="{C3380CC4-5D6E-409C-BE32-E72D297353CC}">
              <c16:uniqueId val="{00000001-6D79-4701-B92D-E7094B523CD5}"/>
            </c:ext>
          </c:extLst>
        </c:ser>
        <c:ser>
          <c:idx val="2"/>
          <c:order val="2"/>
          <c:tx>
            <c:strRef>
              <c:f>'[Elevers drogvanor Värmland åk 9 gy åk 2 2023.xlsx]Alkohol_internet'!$D$4</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2023.xlsx]Alkohol_internet'!$A$5:$A$7</c:f>
              <c:strCache>
                <c:ptCount val="3"/>
                <c:pt idx="0">
                  <c:v>Nej</c:v>
                </c:pt>
                <c:pt idx="1">
                  <c:v>Ja, 1–2 gånger  </c:v>
                </c:pt>
                <c:pt idx="2">
                  <c:v>Ja, 3 gånger eller fler  </c:v>
                </c:pt>
              </c:strCache>
            </c:strRef>
          </c:cat>
          <c:val>
            <c:numRef>
              <c:f>'[Elevers drogvanor Värmland åk 9 gy åk 2 2023.xlsx]Alkohol_internet'!$D$5:$D$7</c:f>
              <c:numCache>
                <c:formatCode>0</c:formatCode>
                <c:ptCount val="3"/>
                <c:pt idx="0">
                  <c:v>96.1</c:v>
                </c:pt>
                <c:pt idx="1">
                  <c:v>2.9</c:v>
                </c:pt>
                <c:pt idx="2">
                  <c:v>1</c:v>
                </c:pt>
              </c:numCache>
            </c:numRef>
          </c:val>
          <c:extLst>
            <c:ext xmlns:c16="http://schemas.microsoft.com/office/drawing/2014/chart" uri="{C3380CC4-5D6E-409C-BE32-E72D297353CC}">
              <c16:uniqueId val="{00000002-6D79-4701-B92D-E7094B523CD5}"/>
            </c:ext>
          </c:extLst>
        </c:ser>
        <c:dLbls>
          <c:dLblPos val="outEnd"/>
          <c:showLegendKey val="0"/>
          <c:showVal val="1"/>
          <c:showCatName val="0"/>
          <c:showSerName val="0"/>
          <c:showPercent val="0"/>
          <c:showBubbleSize val="0"/>
        </c:dLbls>
        <c:gapWidth val="219"/>
        <c:overlap val="-27"/>
        <c:axId val="1042986367"/>
        <c:axId val="1660020543"/>
      </c:barChart>
      <c:catAx>
        <c:axId val="1042986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660020543"/>
        <c:crosses val="autoZero"/>
        <c:auto val="1"/>
        <c:lblAlgn val="ctr"/>
        <c:lblOffset val="100"/>
        <c:noMultiLvlLbl val="0"/>
      </c:catAx>
      <c:valAx>
        <c:axId val="1660020543"/>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042986367"/>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2023.xlsx]Trend_erbjudnarkotika'!$A$4</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9DE8-46C9-87B7-A1444D048760}"/>
                </c:ext>
              </c:extLst>
            </c:dLbl>
            <c:dLbl>
              <c:idx val="2"/>
              <c:delete val="1"/>
              <c:extLst>
                <c:ext xmlns:c15="http://schemas.microsoft.com/office/drawing/2012/chart" uri="{CE6537A1-D6FC-4f65-9D91-7224C49458BB}"/>
                <c:ext xmlns:c16="http://schemas.microsoft.com/office/drawing/2014/chart" uri="{C3380CC4-5D6E-409C-BE32-E72D297353CC}">
                  <c16:uniqueId val="{00000001-9DE8-46C9-87B7-A1444D048760}"/>
                </c:ext>
              </c:extLst>
            </c:dLbl>
            <c:dLbl>
              <c:idx val="3"/>
              <c:delete val="1"/>
              <c:extLst>
                <c:ext xmlns:c15="http://schemas.microsoft.com/office/drawing/2012/chart" uri="{CE6537A1-D6FC-4f65-9D91-7224C49458BB}"/>
                <c:ext xmlns:c16="http://schemas.microsoft.com/office/drawing/2014/chart" uri="{C3380CC4-5D6E-409C-BE32-E72D297353CC}">
                  <c16:uniqueId val="{00000002-9DE8-46C9-87B7-A1444D048760}"/>
                </c:ext>
              </c:extLst>
            </c:dLbl>
            <c:dLbl>
              <c:idx val="4"/>
              <c:delete val="1"/>
              <c:extLst>
                <c:ext xmlns:c15="http://schemas.microsoft.com/office/drawing/2012/chart" uri="{CE6537A1-D6FC-4f65-9D91-7224C49458BB}"/>
                <c:ext xmlns:c16="http://schemas.microsoft.com/office/drawing/2014/chart" uri="{C3380CC4-5D6E-409C-BE32-E72D297353CC}">
                  <c16:uniqueId val="{00000003-9DE8-46C9-87B7-A1444D048760}"/>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E8-46C9-87B7-A1444D04876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2023.xlsx]Trend_erbjudnarkotika'!$B$3:$G$3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2023.xlsx]Trend_erbjudnarkotika'!$B$4:$G$4</c:f>
              <c:numCache>
                <c:formatCode>General</c:formatCode>
                <c:ptCount val="6"/>
                <c:pt idx="0">
                  <c:v>11</c:v>
                </c:pt>
                <c:pt idx="1">
                  <c:v>12</c:v>
                </c:pt>
                <c:pt idx="2">
                  <c:v>15</c:v>
                </c:pt>
                <c:pt idx="3">
                  <c:v>17</c:v>
                </c:pt>
                <c:pt idx="4">
                  <c:v>16</c:v>
                </c:pt>
                <c:pt idx="5" formatCode="0">
                  <c:v>17.2</c:v>
                </c:pt>
              </c:numCache>
            </c:numRef>
          </c:val>
          <c:smooth val="0"/>
          <c:extLst>
            <c:ext xmlns:c16="http://schemas.microsoft.com/office/drawing/2014/chart" uri="{C3380CC4-5D6E-409C-BE32-E72D297353CC}">
              <c16:uniqueId val="{00000005-9DE8-46C9-87B7-A1444D048760}"/>
            </c:ext>
          </c:extLst>
        </c:ser>
        <c:ser>
          <c:idx val="1"/>
          <c:order val="1"/>
          <c:tx>
            <c:strRef>
              <c:f>'[Elevers drogvanor Värmland åk 9 gy åk 2 2023.xlsx]Trend_erbjudnarkotika'!$A$5</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5.7388888888888892E-2"/>
                  <c:y val="-2.56481481481481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E8-46C9-87B7-A1444D048760}"/>
                </c:ext>
              </c:extLst>
            </c:dLbl>
            <c:dLbl>
              <c:idx val="1"/>
              <c:delete val="1"/>
              <c:extLst>
                <c:ext xmlns:c15="http://schemas.microsoft.com/office/drawing/2012/chart" uri="{CE6537A1-D6FC-4f65-9D91-7224C49458BB}"/>
                <c:ext xmlns:c16="http://schemas.microsoft.com/office/drawing/2014/chart" uri="{C3380CC4-5D6E-409C-BE32-E72D297353CC}">
                  <c16:uniqueId val="{00000007-9DE8-46C9-87B7-A1444D048760}"/>
                </c:ext>
              </c:extLst>
            </c:dLbl>
            <c:dLbl>
              <c:idx val="2"/>
              <c:delete val="1"/>
              <c:extLst>
                <c:ext xmlns:c15="http://schemas.microsoft.com/office/drawing/2012/chart" uri="{CE6537A1-D6FC-4f65-9D91-7224C49458BB}"/>
                <c:ext xmlns:c16="http://schemas.microsoft.com/office/drawing/2014/chart" uri="{C3380CC4-5D6E-409C-BE32-E72D297353CC}">
                  <c16:uniqueId val="{00000008-9DE8-46C9-87B7-A1444D048760}"/>
                </c:ext>
              </c:extLst>
            </c:dLbl>
            <c:dLbl>
              <c:idx val="3"/>
              <c:delete val="1"/>
              <c:extLst>
                <c:ext xmlns:c15="http://schemas.microsoft.com/office/drawing/2012/chart" uri="{CE6537A1-D6FC-4f65-9D91-7224C49458BB}"/>
                <c:ext xmlns:c16="http://schemas.microsoft.com/office/drawing/2014/chart" uri="{C3380CC4-5D6E-409C-BE32-E72D297353CC}">
                  <c16:uniqueId val="{00000009-9DE8-46C9-87B7-A1444D048760}"/>
                </c:ext>
              </c:extLst>
            </c:dLbl>
            <c:dLbl>
              <c:idx val="4"/>
              <c:delete val="1"/>
              <c:extLst>
                <c:ext xmlns:c15="http://schemas.microsoft.com/office/drawing/2012/chart" uri="{CE6537A1-D6FC-4f65-9D91-7224C49458BB}"/>
                <c:ext xmlns:c16="http://schemas.microsoft.com/office/drawing/2014/chart" uri="{C3380CC4-5D6E-409C-BE32-E72D297353CC}">
                  <c16:uniqueId val="{0000000A-9DE8-46C9-87B7-A1444D048760}"/>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DE8-46C9-87B7-A1444D04876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2023.xlsx]Trend_erbjudnarkotika'!$B$3:$G$3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2023.xlsx]Trend_erbjudnarkotika'!$B$5:$G$5</c:f>
              <c:numCache>
                <c:formatCode>General</c:formatCode>
                <c:ptCount val="6"/>
                <c:pt idx="0">
                  <c:v>12</c:v>
                </c:pt>
                <c:pt idx="1">
                  <c:v>11</c:v>
                </c:pt>
                <c:pt idx="2">
                  <c:v>16</c:v>
                </c:pt>
                <c:pt idx="3">
                  <c:v>18</c:v>
                </c:pt>
                <c:pt idx="4">
                  <c:v>19</c:v>
                </c:pt>
                <c:pt idx="5" formatCode="0">
                  <c:v>23.1</c:v>
                </c:pt>
              </c:numCache>
            </c:numRef>
          </c:val>
          <c:smooth val="0"/>
          <c:extLst>
            <c:ext xmlns:c16="http://schemas.microsoft.com/office/drawing/2014/chart" uri="{C3380CC4-5D6E-409C-BE32-E72D297353CC}">
              <c16:uniqueId val="{0000000C-9DE8-46C9-87B7-A1444D048760}"/>
            </c:ext>
          </c:extLst>
        </c:ser>
        <c:ser>
          <c:idx val="2"/>
          <c:order val="2"/>
          <c:tx>
            <c:strRef>
              <c:f>'[Elevers drogvanor Värmland åk 9 gy åk 2 2023.xlsx]Trend_erbjudnarkotika'!$A$6</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0"/>
              <c:layout>
                <c:manualLayout>
                  <c:x val="-5.5625000000000001E-2"/>
                  <c:y val="-3.16975308641975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DE8-46C9-87B7-A1444D048760}"/>
                </c:ext>
              </c:extLst>
            </c:dLbl>
            <c:dLbl>
              <c:idx val="1"/>
              <c:delete val="1"/>
              <c:extLst>
                <c:ext xmlns:c15="http://schemas.microsoft.com/office/drawing/2012/chart" uri="{CE6537A1-D6FC-4f65-9D91-7224C49458BB}"/>
                <c:ext xmlns:c16="http://schemas.microsoft.com/office/drawing/2014/chart" uri="{C3380CC4-5D6E-409C-BE32-E72D297353CC}">
                  <c16:uniqueId val="{0000000E-9DE8-46C9-87B7-A1444D048760}"/>
                </c:ext>
              </c:extLst>
            </c:dLbl>
            <c:dLbl>
              <c:idx val="2"/>
              <c:delete val="1"/>
              <c:extLst>
                <c:ext xmlns:c15="http://schemas.microsoft.com/office/drawing/2012/chart" uri="{CE6537A1-D6FC-4f65-9D91-7224C49458BB}"/>
                <c:ext xmlns:c16="http://schemas.microsoft.com/office/drawing/2014/chart" uri="{C3380CC4-5D6E-409C-BE32-E72D297353CC}">
                  <c16:uniqueId val="{0000000F-9DE8-46C9-87B7-A1444D048760}"/>
                </c:ext>
              </c:extLst>
            </c:dLbl>
            <c:dLbl>
              <c:idx val="3"/>
              <c:delete val="1"/>
              <c:extLst>
                <c:ext xmlns:c15="http://schemas.microsoft.com/office/drawing/2012/chart" uri="{CE6537A1-D6FC-4f65-9D91-7224C49458BB}"/>
                <c:ext xmlns:c16="http://schemas.microsoft.com/office/drawing/2014/chart" uri="{C3380CC4-5D6E-409C-BE32-E72D297353CC}">
                  <c16:uniqueId val="{00000010-9DE8-46C9-87B7-A1444D048760}"/>
                </c:ext>
              </c:extLst>
            </c:dLbl>
            <c:dLbl>
              <c:idx val="4"/>
              <c:delete val="1"/>
              <c:extLst>
                <c:ext xmlns:c15="http://schemas.microsoft.com/office/drawing/2012/chart" uri="{CE6537A1-D6FC-4f65-9D91-7224C49458BB}"/>
                <c:ext xmlns:c16="http://schemas.microsoft.com/office/drawing/2014/chart" uri="{C3380CC4-5D6E-409C-BE32-E72D297353CC}">
                  <c16:uniqueId val="{00000011-9DE8-46C9-87B7-A1444D048760}"/>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DE8-46C9-87B7-A1444D04876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2023.xlsx]Trend_erbjudnarkotika'!$B$3:$G$3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2023.xlsx]Trend_erbjudnarkotika'!$B$6:$G$6</c:f>
              <c:numCache>
                <c:formatCode>General</c:formatCode>
                <c:ptCount val="6"/>
                <c:pt idx="0">
                  <c:v>23</c:v>
                </c:pt>
                <c:pt idx="1">
                  <c:v>23</c:v>
                </c:pt>
                <c:pt idx="2">
                  <c:v>23</c:v>
                </c:pt>
                <c:pt idx="3">
                  <c:v>25</c:v>
                </c:pt>
                <c:pt idx="4">
                  <c:v>21</c:v>
                </c:pt>
                <c:pt idx="5" formatCode="0">
                  <c:v>21</c:v>
                </c:pt>
              </c:numCache>
            </c:numRef>
          </c:val>
          <c:smooth val="0"/>
          <c:extLst>
            <c:ext xmlns:c16="http://schemas.microsoft.com/office/drawing/2014/chart" uri="{C3380CC4-5D6E-409C-BE32-E72D297353CC}">
              <c16:uniqueId val="{00000013-9DE8-46C9-87B7-A1444D048760}"/>
            </c:ext>
          </c:extLst>
        </c:ser>
        <c:ser>
          <c:idx val="3"/>
          <c:order val="3"/>
          <c:tx>
            <c:strRef>
              <c:f>'[Elevers drogvanor Värmland åk 9 gy åk 2 2023.xlsx]Trend_erbjudnarkotika'!$A$7</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4-9DE8-46C9-87B7-A1444D048760}"/>
                </c:ext>
              </c:extLst>
            </c:dLbl>
            <c:dLbl>
              <c:idx val="2"/>
              <c:delete val="1"/>
              <c:extLst>
                <c:ext xmlns:c15="http://schemas.microsoft.com/office/drawing/2012/chart" uri="{CE6537A1-D6FC-4f65-9D91-7224C49458BB}"/>
                <c:ext xmlns:c16="http://schemas.microsoft.com/office/drawing/2014/chart" uri="{C3380CC4-5D6E-409C-BE32-E72D297353CC}">
                  <c16:uniqueId val="{00000015-9DE8-46C9-87B7-A1444D048760}"/>
                </c:ext>
              </c:extLst>
            </c:dLbl>
            <c:dLbl>
              <c:idx val="3"/>
              <c:delete val="1"/>
              <c:extLst>
                <c:ext xmlns:c15="http://schemas.microsoft.com/office/drawing/2012/chart" uri="{CE6537A1-D6FC-4f65-9D91-7224C49458BB}"/>
                <c:ext xmlns:c16="http://schemas.microsoft.com/office/drawing/2014/chart" uri="{C3380CC4-5D6E-409C-BE32-E72D297353CC}">
                  <c16:uniqueId val="{00000016-9DE8-46C9-87B7-A1444D048760}"/>
                </c:ext>
              </c:extLst>
            </c:dLbl>
            <c:dLbl>
              <c:idx val="4"/>
              <c:delete val="1"/>
              <c:extLst>
                <c:ext xmlns:c15="http://schemas.microsoft.com/office/drawing/2012/chart" uri="{CE6537A1-D6FC-4f65-9D91-7224C49458BB}"/>
                <c:ext xmlns:c16="http://schemas.microsoft.com/office/drawing/2014/chart" uri="{C3380CC4-5D6E-409C-BE32-E72D297353CC}">
                  <c16:uniqueId val="{00000017-9DE8-46C9-87B7-A1444D048760}"/>
                </c:ext>
              </c:extLst>
            </c:dLbl>
            <c:dLbl>
              <c:idx val="5"/>
              <c:delete val="1"/>
              <c:extLst>
                <c:ext xmlns:c15="http://schemas.microsoft.com/office/drawing/2012/chart" uri="{CE6537A1-D6FC-4f65-9D91-7224C49458BB}"/>
                <c:ext xmlns:c16="http://schemas.microsoft.com/office/drawing/2014/chart" uri="{C3380CC4-5D6E-409C-BE32-E72D297353CC}">
                  <c16:uniqueId val="{00000018-9DE8-46C9-87B7-A1444D04876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2023.xlsx]Trend_erbjudnarkotika'!$B$3:$G$3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2023.xlsx]Trend_erbjudnarkotika'!$B$7:$G$7</c:f>
              <c:numCache>
                <c:formatCode>General</c:formatCode>
                <c:ptCount val="6"/>
                <c:pt idx="0">
                  <c:v>22</c:v>
                </c:pt>
                <c:pt idx="1">
                  <c:v>23</c:v>
                </c:pt>
                <c:pt idx="2">
                  <c:v>26</c:v>
                </c:pt>
                <c:pt idx="3">
                  <c:v>24</c:v>
                </c:pt>
                <c:pt idx="4">
                  <c:v>21</c:v>
                </c:pt>
                <c:pt idx="5" formatCode="0">
                  <c:v>23</c:v>
                </c:pt>
              </c:numCache>
            </c:numRef>
          </c:val>
          <c:smooth val="0"/>
          <c:extLst>
            <c:ext xmlns:c16="http://schemas.microsoft.com/office/drawing/2014/chart" uri="{C3380CC4-5D6E-409C-BE32-E72D297353CC}">
              <c16:uniqueId val="{00000019-9DE8-46C9-87B7-A1444D048760}"/>
            </c:ext>
          </c:extLst>
        </c:ser>
        <c:dLbls>
          <c:dLblPos val="l"/>
          <c:showLegendKey val="0"/>
          <c:showVal val="1"/>
          <c:showCatName val="0"/>
          <c:showSerName val="0"/>
          <c:showPercent val="0"/>
          <c:showBubbleSize val="0"/>
        </c:dLbls>
        <c:marker val="1"/>
        <c:smooth val="0"/>
        <c:axId val="331256399"/>
        <c:axId val="389915247"/>
      </c:lineChart>
      <c:catAx>
        <c:axId val="331256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89915247"/>
        <c:crosses val="autoZero"/>
        <c:auto val="1"/>
        <c:lblAlgn val="ctr"/>
        <c:lblOffset val="100"/>
        <c:noMultiLvlLbl val="0"/>
      </c:catAx>
      <c:valAx>
        <c:axId val="3899152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3125639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2023.xlsx]Rökare'!$B$2</c:f>
              <c:strCache>
                <c:ptCount val="1"/>
                <c:pt idx="0">
                  <c:v>Totalt</c:v>
                </c:pt>
              </c:strCache>
            </c:strRef>
          </c:tx>
          <c:spPr>
            <a:solidFill>
              <a:schemeClr val="accent1"/>
            </a:solidFill>
            <a:ln>
              <a:noFill/>
            </a:ln>
            <a:effectLst/>
          </c:spPr>
          <c:invertIfNegative val="0"/>
          <c:dLbls>
            <c:dLbl>
              <c:idx val="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D9A-4F3D-8374-A1EB2AD0F630}"/>
                </c:ext>
              </c:extLst>
            </c:dLbl>
            <c:dLbl>
              <c:idx val="6"/>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D9A-4F3D-8374-A1EB2AD0F630}"/>
                </c:ext>
              </c:extLst>
            </c:dLbl>
            <c:dLbl>
              <c:idx val="10"/>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D9A-4F3D-8374-A1EB2AD0F630}"/>
                </c:ext>
              </c:extLst>
            </c:dLbl>
            <c:dLbl>
              <c:idx val="11"/>
              <c:tx>
                <c:rich>
                  <a:bodyPr/>
                  <a:lstStyle/>
                  <a:p>
                    <a:r>
                      <a:rPr lang="en-US" baseline="0"/>
                      <a:t>... </a:t>
                    </a:r>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D9A-4F3D-8374-A1EB2AD0F630}"/>
                </c:ext>
              </c:extLst>
            </c:dLbl>
            <c:dLbl>
              <c:idx val="1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D9A-4F3D-8374-A1EB2AD0F630}"/>
                </c:ext>
              </c:extLst>
            </c:dLbl>
            <c:dLbl>
              <c:idx val="16"/>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1-7867-43DE-B128-3E25EAB22554}"/>
                </c:ext>
              </c:extLst>
            </c:dLbl>
            <c:dLbl>
              <c:idx val="17"/>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0-7867-43DE-B128-3E25EAB2255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2023.xlsx]Rökare'!$A$3:$A$20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2023.xlsx]Rökare'!$B$3:$B$20</c:f>
              <c:numCache>
                <c:formatCode>0</c:formatCode>
                <c:ptCount val="18"/>
                <c:pt idx="0">
                  <c:v>9.6999999999999993</c:v>
                </c:pt>
                <c:pt idx="1">
                  <c:v>14.5</c:v>
                </c:pt>
                <c:pt idx="2">
                  <c:v>10.4</c:v>
                </c:pt>
                <c:pt idx="3">
                  <c:v>11.1</c:v>
                </c:pt>
                <c:pt idx="4">
                  <c:v>4.3</c:v>
                </c:pt>
                <c:pt idx="5">
                  <c:v>11.6</c:v>
                </c:pt>
                <c:pt idx="6">
                  <c:v>0.8</c:v>
                </c:pt>
                <c:pt idx="7">
                  <c:v>4.0999999999999996</c:v>
                </c:pt>
                <c:pt idx="8">
                  <c:v>15.5</c:v>
                </c:pt>
                <c:pt idx="9">
                  <c:v>6</c:v>
                </c:pt>
                <c:pt idx="10">
                  <c:v>6.9</c:v>
                </c:pt>
                <c:pt idx="12">
                  <c:v>11</c:v>
                </c:pt>
                <c:pt idx="13">
                  <c:v>7.8</c:v>
                </c:pt>
                <c:pt idx="15">
                  <c:v>12</c:v>
                </c:pt>
                <c:pt idx="16">
                  <c:v>7.2</c:v>
                </c:pt>
                <c:pt idx="17">
                  <c:v>9</c:v>
                </c:pt>
              </c:numCache>
            </c:numRef>
          </c:val>
          <c:extLst>
            <c:ext xmlns:c16="http://schemas.microsoft.com/office/drawing/2014/chart" uri="{C3380CC4-5D6E-409C-BE32-E72D297353CC}">
              <c16:uniqueId val="{00000005-1D9A-4F3D-8374-A1EB2AD0F630}"/>
            </c:ext>
          </c:extLst>
        </c:ser>
        <c:ser>
          <c:idx val="1"/>
          <c:order val="1"/>
          <c:tx>
            <c:strRef>
              <c:f>'[Elevers drogvanor Värmland åk 9 gy åk 2 2023.xlsx]Rökare'!$C$2</c:f>
              <c:strCache>
                <c:ptCount val="1"/>
                <c:pt idx="0">
                  <c:v>Killar</c:v>
                </c:pt>
              </c:strCache>
            </c:strRef>
          </c:tx>
          <c:spPr>
            <a:solidFill>
              <a:schemeClr val="accent1">
                <a:lumMod val="40000"/>
                <a:lumOff val="60000"/>
              </a:schemeClr>
            </a:solidFill>
            <a:ln>
              <a:noFill/>
            </a:ln>
            <a:effectLst/>
          </c:spPr>
          <c:invertIfNegative val="0"/>
          <c:dLbls>
            <c:dLbl>
              <c:idx val="11"/>
              <c:delete val="1"/>
              <c:extLst>
                <c:ext xmlns:c15="http://schemas.microsoft.com/office/drawing/2012/chart" uri="{CE6537A1-D6FC-4f65-9D91-7224C49458BB}"/>
                <c:ext xmlns:c16="http://schemas.microsoft.com/office/drawing/2014/chart" uri="{C3380CC4-5D6E-409C-BE32-E72D297353CC}">
                  <c16:uniqueId val="{00000006-1D9A-4F3D-8374-A1EB2AD0F630}"/>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2023.xlsx]Rökare'!$A$3:$A$20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2023.xlsx]Rökare'!$C$3:$C$20</c:f>
              <c:numCache>
                <c:formatCode>General</c:formatCode>
                <c:ptCount val="18"/>
                <c:pt idx="16" formatCode="0">
                  <c:v>5.7</c:v>
                </c:pt>
                <c:pt idx="17" formatCode="0">
                  <c:v>7</c:v>
                </c:pt>
              </c:numCache>
            </c:numRef>
          </c:val>
          <c:extLst>
            <c:ext xmlns:c16="http://schemas.microsoft.com/office/drawing/2014/chart" uri="{C3380CC4-5D6E-409C-BE32-E72D297353CC}">
              <c16:uniqueId val="{00000007-1D9A-4F3D-8374-A1EB2AD0F630}"/>
            </c:ext>
          </c:extLst>
        </c:ser>
        <c:ser>
          <c:idx val="2"/>
          <c:order val="2"/>
          <c:tx>
            <c:strRef>
              <c:f>'[Elevers drogvanor Värmland åk 9 gy åk 2 2023.xlsx]Rökare'!$D$2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2023.xlsx]Rökare'!$A$3:$A$20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2023.xlsx]Rökare'!$D$3:$D$20</c:f>
              <c:numCache>
                <c:formatCode>General</c:formatCode>
                <c:ptCount val="18"/>
                <c:pt idx="16" formatCode="0">
                  <c:v>8.1999999999999993</c:v>
                </c:pt>
                <c:pt idx="17">
                  <c:v>12</c:v>
                </c:pt>
              </c:numCache>
            </c:numRef>
          </c:val>
          <c:extLst>
            <c:ext xmlns:c16="http://schemas.microsoft.com/office/drawing/2014/chart" uri="{C3380CC4-5D6E-409C-BE32-E72D297353CC}">
              <c16:uniqueId val="{00000008-1D9A-4F3D-8374-A1EB2AD0F630}"/>
            </c:ext>
          </c:extLst>
        </c:ser>
        <c:dLbls>
          <c:dLblPos val="outEnd"/>
          <c:showLegendKey val="0"/>
          <c:showVal val="1"/>
          <c:showCatName val="0"/>
          <c:showSerName val="0"/>
          <c:showPercent val="0"/>
          <c:showBubbleSize val="0"/>
        </c:dLbls>
        <c:gapWidth val="219"/>
        <c:overlap val="-27"/>
        <c:axId val="856351104"/>
        <c:axId val="856351432"/>
      </c:barChart>
      <c:catAx>
        <c:axId val="85635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56351432"/>
        <c:crosses val="autoZero"/>
        <c:auto val="1"/>
        <c:lblAlgn val="l"/>
        <c:lblOffset val="100"/>
        <c:noMultiLvlLbl val="0"/>
      </c:catAx>
      <c:valAx>
        <c:axId val="85635143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56351104"/>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2023.xlsx]erbjuden narkotika'!$B$3</c:f>
              <c:strCache>
                <c:ptCount val="1"/>
                <c:pt idx="0">
                  <c:v>Totalt</c:v>
                </c:pt>
              </c:strCache>
            </c:strRef>
          </c:tx>
          <c:spPr>
            <a:solidFill>
              <a:schemeClr val="accent1"/>
            </a:solidFill>
            <a:ln>
              <a:noFill/>
            </a:ln>
            <a:effectLst/>
          </c:spPr>
          <c:invertIfNegative val="0"/>
          <c:dLbls>
            <c:dLbl>
              <c:idx val="10"/>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247-4136-9371-97FCFCBDC4DB}"/>
                </c:ext>
              </c:extLst>
            </c:dLbl>
            <c:dLbl>
              <c:idx val="16"/>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1-D247-4136-9371-97FCFCBDC4DB}"/>
                </c:ext>
              </c:extLst>
            </c:dLbl>
            <c:dLbl>
              <c:idx val="17"/>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2-D247-4136-9371-97FCFCBDC4D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2023.xlsx]erbjuden narkotika'!$A$4:$A$21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2023.xlsx]erbjuden narkotika'!$B$4:$B$21</c:f>
              <c:numCache>
                <c:formatCode>0</c:formatCode>
                <c:ptCount val="18"/>
                <c:pt idx="0">
                  <c:v>25.4</c:v>
                </c:pt>
                <c:pt idx="1">
                  <c:v>18.2</c:v>
                </c:pt>
                <c:pt idx="2">
                  <c:v>22.4</c:v>
                </c:pt>
                <c:pt idx="3">
                  <c:v>13.9</c:v>
                </c:pt>
                <c:pt idx="4">
                  <c:v>26.1</c:v>
                </c:pt>
                <c:pt idx="5">
                  <c:v>26.7</c:v>
                </c:pt>
                <c:pt idx="6">
                  <c:v>13.7</c:v>
                </c:pt>
                <c:pt idx="7">
                  <c:v>19.5</c:v>
                </c:pt>
                <c:pt idx="8">
                  <c:v>22.9</c:v>
                </c:pt>
                <c:pt idx="9">
                  <c:v>20.100000000000001</c:v>
                </c:pt>
                <c:pt idx="10">
                  <c:v>17.2</c:v>
                </c:pt>
                <c:pt idx="12">
                  <c:v>17</c:v>
                </c:pt>
                <c:pt idx="13">
                  <c:v>19.600000000000001</c:v>
                </c:pt>
                <c:pt idx="15">
                  <c:v>21.3</c:v>
                </c:pt>
                <c:pt idx="16">
                  <c:v>20</c:v>
                </c:pt>
                <c:pt idx="17">
                  <c:v>22</c:v>
                </c:pt>
              </c:numCache>
            </c:numRef>
          </c:val>
          <c:extLst>
            <c:ext xmlns:c16="http://schemas.microsoft.com/office/drawing/2014/chart" uri="{C3380CC4-5D6E-409C-BE32-E72D297353CC}">
              <c16:uniqueId val="{00000003-D247-4136-9371-97FCFCBDC4DB}"/>
            </c:ext>
          </c:extLst>
        </c:ser>
        <c:ser>
          <c:idx val="1"/>
          <c:order val="1"/>
          <c:tx>
            <c:strRef>
              <c:f>'[Elevers drogvanor Värmland åk 9 gy åk 2 2023.xlsx]erbjuden narkotika'!$C$3</c:f>
              <c:strCache>
                <c:ptCount val="1"/>
                <c:pt idx="0">
                  <c:v>Killar</c:v>
                </c:pt>
              </c:strCache>
            </c:strRef>
          </c:tx>
          <c:spPr>
            <a:solidFill>
              <a:schemeClr val="accent1">
                <a:lumMod val="40000"/>
                <a:lumOff val="60000"/>
              </a:schemeClr>
            </a:solidFill>
            <a:ln>
              <a:noFill/>
            </a:ln>
            <a:effectLst/>
          </c:spPr>
          <c:invertIfNegative val="0"/>
          <c:dLbls>
            <c:dLbl>
              <c:idx val="16"/>
              <c:layout>
                <c:manualLayout>
                  <c:x val="-1.2935035758548312E-16"/>
                  <c:y val="1.17592556298593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247-4136-9371-97FCFCBDC4DB}"/>
                </c:ext>
              </c:extLst>
            </c:dLbl>
            <c:dLbl>
              <c:idx val="17"/>
              <c:layout>
                <c:manualLayout>
                  <c:x val="-3.5277777777777777E-3"/>
                  <c:y val="3.52777668895781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247-4136-9371-97FCFCBDC4DB}"/>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2023.xlsx]erbjuden narkotika'!$A$4:$A$21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2023.xlsx]erbjuden narkotika'!$C$4:$C$21</c:f>
              <c:numCache>
                <c:formatCode>General</c:formatCode>
                <c:ptCount val="18"/>
                <c:pt idx="16" formatCode="0">
                  <c:v>17.2</c:v>
                </c:pt>
                <c:pt idx="17">
                  <c:v>21</c:v>
                </c:pt>
              </c:numCache>
            </c:numRef>
          </c:val>
          <c:extLst>
            <c:ext xmlns:c16="http://schemas.microsoft.com/office/drawing/2014/chart" uri="{C3380CC4-5D6E-409C-BE32-E72D297353CC}">
              <c16:uniqueId val="{00000004-D247-4136-9371-97FCFCBDC4DB}"/>
            </c:ext>
          </c:extLst>
        </c:ser>
        <c:ser>
          <c:idx val="2"/>
          <c:order val="2"/>
          <c:tx>
            <c:strRef>
              <c:f>'[Elevers drogvanor Värmland åk 9 gy åk 2 2023.xlsx]erbjuden narkotika'!$D$3</c:f>
              <c:strCache>
                <c:ptCount val="1"/>
                <c:pt idx="0">
                  <c:v>Tjejer</c:v>
                </c:pt>
              </c:strCache>
            </c:strRef>
          </c:tx>
          <c:spPr>
            <a:solidFill>
              <a:schemeClr val="accent3"/>
            </a:solidFill>
            <a:ln>
              <a:noFill/>
            </a:ln>
            <a:effectLst/>
          </c:spPr>
          <c:invertIfNegative val="0"/>
          <c:dLbls>
            <c:dLbl>
              <c:idx val="16"/>
              <c:layout>
                <c:manualLayout>
                  <c:x val="0"/>
                  <c:y val="-7.83950375323958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247-4136-9371-97FCFCBDC4DB}"/>
                </c:ext>
              </c:extLst>
            </c:dLbl>
            <c:dLbl>
              <c:idx val="17"/>
              <c:layout>
                <c:manualLayout>
                  <c:x val="-1.2935035758548312E-16"/>
                  <c:y val="-7.83950375323958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247-4136-9371-97FCFCBDC4DB}"/>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2023.xlsx]erbjuden narkotika'!$A$4:$A$21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2023.xlsx]erbjuden narkotika'!$D$4:$D$21</c:f>
              <c:numCache>
                <c:formatCode>General</c:formatCode>
                <c:ptCount val="18"/>
                <c:pt idx="16" formatCode="0">
                  <c:v>23.1</c:v>
                </c:pt>
                <c:pt idx="17">
                  <c:v>23</c:v>
                </c:pt>
              </c:numCache>
            </c:numRef>
          </c:val>
          <c:extLst>
            <c:ext xmlns:c16="http://schemas.microsoft.com/office/drawing/2014/chart" uri="{C3380CC4-5D6E-409C-BE32-E72D297353CC}">
              <c16:uniqueId val="{00000005-D247-4136-9371-97FCFCBDC4DB}"/>
            </c:ext>
          </c:extLst>
        </c:ser>
        <c:dLbls>
          <c:dLblPos val="outEnd"/>
          <c:showLegendKey val="0"/>
          <c:showVal val="1"/>
          <c:showCatName val="0"/>
          <c:showSerName val="0"/>
          <c:showPercent val="0"/>
          <c:showBubbleSize val="0"/>
        </c:dLbls>
        <c:gapWidth val="219"/>
        <c:overlap val="-27"/>
        <c:axId val="830631440"/>
        <c:axId val="830616352"/>
      </c:barChart>
      <c:catAx>
        <c:axId val="83063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30616352"/>
        <c:crosses val="autoZero"/>
        <c:auto val="1"/>
        <c:lblAlgn val="l"/>
        <c:lblOffset val="100"/>
        <c:noMultiLvlLbl val="0"/>
      </c:catAx>
      <c:valAx>
        <c:axId val="83061635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30631440"/>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2023.xlsx]Trend_narkotika'!$A$4</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705B-4858-98D2-04DE7D7372D7}"/>
                </c:ext>
              </c:extLst>
            </c:dLbl>
            <c:dLbl>
              <c:idx val="2"/>
              <c:delete val="1"/>
              <c:extLst>
                <c:ext xmlns:c15="http://schemas.microsoft.com/office/drawing/2012/chart" uri="{CE6537A1-D6FC-4f65-9D91-7224C49458BB}"/>
                <c:ext xmlns:c16="http://schemas.microsoft.com/office/drawing/2014/chart" uri="{C3380CC4-5D6E-409C-BE32-E72D297353CC}">
                  <c16:uniqueId val="{00000001-705B-4858-98D2-04DE7D7372D7}"/>
                </c:ext>
              </c:extLst>
            </c:dLbl>
            <c:dLbl>
              <c:idx val="3"/>
              <c:delete val="1"/>
              <c:extLst>
                <c:ext xmlns:c15="http://schemas.microsoft.com/office/drawing/2012/chart" uri="{CE6537A1-D6FC-4f65-9D91-7224C49458BB}"/>
                <c:ext xmlns:c16="http://schemas.microsoft.com/office/drawing/2014/chart" uri="{C3380CC4-5D6E-409C-BE32-E72D297353CC}">
                  <c16:uniqueId val="{00000002-705B-4858-98D2-04DE7D7372D7}"/>
                </c:ext>
              </c:extLst>
            </c:dLbl>
            <c:dLbl>
              <c:idx val="4"/>
              <c:delete val="1"/>
              <c:extLst>
                <c:ext xmlns:c15="http://schemas.microsoft.com/office/drawing/2012/chart" uri="{CE6537A1-D6FC-4f65-9D91-7224C49458BB}"/>
                <c:ext xmlns:c16="http://schemas.microsoft.com/office/drawing/2014/chart" uri="{C3380CC4-5D6E-409C-BE32-E72D297353CC}">
                  <c16:uniqueId val="{00000003-705B-4858-98D2-04DE7D7372D7}"/>
                </c:ext>
              </c:extLst>
            </c:dLbl>
            <c:dLbl>
              <c:idx val="5"/>
              <c:layout>
                <c:manualLayout>
                  <c:x val="-1.7638891338734909E-3"/>
                  <c:y val="3.13580150129583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5B-4858-98D2-04DE7D7372D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2023.xlsx]Trend_narkotika'!$B$3:$G$3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2023.xlsx]Trend_narkotika'!$B$4:$G$4</c:f>
              <c:numCache>
                <c:formatCode>0</c:formatCode>
                <c:ptCount val="6"/>
                <c:pt idx="0">
                  <c:v>5.6</c:v>
                </c:pt>
                <c:pt idx="1">
                  <c:v>4</c:v>
                </c:pt>
                <c:pt idx="2" formatCode="General">
                  <c:v>5</c:v>
                </c:pt>
                <c:pt idx="3" formatCode="General">
                  <c:v>6</c:v>
                </c:pt>
                <c:pt idx="4" formatCode="General">
                  <c:v>5</c:v>
                </c:pt>
                <c:pt idx="5">
                  <c:v>3.7</c:v>
                </c:pt>
              </c:numCache>
            </c:numRef>
          </c:val>
          <c:smooth val="0"/>
          <c:extLst>
            <c:ext xmlns:c16="http://schemas.microsoft.com/office/drawing/2014/chart" uri="{C3380CC4-5D6E-409C-BE32-E72D297353CC}">
              <c16:uniqueId val="{00000005-705B-4858-98D2-04DE7D7372D7}"/>
            </c:ext>
          </c:extLst>
        </c:ser>
        <c:ser>
          <c:idx val="1"/>
          <c:order val="1"/>
          <c:tx>
            <c:strRef>
              <c:f>'[Elevers drogvanor Värmland åk 9 gy åk 2 2023.xlsx]Trend_narkotika'!$A$5</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4.4236395032832644E-2"/>
                  <c:y val="3.54080137629587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5B-4858-98D2-04DE7D7372D7}"/>
                </c:ext>
              </c:extLst>
            </c:dLbl>
            <c:dLbl>
              <c:idx val="1"/>
              <c:delete val="1"/>
              <c:extLst>
                <c:ext xmlns:c15="http://schemas.microsoft.com/office/drawing/2012/chart" uri="{CE6537A1-D6FC-4f65-9D91-7224C49458BB}"/>
                <c:ext xmlns:c16="http://schemas.microsoft.com/office/drawing/2014/chart" uri="{C3380CC4-5D6E-409C-BE32-E72D297353CC}">
                  <c16:uniqueId val="{00000007-705B-4858-98D2-04DE7D7372D7}"/>
                </c:ext>
              </c:extLst>
            </c:dLbl>
            <c:dLbl>
              <c:idx val="2"/>
              <c:delete val="1"/>
              <c:extLst>
                <c:ext xmlns:c15="http://schemas.microsoft.com/office/drawing/2012/chart" uri="{CE6537A1-D6FC-4f65-9D91-7224C49458BB}"/>
                <c:ext xmlns:c16="http://schemas.microsoft.com/office/drawing/2014/chart" uri="{C3380CC4-5D6E-409C-BE32-E72D297353CC}">
                  <c16:uniqueId val="{00000008-705B-4858-98D2-04DE7D7372D7}"/>
                </c:ext>
              </c:extLst>
            </c:dLbl>
            <c:dLbl>
              <c:idx val="3"/>
              <c:delete val="1"/>
              <c:extLst>
                <c:ext xmlns:c15="http://schemas.microsoft.com/office/drawing/2012/chart" uri="{CE6537A1-D6FC-4f65-9D91-7224C49458BB}"/>
                <c:ext xmlns:c16="http://schemas.microsoft.com/office/drawing/2014/chart" uri="{C3380CC4-5D6E-409C-BE32-E72D297353CC}">
                  <c16:uniqueId val="{00000009-705B-4858-98D2-04DE7D7372D7}"/>
                </c:ext>
              </c:extLst>
            </c:dLbl>
            <c:dLbl>
              <c:idx val="4"/>
              <c:delete val="1"/>
              <c:extLst>
                <c:ext xmlns:c15="http://schemas.microsoft.com/office/drawing/2012/chart" uri="{CE6537A1-D6FC-4f65-9D91-7224C49458BB}"/>
                <c:ext xmlns:c16="http://schemas.microsoft.com/office/drawing/2014/chart" uri="{C3380CC4-5D6E-409C-BE32-E72D297353CC}">
                  <c16:uniqueId val="{0000000A-705B-4858-98D2-04DE7D7372D7}"/>
                </c:ext>
              </c:extLst>
            </c:dLbl>
            <c:dLbl>
              <c:idx val="5"/>
              <c:layout>
                <c:manualLayout>
                  <c:x val="0"/>
                  <c:y val="4.13178884821317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05B-4858-98D2-04DE7D7372D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2023.xlsx]Trend_narkotika'!$B$3:$G$3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2023.xlsx]Trend_narkotika'!$B$5:$G$5</c:f>
              <c:numCache>
                <c:formatCode>0</c:formatCode>
                <c:ptCount val="6"/>
                <c:pt idx="0">
                  <c:v>4.9000000000000004</c:v>
                </c:pt>
                <c:pt idx="1">
                  <c:v>4</c:v>
                </c:pt>
                <c:pt idx="2" formatCode="General">
                  <c:v>2</c:v>
                </c:pt>
                <c:pt idx="3" formatCode="General">
                  <c:v>5</c:v>
                </c:pt>
                <c:pt idx="4" formatCode="General">
                  <c:v>3</c:v>
                </c:pt>
                <c:pt idx="5">
                  <c:v>4.5999999999999996</c:v>
                </c:pt>
              </c:numCache>
            </c:numRef>
          </c:val>
          <c:smooth val="0"/>
          <c:extLst>
            <c:ext xmlns:c16="http://schemas.microsoft.com/office/drawing/2014/chart" uri="{C3380CC4-5D6E-409C-BE32-E72D297353CC}">
              <c16:uniqueId val="{0000000C-705B-4858-98D2-04DE7D7372D7}"/>
            </c:ext>
          </c:extLst>
        </c:ser>
        <c:ser>
          <c:idx val="2"/>
          <c:order val="2"/>
          <c:tx>
            <c:strRef>
              <c:f>'[Elevers drogvanor Värmland åk 9 gy åk 2 2023.xlsx]Trend_narkotika'!$A$6</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D-705B-4858-98D2-04DE7D7372D7}"/>
                </c:ext>
              </c:extLst>
            </c:dLbl>
            <c:dLbl>
              <c:idx val="2"/>
              <c:delete val="1"/>
              <c:extLst>
                <c:ext xmlns:c15="http://schemas.microsoft.com/office/drawing/2012/chart" uri="{CE6537A1-D6FC-4f65-9D91-7224C49458BB}"/>
                <c:ext xmlns:c16="http://schemas.microsoft.com/office/drawing/2014/chart" uri="{C3380CC4-5D6E-409C-BE32-E72D297353CC}">
                  <c16:uniqueId val="{0000000E-705B-4858-98D2-04DE7D7372D7}"/>
                </c:ext>
              </c:extLst>
            </c:dLbl>
            <c:dLbl>
              <c:idx val="3"/>
              <c:delete val="1"/>
              <c:extLst>
                <c:ext xmlns:c15="http://schemas.microsoft.com/office/drawing/2012/chart" uri="{CE6537A1-D6FC-4f65-9D91-7224C49458BB}"/>
                <c:ext xmlns:c16="http://schemas.microsoft.com/office/drawing/2014/chart" uri="{C3380CC4-5D6E-409C-BE32-E72D297353CC}">
                  <c16:uniqueId val="{0000000F-705B-4858-98D2-04DE7D7372D7}"/>
                </c:ext>
              </c:extLst>
            </c:dLbl>
            <c:dLbl>
              <c:idx val="4"/>
              <c:delete val="1"/>
              <c:extLst>
                <c:ext xmlns:c15="http://schemas.microsoft.com/office/drawing/2012/chart" uri="{CE6537A1-D6FC-4f65-9D91-7224C49458BB}"/>
                <c:ext xmlns:c16="http://schemas.microsoft.com/office/drawing/2014/chart" uri="{C3380CC4-5D6E-409C-BE32-E72D297353CC}">
                  <c16:uniqueId val="{00000010-705B-4858-98D2-04DE7D7372D7}"/>
                </c:ext>
              </c:extLst>
            </c:dLbl>
            <c:dLbl>
              <c:idx val="5"/>
              <c:layout>
                <c:manualLayout>
                  <c:x val="1.7638891338734909E-3"/>
                  <c:y val="-1.17592556298593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05B-4858-98D2-04DE7D7372D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2023.xlsx]Trend_narkotika'!$B$3:$G$3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2023.xlsx]Trend_narkotika'!$B$6:$G$6</c:f>
              <c:numCache>
                <c:formatCode>0</c:formatCode>
                <c:ptCount val="6"/>
                <c:pt idx="0">
                  <c:v>7</c:v>
                </c:pt>
                <c:pt idx="1">
                  <c:v>7</c:v>
                </c:pt>
                <c:pt idx="2" formatCode="General">
                  <c:v>8</c:v>
                </c:pt>
                <c:pt idx="3" formatCode="General">
                  <c:v>9</c:v>
                </c:pt>
                <c:pt idx="4" formatCode="General">
                  <c:v>7</c:v>
                </c:pt>
                <c:pt idx="5">
                  <c:v>6</c:v>
                </c:pt>
              </c:numCache>
            </c:numRef>
          </c:val>
          <c:smooth val="0"/>
          <c:extLst>
            <c:ext xmlns:c16="http://schemas.microsoft.com/office/drawing/2014/chart" uri="{C3380CC4-5D6E-409C-BE32-E72D297353CC}">
              <c16:uniqueId val="{00000012-705B-4858-98D2-04DE7D7372D7}"/>
            </c:ext>
          </c:extLst>
        </c:ser>
        <c:ser>
          <c:idx val="3"/>
          <c:order val="3"/>
          <c:tx>
            <c:strRef>
              <c:f>'[Elevers drogvanor Värmland åk 9 gy åk 2 2023.xlsx]Trend_narkotika'!$A$7</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3-705B-4858-98D2-04DE7D7372D7}"/>
                </c:ext>
              </c:extLst>
            </c:dLbl>
            <c:dLbl>
              <c:idx val="1"/>
              <c:delete val="1"/>
              <c:extLst>
                <c:ext xmlns:c15="http://schemas.microsoft.com/office/drawing/2012/chart" uri="{CE6537A1-D6FC-4f65-9D91-7224C49458BB}"/>
                <c:ext xmlns:c16="http://schemas.microsoft.com/office/drawing/2014/chart" uri="{C3380CC4-5D6E-409C-BE32-E72D297353CC}">
                  <c16:uniqueId val="{00000014-705B-4858-98D2-04DE7D7372D7}"/>
                </c:ext>
              </c:extLst>
            </c:dLbl>
            <c:dLbl>
              <c:idx val="2"/>
              <c:delete val="1"/>
              <c:extLst>
                <c:ext xmlns:c15="http://schemas.microsoft.com/office/drawing/2012/chart" uri="{CE6537A1-D6FC-4f65-9D91-7224C49458BB}"/>
                <c:ext xmlns:c16="http://schemas.microsoft.com/office/drawing/2014/chart" uri="{C3380CC4-5D6E-409C-BE32-E72D297353CC}">
                  <c16:uniqueId val="{00000015-705B-4858-98D2-04DE7D7372D7}"/>
                </c:ext>
              </c:extLst>
            </c:dLbl>
            <c:dLbl>
              <c:idx val="3"/>
              <c:delete val="1"/>
              <c:extLst>
                <c:ext xmlns:c15="http://schemas.microsoft.com/office/drawing/2012/chart" uri="{CE6537A1-D6FC-4f65-9D91-7224C49458BB}"/>
                <c:ext xmlns:c16="http://schemas.microsoft.com/office/drawing/2014/chart" uri="{C3380CC4-5D6E-409C-BE32-E72D297353CC}">
                  <c16:uniqueId val="{00000016-705B-4858-98D2-04DE7D7372D7}"/>
                </c:ext>
              </c:extLst>
            </c:dLbl>
            <c:dLbl>
              <c:idx val="4"/>
              <c:delete val="1"/>
              <c:extLst>
                <c:ext xmlns:c15="http://schemas.microsoft.com/office/drawing/2012/chart" uri="{CE6537A1-D6FC-4f65-9D91-7224C49458BB}"/>
                <c:ext xmlns:c16="http://schemas.microsoft.com/office/drawing/2014/chart" uri="{C3380CC4-5D6E-409C-BE32-E72D297353CC}">
                  <c16:uniqueId val="{00000017-705B-4858-98D2-04DE7D7372D7}"/>
                </c:ext>
              </c:extLst>
            </c:dLbl>
            <c:dLbl>
              <c:idx val="5"/>
              <c:layout>
                <c:manualLayout>
                  <c:x val="0"/>
                  <c:y val="-3.91975187661980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05B-4858-98D2-04DE7D7372D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2023.xlsx]Trend_narkotika'!$B$3:$G$3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2023.xlsx]Trend_narkotika'!$B$7:$G$7</c:f>
              <c:numCache>
                <c:formatCode>0</c:formatCode>
                <c:ptCount val="6"/>
                <c:pt idx="0">
                  <c:v>6</c:v>
                </c:pt>
                <c:pt idx="1">
                  <c:v>6</c:v>
                </c:pt>
                <c:pt idx="2" formatCode="General">
                  <c:v>5</c:v>
                </c:pt>
                <c:pt idx="3" formatCode="General">
                  <c:v>6</c:v>
                </c:pt>
                <c:pt idx="4" formatCode="General">
                  <c:v>5</c:v>
                </c:pt>
                <c:pt idx="5">
                  <c:v>7</c:v>
                </c:pt>
              </c:numCache>
            </c:numRef>
          </c:val>
          <c:smooth val="0"/>
          <c:extLst>
            <c:ext xmlns:c16="http://schemas.microsoft.com/office/drawing/2014/chart" uri="{C3380CC4-5D6E-409C-BE32-E72D297353CC}">
              <c16:uniqueId val="{00000019-705B-4858-98D2-04DE7D7372D7}"/>
            </c:ext>
          </c:extLst>
        </c:ser>
        <c:dLbls>
          <c:dLblPos val="l"/>
          <c:showLegendKey val="0"/>
          <c:showVal val="1"/>
          <c:showCatName val="0"/>
          <c:showSerName val="0"/>
          <c:showPercent val="0"/>
          <c:showBubbleSize val="0"/>
        </c:dLbls>
        <c:marker val="1"/>
        <c:smooth val="0"/>
        <c:axId val="344819775"/>
        <c:axId val="329882111"/>
      </c:lineChart>
      <c:catAx>
        <c:axId val="344819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29882111"/>
        <c:crosses val="autoZero"/>
        <c:auto val="1"/>
        <c:lblAlgn val="ctr"/>
        <c:lblOffset val="100"/>
        <c:noMultiLvlLbl val="0"/>
      </c:catAx>
      <c:valAx>
        <c:axId val="329882111"/>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448197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'[Elevers drogvanor Värmland åk 9 gy åk 2 2023.xlsx]Narkotika'!$C$7</c:f>
              <c:strCache>
                <c:ptCount val="1"/>
                <c:pt idx="0">
                  <c:v>Nej</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2023.xlsx]Narkotika'!$B$8:$B$10</c:f>
              <c:strCache>
                <c:ptCount val="3"/>
                <c:pt idx="0">
                  <c:v>Tjej</c:v>
                </c:pt>
                <c:pt idx="1">
                  <c:v>Kille</c:v>
                </c:pt>
                <c:pt idx="2">
                  <c:v>Totalt</c:v>
                </c:pt>
              </c:strCache>
            </c:strRef>
          </c:cat>
          <c:val>
            <c:numRef>
              <c:f>'[Elevers drogvanor Värmland åk 9 gy åk 2 2023.xlsx]Narkotika'!$C$8:$C$10</c:f>
              <c:numCache>
                <c:formatCode>0</c:formatCode>
                <c:ptCount val="3"/>
                <c:pt idx="0">
                  <c:v>95.4</c:v>
                </c:pt>
                <c:pt idx="1">
                  <c:v>96.3</c:v>
                </c:pt>
                <c:pt idx="2">
                  <c:v>95.7</c:v>
                </c:pt>
              </c:numCache>
            </c:numRef>
          </c:val>
          <c:extLst>
            <c:ext xmlns:c16="http://schemas.microsoft.com/office/drawing/2014/chart" uri="{C3380CC4-5D6E-409C-BE32-E72D297353CC}">
              <c16:uniqueId val="{00000000-4DE7-4DA9-84F9-5F77A9BDC655}"/>
            </c:ext>
          </c:extLst>
        </c:ser>
        <c:ser>
          <c:idx val="1"/>
          <c:order val="1"/>
          <c:tx>
            <c:strRef>
              <c:f>'[Elevers drogvanor Värmland åk 9 gy åk 2 2023.xlsx]Narkotika'!$D$7</c:f>
              <c:strCache>
                <c:ptCount val="1"/>
                <c:pt idx="0">
                  <c:v>Ja, för mer än 12 månader sedan</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2023.xlsx]Narkotika'!$B$8:$B$10</c:f>
              <c:strCache>
                <c:ptCount val="3"/>
                <c:pt idx="0">
                  <c:v>Tjej</c:v>
                </c:pt>
                <c:pt idx="1">
                  <c:v>Kille</c:v>
                </c:pt>
                <c:pt idx="2">
                  <c:v>Totalt</c:v>
                </c:pt>
              </c:strCache>
            </c:strRef>
          </c:cat>
          <c:val>
            <c:numRef>
              <c:f>'[Elevers drogvanor Värmland åk 9 gy åk 2 2023.xlsx]Narkotika'!$D$8:$D$10</c:f>
              <c:numCache>
                <c:formatCode>0</c:formatCode>
                <c:ptCount val="3"/>
                <c:pt idx="0">
                  <c:v>1.5</c:v>
                </c:pt>
                <c:pt idx="1">
                  <c:v>1.1000000000000001</c:v>
                </c:pt>
                <c:pt idx="2">
                  <c:v>1.3</c:v>
                </c:pt>
              </c:numCache>
            </c:numRef>
          </c:val>
          <c:extLst>
            <c:ext xmlns:c16="http://schemas.microsoft.com/office/drawing/2014/chart" uri="{C3380CC4-5D6E-409C-BE32-E72D297353CC}">
              <c16:uniqueId val="{00000001-4DE7-4DA9-84F9-5F77A9BDC655}"/>
            </c:ext>
          </c:extLst>
        </c:ser>
        <c:ser>
          <c:idx val="2"/>
          <c:order val="2"/>
          <c:tx>
            <c:strRef>
              <c:f>'[Elevers drogvanor Värmland åk 9 gy åk 2 2023.xlsx]Narkotika'!$E$7</c:f>
              <c:strCache>
                <c:ptCount val="1"/>
                <c:pt idx="0">
                  <c:v>Ja, under de senaste 12 månaderna</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2023.xlsx]Narkotika'!$B$8:$B$10</c:f>
              <c:strCache>
                <c:ptCount val="3"/>
                <c:pt idx="0">
                  <c:v>Tjej</c:v>
                </c:pt>
                <c:pt idx="1">
                  <c:v>Kille</c:v>
                </c:pt>
                <c:pt idx="2">
                  <c:v>Totalt</c:v>
                </c:pt>
              </c:strCache>
            </c:strRef>
          </c:cat>
          <c:val>
            <c:numRef>
              <c:f>'[Elevers drogvanor Värmland åk 9 gy åk 2 2023.xlsx]Narkotika'!$E$8:$E$10</c:f>
              <c:numCache>
                <c:formatCode>0</c:formatCode>
                <c:ptCount val="3"/>
                <c:pt idx="0">
                  <c:v>2</c:v>
                </c:pt>
                <c:pt idx="1">
                  <c:v>1.8</c:v>
                </c:pt>
                <c:pt idx="2">
                  <c:v>2</c:v>
                </c:pt>
              </c:numCache>
            </c:numRef>
          </c:val>
          <c:extLst>
            <c:ext xmlns:c16="http://schemas.microsoft.com/office/drawing/2014/chart" uri="{C3380CC4-5D6E-409C-BE32-E72D297353CC}">
              <c16:uniqueId val="{00000002-4DE7-4DA9-84F9-5F77A9BDC655}"/>
            </c:ext>
          </c:extLst>
        </c:ser>
        <c:ser>
          <c:idx val="3"/>
          <c:order val="3"/>
          <c:tx>
            <c:strRef>
              <c:f>'[Elevers drogvanor Värmland åk 9 gy åk 2 2023.xlsx]Narkotika'!$F$7</c:f>
              <c:strCache>
                <c:ptCount val="1"/>
                <c:pt idx="0">
                  <c:v>Ja, under de senaste 30 dagarna</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2023.xlsx]Narkotika'!$B$8:$B$10</c:f>
              <c:strCache>
                <c:ptCount val="3"/>
                <c:pt idx="0">
                  <c:v>Tjej</c:v>
                </c:pt>
                <c:pt idx="1">
                  <c:v>Kille</c:v>
                </c:pt>
                <c:pt idx="2">
                  <c:v>Totalt</c:v>
                </c:pt>
              </c:strCache>
            </c:strRef>
          </c:cat>
          <c:val>
            <c:numRef>
              <c:f>'[Elevers drogvanor Värmland åk 9 gy åk 2 2023.xlsx]Narkotika'!$F$8:$F$10</c:f>
              <c:numCache>
                <c:formatCode>0</c:formatCode>
                <c:ptCount val="3"/>
                <c:pt idx="0">
                  <c:v>1.1000000000000001</c:v>
                </c:pt>
                <c:pt idx="1">
                  <c:v>0.9</c:v>
                </c:pt>
                <c:pt idx="2">
                  <c:v>1</c:v>
                </c:pt>
              </c:numCache>
            </c:numRef>
          </c:val>
          <c:extLst>
            <c:ext xmlns:c16="http://schemas.microsoft.com/office/drawing/2014/chart" uri="{C3380CC4-5D6E-409C-BE32-E72D297353CC}">
              <c16:uniqueId val="{00000003-4DE7-4DA9-84F9-5F77A9BDC655}"/>
            </c:ext>
          </c:extLst>
        </c:ser>
        <c:dLbls>
          <c:dLblPos val="ctr"/>
          <c:showLegendKey val="0"/>
          <c:showVal val="1"/>
          <c:showCatName val="0"/>
          <c:showSerName val="0"/>
          <c:showPercent val="0"/>
          <c:showBubbleSize val="0"/>
        </c:dLbls>
        <c:gapWidth val="150"/>
        <c:overlap val="100"/>
        <c:axId val="1839340464"/>
        <c:axId val="1839332976"/>
      </c:barChart>
      <c:catAx>
        <c:axId val="1839340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839332976"/>
        <c:crosses val="autoZero"/>
        <c:auto val="1"/>
        <c:lblAlgn val="ctr"/>
        <c:lblOffset val="100"/>
        <c:noMultiLvlLbl val="0"/>
      </c:catAx>
      <c:valAx>
        <c:axId val="1839332976"/>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839340464"/>
        <c:crosses val="autoZero"/>
        <c:crossBetween val="between"/>
        <c:majorUnit val="10"/>
      </c:valAx>
      <c:spPr>
        <a:noFill/>
        <a:ln>
          <a:noFill/>
        </a:ln>
        <a:effectLst/>
      </c:spPr>
    </c:plotArea>
    <c:legend>
      <c:legendPos val="t"/>
      <c:layout>
        <c:manualLayout>
          <c:xMode val="edge"/>
          <c:yMode val="edge"/>
          <c:x val="0.10853569444444444"/>
          <c:y val="2.3518518518518518E-2"/>
          <c:w val="0.84995638888888903"/>
          <c:h val="0.1538876543209876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2023.xlsx]Narkotika_livstid'!$B$2</c:f>
              <c:strCache>
                <c:ptCount val="1"/>
                <c:pt idx="0">
                  <c:v>Totalt</c:v>
                </c:pt>
              </c:strCache>
            </c:strRef>
          </c:tx>
          <c:spPr>
            <a:solidFill>
              <a:schemeClr val="accent1"/>
            </a:solidFill>
            <a:ln>
              <a:noFill/>
            </a:ln>
            <a:effectLst/>
          </c:spPr>
          <c:invertIfNegative val="0"/>
          <c:dLbls>
            <c:dLbl>
              <c:idx val="1"/>
              <c:tx>
                <c:rich>
                  <a:bodyPr/>
                  <a:lstStyle/>
                  <a:p>
                    <a:r>
                      <a:rPr lang="en-US"/>
                      <a:t>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E97-49F9-B81B-5C6546C07C0C}"/>
                </c:ext>
              </c:extLst>
            </c:dLbl>
            <c:dLbl>
              <c:idx val="2"/>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E97-49F9-B81B-5C6546C07C0C}"/>
                </c:ext>
              </c:extLst>
            </c:dLbl>
            <c:dLbl>
              <c:idx val="3"/>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E97-49F9-B81B-5C6546C07C0C}"/>
                </c:ext>
              </c:extLst>
            </c:dLbl>
            <c:dLbl>
              <c:idx val="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E97-49F9-B81B-5C6546C07C0C}"/>
                </c:ext>
              </c:extLst>
            </c:dLbl>
            <c:dLbl>
              <c:idx val="5"/>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E97-49F9-B81B-5C6546C07C0C}"/>
                </c:ext>
              </c:extLst>
            </c:dLbl>
            <c:dLbl>
              <c:idx val="10"/>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E97-49F9-B81B-5C6546C07C0C}"/>
                </c:ext>
              </c:extLst>
            </c:dLbl>
            <c:dLbl>
              <c:idx val="11"/>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E97-49F9-B81B-5C6546C07C0C}"/>
                </c:ext>
              </c:extLst>
            </c:dLbl>
            <c:dLbl>
              <c:idx val="12"/>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E97-49F9-B81B-5C6546C07C0C}"/>
                </c:ext>
              </c:extLst>
            </c:dLbl>
            <c:dLbl>
              <c:idx val="1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E97-49F9-B81B-5C6546C07C0C}"/>
                </c:ext>
              </c:extLst>
            </c:dLbl>
            <c:dLbl>
              <c:idx val="15"/>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E97-49F9-B81B-5C6546C07C0C}"/>
                </c:ext>
              </c:extLst>
            </c:dLbl>
            <c:dLbl>
              <c:idx val="16"/>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A-DE97-49F9-B81B-5C6546C07C0C}"/>
                </c:ext>
              </c:extLst>
            </c:dLbl>
            <c:dLbl>
              <c:idx val="17"/>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B-DE97-49F9-B81B-5C6546C07C0C}"/>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2023.xlsx]Narkotika_livstid'!$A$3:$A$20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2023.xlsx]Narkotika_livstid'!$B$3:$B$20</c:f>
              <c:numCache>
                <c:formatCode>0</c:formatCode>
                <c:ptCount val="18"/>
                <c:pt idx="0">
                  <c:v>3.2</c:v>
                </c:pt>
                <c:pt idx="1">
                  <c:v>7.2</c:v>
                </c:pt>
                <c:pt idx="2">
                  <c:v>1.5</c:v>
                </c:pt>
                <c:pt idx="3">
                  <c:v>1.4</c:v>
                </c:pt>
                <c:pt idx="4">
                  <c:v>6.5</c:v>
                </c:pt>
                <c:pt idx="5">
                  <c:v>3.5</c:v>
                </c:pt>
                <c:pt idx="6">
                  <c:v>3.8</c:v>
                </c:pt>
                <c:pt idx="7">
                  <c:v>4.0999999999999996</c:v>
                </c:pt>
                <c:pt idx="8">
                  <c:v>6.4</c:v>
                </c:pt>
                <c:pt idx="9">
                  <c:v>3.3</c:v>
                </c:pt>
                <c:pt idx="10">
                  <c:v>0</c:v>
                </c:pt>
                <c:pt idx="12">
                  <c:v>3.3</c:v>
                </c:pt>
                <c:pt idx="13">
                  <c:v>7.9</c:v>
                </c:pt>
                <c:pt idx="15">
                  <c:v>8</c:v>
                </c:pt>
                <c:pt idx="16">
                  <c:v>4.3</c:v>
                </c:pt>
                <c:pt idx="17">
                  <c:v>7</c:v>
                </c:pt>
              </c:numCache>
            </c:numRef>
          </c:val>
          <c:extLst>
            <c:ext xmlns:c16="http://schemas.microsoft.com/office/drawing/2014/chart" uri="{C3380CC4-5D6E-409C-BE32-E72D297353CC}">
              <c16:uniqueId val="{0000000C-DE97-49F9-B81B-5C6546C07C0C}"/>
            </c:ext>
          </c:extLst>
        </c:ser>
        <c:ser>
          <c:idx val="1"/>
          <c:order val="1"/>
          <c:tx>
            <c:strRef>
              <c:f>'[Elevers drogvanor Värmland åk 9 gy åk 2 2023.xlsx]Narkotika_livstid'!$C$2</c:f>
              <c:strCache>
                <c:ptCount val="1"/>
                <c:pt idx="0">
                  <c:v>Killar</c:v>
                </c:pt>
              </c:strCache>
            </c:strRef>
          </c:tx>
          <c:spPr>
            <a:solidFill>
              <a:srgbClr val="4472C4">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2023.xlsx]Narkotika_livstid'!$A$3:$A$20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2023.xlsx]Narkotika_livstid'!$C$3:$C$20</c:f>
              <c:numCache>
                <c:formatCode>General</c:formatCode>
                <c:ptCount val="18"/>
                <c:pt idx="16" formatCode="0">
                  <c:v>3.7</c:v>
                </c:pt>
                <c:pt idx="17" formatCode="0">
                  <c:v>6</c:v>
                </c:pt>
              </c:numCache>
            </c:numRef>
          </c:val>
          <c:extLst>
            <c:ext xmlns:c16="http://schemas.microsoft.com/office/drawing/2014/chart" uri="{C3380CC4-5D6E-409C-BE32-E72D297353CC}">
              <c16:uniqueId val="{0000000D-DE97-49F9-B81B-5C6546C07C0C}"/>
            </c:ext>
          </c:extLst>
        </c:ser>
        <c:ser>
          <c:idx val="2"/>
          <c:order val="2"/>
          <c:tx>
            <c:strRef>
              <c:f>'[Elevers drogvanor Värmland åk 9 gy åk 2 2023.xlsx]Narkotika_livstid'!$D$2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2023.xlsx]Narkotika_livstid'!$A$3:$A$20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2023.xlsx]Narkotika_livstid'!$D$3:$D$20</c:f>
              <c:numCache>
                <c:formatCode>General</c:formatCode>
                <c:ptCount val="18"/>
                <c:pt idx="16" formatCode="0">
                  <c:v>4.5999999999999996</c:v>
                </c:pt>
                <c:pt idx="17" formatCode="0">
                  <c:v>7</c:v>
                </c:pt>
              </c:numCache>
            </c:numRef>
          </c:val>
          <c:extLst>
            <c:ext xmlns:c16="http://schemas.microsoft.com/office/drawing/2014/chart" uri="{C3380CC4-5D6E-409C-BE32-E72D297353CC}">
              <c16:uniqueId val="{0000000E-DE97-49F9-B81B-5C6546C07C0C}"/>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2023.xlsx]Narkotika senaste 12 mån'!$B$2</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2023.xlsx]Narkotika senaste 12 mån'!$A$19:$A$20</c:f>
              <c:strCache>
                <c:ptCount val="2"/>
                <c:pt idx="0">
                  <c:v>Värmland</c:v>
                </c:pt>
                <c:pt idx="1">
                  <c:v>Riket</c:v>
                </c:pt>
              </c:strCache>
            </c:strRef>
          </c:cat>
          <c:val>
            <c:numRef>
              <c:f>'[Elevers drogvanor Värmland åk 9 gy åk 2 2023.xlsx]Narkotika senaste 12 mån'!$B$19:$B$20</c:f>
              <c:numCache>
                <c:formatCode>0</c:formatCode>
                <c:ptCount val="2"/>
                <c:pt idx="0">
                  <c:v>2.9</c:v>
                </c:pt>
                <c:pt idx="1">
                  <c:v>6</c:v>
                </c:pt>
              </c:numCache>
            </c:numRef>
          </c:val>
          <c:extLst>
            <c:ext xmlns:c16="http://schemas.microsoft.com/office/drawing/2014/chart" uri="{C3380CC4-5D6E-409C-BE32-E72D297353CC}">
              <c16:uniqueId val="{00000000-F1F0-4C0C-AE66-C56043393BC2}"/>
            </c:ext>
          </c:extLst>
        </c:ser>
        <c:ser>
          <c:idx val="1"/>
          <c:order val="1"/>
          <c:tx>
            <c:strRef>
              <c:f>'[Elevers drogvanor Värmland åk 9 gy åk 2 2023.xlsx]Narkotika senaste 12 mån'!$C$2</c:f>
              <c:strCache>
                <c:ptCount val="1"/>
                <c:pt idx="0">
                  <c:v>Killar</c:v>
                </c:pt>
              </c:strCache>
            </c:strRef>
          </c:tx>
          <c:spPr>
            <a:solidFill>
              <a:srgbClr val="4472C4">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2023.xlsx]Narkotika senaste 12 mån'!$A$19:$A$20</c:f>
              <c:strCache>
                <c:ptCount val="2"/>
                <c:pt idx="0">
                  <c:v>Värmland</c:v>
                </c:pt>
                <c:pt idx="1">
                  <c:v>Riket</c:v>
                </c:pt>
              </c:strCache>
            </c:strRef>
          </c:cat>
          <c:val>
            <c:numRef>
              <c:f>'[Elevers drogvanor Värmland åk 9 gy åk 2 2023.xlsx]Narkotika senaste 12 mån'!$C$19:$C$20</c:f>
              <c:numCache>
                <c:formatCode>0</c:formatCode>
                <c:ptCount val="2"/>
                <c:pt idx="0">
                  <c:v>2.6</c:v>
                </c:pt>
                <c:pt idx="1">
                  <c:v>5</c:v>
                </c:pt>
              </c:numCache>
            </c:numRef>
          </c:val>
          <c:extLst>
            <c:ext xmlns:c16="http://schemas.microsoft.com/office/drawing/2014/chart" uri="{C3380CC4-5D6E-409C-BE32-E72D297353CC}">
              <c16:uniqueId val="{00000001-F1F0-4C0C-AE66-C56043393BC2}"/>
            </c:ext>
          </c:extLst>
        </c:ser>
        <c:ser>
          <c:idx val="2"/>
          <c:order val="2"/>
          <c:tx>
            <c:strRef>
              <c:f>'[Elevers drogvanor Värmland åk 9 gy åk 2 2023.xlsx]Narkotika senaste 12 mån'!$D$2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2023.xlsx]Narkotika senaste 12 mån'!$A$19:$A$20</c:f>
              <c:strCache>
                <c:ptCount val="2"/>
                <c:pt idx="0">
                  <c:v>Värmland</c:v>
                </c:pt>
                <c:pt idx="1">
                  <c:v>Riket</c:v>
                </c:pt>
              </c:strCache>
            </c:strRef>
          </c:cat>
          <c:val>
            <c:numRef>
              <c:f>'[Elevers drogvanor Värmland åk 9 gy åk 2 2023.xlsx]Narkotika senaste 12 mån'!$D$19:$D$20</c:f>
              <c:numCache>
                <c:formatCode>0</c:formatCode>
                <c:ptCount val="2"/>
                <c:pt idx="0">
                  <c:v>3.1</c:v>
                </c:pt>
                <c:pt idx="1">
                  <c:v>6</c:v>
                </c:pt>
              </c:numCache>
            </c:numRef>
          </c:val>
          <c:extLst>
            <c:ext xmlns:c16="http://schemas.microsoft.com/office/drawing/2014/chart" uri="{C3380CC4-5D6E-409C-BE32-E72D297353CC}">
              <c16:uniqueId val="{00000002-F1F0-4C0C-AE66-C56043393BC2}"/>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ctr"/>
        <c:lblOffset val="100"/>
        <c:noMultiLvlLbl val="0"/>
      </c:catAx>
      <c:valAx>
        <c:axId val="460004048"/>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'[Elevers drogvanor Värmland åk 9 gy åk 2 2023.xlsx]Anskaffning_narkotika'!$B$1</c:f>
              <c:strCache>
                <c:ptCount val="1"/>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2023.xlsx]Anskaffning_narkotika'!$A$2:$A$7</c:f>
              <c:strCache>
                <c:ptCount val="6"/>
                <c:pt idx="0">
                  <c:v>Internet</c:v>
                </c:pt>
                <c:pt idx="1">
                  <c:v>Syskon</c:v>
                </c:pt>
                <c:pt idx="2">
                  <c:v>Läkare</c:v>
                </c:pt>
                <c:pt idx="3">
                  <c:v>Bekant</c:v>
                </c:pt>
                <c:pt idx="4">
                  <c:v>Kompis, pojk-flickvän</c:v>
                </c:pt>
                <c:pt idx="5">
                  <c:v>Langare, annan</c:v>
                </c:pt>
              </c:strCache>
            </c:strRef>
          </c:cat>
          <c:val>
            <c:numRef>
              <c:f>'[Elevers drogvanor Värmland åk 9 gy åk 2 2023.xlsx]Anskaffning_narkotika'!$B$2:$B$7</c:f>
              <c:numCache>
                <c:formatCode>0</c:formatCode>
                <c:ptCount val="6"/>
                <c:pt idx="0">
                  <c:v>5.9</c:v>
                </c:pt>
                <c:pt idx="1">
                  <c:v>6.8</c:v>
                </c:pt>
                <c:pt idx="2">
                  <c:v>6.8</c:v>
                </c:pt>
                <c:pt idx="3">
                  <c:v>27</c:v>
                </c:pt>
                <c:pt idx="4">
                  <c:v>42.8</c:v>
                </c:pt>
                <c:pt idx="5">
                  <c:v>43.7</c:v>
                </c:pt>
              </c:numCache>
            </c:numRef>
          </c:val>
          <c:extLst>
            <c:ext xmlns:c16="http://schemas.microsoft.com/office/drawing/2014/chart" uri="{C3380CC4-5D6E-409C-BE32-E72D297353CC}">
              <c16:uniqueId val="{00000000-EEE7-4D1F-A1D9-9549EEF5DD65}"/>
            </c:ext>
          </c:extLst>
        </c:ser>
        <c:dLbls>
          <c:dLblPos val="outEnd"/>
          <c:showLegendKey val="0"/>
          <c:showVal val="1"/>
          <c:showCatName val="0"/>
          <c:showSerName val="0"/>
          <c:showPercent val="0"/>
          <c:showBubbleSize val="0"/>
        </c:dLbls>
        <c:gapWidth val="182"/>
        <c:axId val="525589208"/>
        <c:axId val="525589536"/>
      </c:barChart>
      <c:catAx>
        <c:axId val="525589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25589536"/>
        <c:crosses val="autoZero"/>
        <c:auto val="1"/>
        <c:lblAlgn val="ctr"/>
        <c:lblOffset val="100"/>
        <c:noMultiLvlLbl val="0"/>
      </c:catAx>
      <c:valAx>
        <c:axId val="5255895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25589208"/>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2023.xlsx]Trend_receptbelagda läkemedel'!$A$4</c:f>
              <c:strCache>
                <c:ptCount val="1"/>
                <c:pt idx="0">
                  <c:v>Killar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3D-495B-B5E0-467F068655CC}"/>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3D-495B-B5E0-467F068655CC}"/>
                </c:ext>
              </c:extLst>
            </c:dLbl>
            <c:dLbl>
              <c:idx val="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3D-495B-B5E0-467F068655CC}"/>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'[1]Trend_receptbelagda läkemedel'!$B$3:$E$3</c:f>
              <c:numCache>
                <c:formatCode>General</c:formatCode>
                <c:ptCount val="4"/>
                <c:pt idx="0">
                  <c:v>2017</c:v>
                </c:pt>
                <c:pt idx="1">
                  <c:v>2019</c:v>
                </c:pt>
                <c:pt idx="2">
                  <c:v>2021</c:v>
                </c:pt>
                <c:pt idx="3">
                  <c:v>2023</c:v>
                </c:pt>
              </c:numCache>
            </c:numRef>
          </c:cat>
          <c:val>
            <c:numRef>
              <c:f>'[1]Trend_receptbelagda läkemedel'!$B$4:$E$4</c:f>
              <c:numCache>
                <c:formatCode>0</c:formatCode>
                <c:ptCount val="4"/>
                <c:pt idx="0">
                  <c:v>4.9000000000000004</c:v>
                </c:pt>
                <c:pt idx="1">
                  <c:v>4.7</c:v>
                </c:pt>
                <c:pt idx="2">
                  <c:v>4.3</c:v>
                </c:pt>
                <c:pt idx="3">
                  <c:v>4</c:v>
                </c:pt>
              </c:numCache>
            </c:numRef>
          </c:val>
          <c:smooth val="0"/>
          <c:extLst>
            <c:ext xmlns:c16="http://schemas.microsoft.com/office/drawing/2014/chart" uri="{C3380CC4-5D6E-409C-BE32-E72D297353CC}">
              <c16:uniqueId val="{00000003-943D-495B-B5E0-467F068655CC}"/>
            </c:ext>
          </c:extLst>
        </c:ser>
        <c:ser>
          <c:idx val="1"/>
          <c:order val="1"/>
          <c:tx>
            <c:strRef>
              <c:f>'[Elevers drogvanor Värmland åk 9 gy åk 2 2023.xlsx]Trend_receptbelagda läkemedel'!$A$5</c:f>
              <c:strCache>
                <c:ptCount val="1"/>
                <c:pt idx="0">
                  <c:v>Tjejer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4.4235972222222253E-2"/>
                  <c:y val="4.34567901234567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3D-495B-B5E0-467F068655CC}"/>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3D-495B-B5E0-467F068655CC}"/>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43D-495B-B5E0-467F068655CC}"/>
                </c:ext>
              </c:extLst>
            </c:dLbl>
            <c:dLbl>
              <c:idx val="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3D-495B-B5E0-467F068655CC}"/>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'[1]Trend_receptbelagda läkemedel'!$B$3:$E$3</c:f>
              <c:numCache>
                <c:formatCode>General</c:formatCode>
                <c:ptCount val="4"/>
                <c:pt idx="0">
                  <c:v>2017</c:v>
                </c:pt>
                <c:pt idx="1">
                  <c:v>2019</c:v>
                </c:pt>
                <c:pt idx="2">
                  <c:v>2021</c:v>
                </c:pt>
                <c:pt idx="3">
                  <c:v>2023</c:v>
                </c:pt>
              </c:numCache>
            </c:numRef>
          </c:cat>
          <c:val>
            <c:numRef>
              <c:f>'[1]Trend_receptbelagda läkemedel'!$B$5:$E$5</c:f>
              <c:numCache>
                <c:formatCode>0</c:formatCode>
                <c:ptCount val="4"/>
                <c:pt idx="0">
                  <c:v>4.4000000000000004</c:v>
                </c:pt>
                <c:pt idx="1">
                  <c:v>7.2</c:v>
                </c:pt>
                <c:pt idx="2">
                  <c:v>5.7</c:v>
                </c:pt>
                <c:pt idx="3">
                  <c:v>7</c:v>
                </c:pt>
              </c:numCache>
            </c:numRef>
          </c:val>
          <c:smooth val="0"/>
          <c:extLst>
            <c:ext xmlns:c16="http://schemas.microsoft.com/office/drawing/2014/chart" uri="{C3380CC4-5D6E-409C-BE32-E72D297353CC}">
              <c16:uniqueId val="{00000008-943D-495B-B5E0-467F068655CC}"/>
            </c:ext>
          </c:extLst>
        </c:ser>
        <c:dLbls>
          <c:dLblPos val="l"/>
          <c:showLegendKey val="0"/>
          <c:showVal val="1"/>
          <c:showCatName val="0"/>
          <c:showSerName val="0"/>
          <c:showPercent val="0"/>
          <c:showBubbleSize val="0"/>
        </c:dLbls>
        <c:marker val="1"/>
        <c:smooth val="0"/>
        <c:axId val="1013230831"/>
        <c:axId val="1425786303"/>
      </c:lineChart>
      <c:catAx>
        <c:axId val="1013230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425786303"/>
        <c:crosses val="autoZero"/>
        <c:auto val="1"/>
        <c:lblAlgn val="ctr"/>
        <c:lblOffset val="100"/>
        <c:noMultiLvlLbl val="0"/>
      </c:catAx>
      <c:valAx>
        <c:axId val="1425786303"/>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01323083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2023.xlsx]receptbelagda smärtstillande'!$L$26</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2023.xlsx]receptbelagda smärtstillande'!$M$24:$N$25</c:f>
              <c:strCache>
                <c:ptCount val="2"/>
                <c:pt idx="0">
                  <c:v>Årskurs 9</c:v>
                </c:pt>
                <c:pt idx="1">
                  <c:v>Gymnasiet år 2</c:v>
                </c:pt>
              </c:strCache>
            </c:strRef>
          </c:cat>
          <c:val>
            <c:numRef>
              <c:f>'[Elevers drogvanor Värmland åk 9 gy åk 2 2023.xlsx]receptbelagda smärtstillande'!$M$26:$N$26</c:f>
              <c:numCache>
                <c:formatCode>0</c:formatCode>
                <c:ptCount val="2"/>
                <c:pt idx="0">
                  <c:v>5.3</c:v>
                </c:pt>
                <c:pt idx="1">
                  <c:v>5.0999999999999996</c:v>
                </c:pt>
              </c:numCache>
            </c:numRef>
          </c:val>
          <c:extLst>
            <c:ext xmlns:c16="http://schemas.microsoft.com/office/drawing/2014/chart" uri="{C3380CC4-5D6E-409C-BE32-E72D297353CC}">
              <c16:uniqueId val="{00000000-1C0A-42A0-8304-E6369F71B49A}"/>
            </c:ext>
          </c:extLst>
        </c:ser>
        <c:ser>
          <c:idx val="1"/>
          <c:order val="1"/>
          <c:tx>
            <c:strRef>
              <c:f>'[Elevers drogvanor Värmland åk 9 gy åk 2 2023.xlsx]receptbelagda smärtstillande'!$L$27</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2023.xlsx]receptbelagda smärtstillande'!$M$24:$N$25</c:f>
              <c:strCache>
                <c:ptCount val="2"/>
                <c:pt idx="0">
                  <c:v>Årskurs 9</c:v>
                </c:pt>
                <c:pt idx="1">
                  <c:v>Gymnasiet år 2</c:v>
                </c:pt>
              </c:strCache>
            </c:strRef>
          </c:cat>
          <c:val>
            <c:numRef>
              <c:f>'[Elevers drogvanor Värmland åk 9 gy åk 2 2023.xlsx]receptbelagda smärtstillande'!$M$27:$N$27</c:f>
              <c:numCache>
                <c:formatCode>0</c:formatCode>
                <c:ptCount val="2"/>
                <c:pt idx="0">
                  <c:v>3.6</c:v>
                </c:pt>
                <c:pt idx="1">
                  <c:v>5.4</c:v>
                </c:pt>
              </c:numCache>
            </c:numRef>
          </c:val>
          <c:extLst>
            <c:ext xmlns:c16="http://schemas.microsoft.com/office/drawing/2014/chart" uri="{C3380CC4-5D6E-409C-BE32-E72D297353CC}">
              <c16:uniqueId val="{00000001-1C0A-42A0-8304-E6369F71B49A}"/>
            </c:ext>
          </c:extLst>
        </c:ser>
        <c:ser>
          <c:idx val="2"/>
          <c:order val="2"/>
          <c:tx>
            <c:strRef>
              <c:f>'[Elevers drogvanor Värmland åk 9 gy åk 2 2023.xlsx]receptbelagda smärtstillande'!$L$28</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2023.xlsx]receptbelagda smärtstillande'!$M$24:$N$25</c:f>
              <c:strCache>
                <c:ptCount val="2"/>
                <c:pt idx="0">
                  <c:v>Årskurs 9</c:v>
                </c:pt>
                <c:pt idx="1">
                  <c:v>Gymnasiet år 2</c:v>
                </c:pt>
              </c:strCache>
            </c:strRef>
          </c:cat>
          <c:val>
            <c:numRef>
              <c:f>'[Elevers drogvanor Värmland åk 9 gy åk 2 2023.xlsx]receptbelagda smärtstillande'!$M$28:$N$28</c:f>
              <c:numCache>
                <c:formatCode>0</c:formatCode>
                <c:ptCount val="2"/>
                <c:pt idx="0">
                  <c:v>7.1</c:v>
                </c:pt>
                <c:pt idx="1">
                  <c:v>4.9000000000000004</c:v>
                </c:pt>
              </c:numCache>
            </c:numRef>
          </c:val>
          <c:extLst>
            <c:ext xmlns:c16="http://schemas.microsoft.com/office/drawing/2014/chart" uri="{C3380CC4-5D6E-409C-BE32-E72D297353CC}">
              <c16:uniqueId val="{00000002-1C0A-42A0-8304-E6369F71B49A}"/>
            </c:ext>
          </c:extLst>
        </c:ser>
        <c:dLbls>
          <c:dLblPos val="outEnd"/>
          <c:showLegendKey val="0"/>
          <c:showVal val="1"/>
          <c:showCatName val="0"/>
          <c:showSerName val="0"/>
          <c:showPercent val="0"/>
          <c:showBubbleSize val="0"/>
        </c:dLbls>
        <c:gapWidth val="219"/>
        <c:overlap val="-27"/>
        <c:axId val="687261376"/>
        <c:axId val="687261704"/>
      </c:barChart>
      <c:catAx>
        <c:axId val="68726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687261704"/>
        <c:crosses val="autoZero"/>
        <c:auto val="1"/>
        <c:lblAlgn val="ctr"/>
        <c:lblOffset val="100"/>
        <c:noMultiLvlLbl val="0"/>
      </c:catAx>
      <c:valAx>
        <c:axId val="687261704"/>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687261376"/>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2023.xlsx]alkohol_läkemedel'!$B$3</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2023.xlsx]alkohol_läkemedel'!$A$20:$A$21</c:f>
              <c:strCache>
                <c:ptCount val="2"/>
                <c:pt idx="0">
                  <c:v>Värmland</c:v>
                </c:pt>
                <c:pt idx="1">
                  <c:v>Riket</c:v>
                </c:pt>
              </c:strCache>
            </c:strRef>
          </c:cat>
          <c:val>
            <c:numRef>
              <c:f>'[Elevers drogvanor Värmland åk 9 gy åk 2 2023.xlsx]alkohol_läkemedel'!$B$20:$B$21</c:f>
              <c:numCache>
                <c:formatCode>General</c:formatCode>
                <c:ptCount val="2"/>
                <c:pt idx="0" formatCode="0">
                  <c:v>3</c:v>
                </c:pt>
                <c:pt idx="1">
                  <c:v>2</c:v>
                </c:pt>
              </c:numCache>
            </c:numRef>
          </c:val>
          <c:extLst>
            <c:ext xmlns:c16="http://schemas.microsoft.com/office/drawing/2014/chart" uri="{C3380CC4-5D6E-409C-BE32-E72D297353CC}">
              <c16:uniqueId val="{00000000-E049-4CCB-8F39-10EC08D18CDB}"/>
            </c:ext>
          </c:extLst>
        </c:ser>
        <c:ser>
          <c:idx val="1"/>
          <c:order val="1"/>
          <c:tx>
            <c:strRef>
              <c:f>'[Elevers drogvanor Värmland åk 9 gy åk 2 2023.xlsx]alkohol_läkemedel'!$C$3</c:f>
              <c:strCache>
                <c:ptCount val="1"/>
                <c:pt idx="0">
                  <c:v>Killar</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2023.xlsx]alkohol_läkemedel'!$A$20:$A$21</c:f>
              <c:strCache>
                <c:ptCount val="2"/>
                <c:pt idx="0">
                  <c:v>Värmland</c:v>
                </c:pt>
                <c:pt idx="1">
                  <c:v>Riket</c:v>
                </c:pt>
              </c:strCache>
            </c:strRef>
          </c:cat>
          <c:val>
            <c:numRef>
              <c:f>'[Elevers drogvanor Värmland åk 9 gy åk 2 2023.xlsx]alkohol_läkemedel'!$C$20:$C$21</c:f>
              <c:numCache>
                <c:formatCode>General</c:formatCode>
                <c:ptCount val="2"/>
                <c:pt idx="0" formatCode="0">
                  <c:v>2</c:v>
                </c:pt>
                <c:pt idx="1">
                  <c:v>1</c:v>
                </c:pt>
              </c:numCache>
            </c:numRef>
          </c:val>
          <c:extLst>
            <c:ext xmlns:c16="http://schemas.microsoft.com/office/drawing/2014/chart" uri="{C3380CC4-5D6E-409C-BE32-E72D297353CC}">
              <c16:uniqueId val="{00000001-E049-4CCB-8F39-10EC08D18CDB}"/>
            </c:ext>
          </c:extLst>
        </c:ser>
        <c:ser>
          <c:idx val="2"/>
          <c:order val="2"/>
          <c:tx>
            <c:strRef>
              <c:f>'[Elevers drogvanor Värmland åk 9 gy åk 2 2023.xlsx]alkohol_läkemedel'!$D$3</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2023.xlsx]alkohol_läkemedel'!$A$20:$A$21</c:f>
              <c:strCache>
                <c:ptCount val="2"/>
                <c:pt idx="0">
                  <c:v>Värmland</c:v>
                </c:pt>
                <c:pt idx="1">
                  <c:v>Riket</c:v>
                </c:pt>
              </c:strCache>
            </c:strRef>
          </c:cat>
          <c:val>
            <c:numRef>
              <c:f>'[Elevers drogvanor Värmland åk 9 gy åk 2 2023.xlsx]alkohol_läkemedel'!$D$20:$D$21</c:f>
              <c:numCache>
                <c:formatCode>General</c:formatCode>
                <c:ptCount val="2"/>
                <c:pt idx="0" formatCode="0">
                  <c:v>4</c:v>
                </c:pt>
                <c:pt idx="1">
                  <c:v>3</c:v>
                </c:pt>
              </c:numCache>
            </c:numRef>
          </c:val>
          <c:extLst>
            <c:ext xmlns:c16="http://schemas.microsoft.com/office/drawing/2014/chart" uri="{C3380CC4-5D6E-409C-BE32-E72D297353CC}">
              <c16:uniqueId val="{00000002-E049-4CCB-8F39-10EC08D18CDB}"/>
            </c:ext>
          </c:extLst>
        </c:ser>
        <c:dLbls>
          <c:dLblPos val="outEnd"/>
          <c:showLegendKey val="0"/>
          <c:showVal val="1"/>
          <c:showCatName val="0"/>
          <c:showSerName val="0"/>
          <c:showPercent val="0"/>
          <c:showBubbleSize val="0"/>
        </c:dLbls>
        <c:gapWidth val="219"/>
        <c:overlap val="-27"/>
        <c:axId val="2011729360"/>
        <c:axId val="1700411232"/>
      </c:barChart>
      <c:catAx>
        <c:axId val="201172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700411232"/>
        <c:crosses val="autoZero"/>
        <c:auto val="1"/>
        <c:lblAlgn val="ctr"/>
        <c:lblOffset val="100"/>
        <c:noMultiLvlLbl val="0"/>
      </c:catAx>
      <c:valAx>
        <c:axId val="1700411232"/>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011729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2023.xlsx]AAS'!$B$2</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2023.xlsx]AAS'!$A$19:$A$20</c:f>
              <c:strCache>
                <c:ptCount val="2"/>
                <c:pt idx="0">
                  <c:v>Värmland</c:v>
                </c:pt>
                <c:pt idx="1">
                  <c:v>Riket</c:v>
                </c:pt>
              </c:strCache>
            </c:strRef>
          </c:cat>
          <c:val>
            <c:numRef>
              <c:f>'[Elevers drogvanor Värmland åk 9 gy åk 2 2023.xlsx]AAS'!$B$19:$B$20</c:f>
              <c:numCache>
                <c:formatCode>0</c:formatCode>
                <c:ptCount val="2"/>
                <c:pt idx="0">
                  <c:v>1.5</c:v>
                </c:pt>
                <c:pt idx="1">
                  <c:v>1</c:v>
                </c:pt>
              </c:numCache>
            </c:numRef>
          </c:val>
          <c:extLst>
            <c:ext xmlns:c16="http://schemas.microsoft.com/office/drawing/2014/chart" uri="{C3380CC4-5D6E-409C-BE32-E72D297353CC}">
              <c16:uniqueId val="{00000000-4D37-4723-8883-29540552D728}"/>
            </c:ext>
          </c:extLst>
        </c:ser>
        <c:ser>
          <c:idx val="1"/>
          <c:order val="1"/>
          <c:tx>
            <c:strRef>
              <c:f>'[Elevers drogvanor Värmland åk 9 gy åk 2 2023.xlsx]AAS'!$C$2</c:f>
              <c:strCache>
                <c:ptCount val="1"/>
                <c:pt idx="0">
                  <c:v>Killar</c:v>
                </c:pt>
              </c:strCache>
            </c:strRef>
          </c:tx>
          <c:spPr>
            <a:solidFill>
              <a:srgbClr val="4472C4">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2023.xlsx]AAS'!$A$19:$A$20</c:f>
              <c:strCache>
                <c:ptCount val="2"/>
                <c:pt idx="0">
                  <c:v>Värmland</c:v>
                </c:pt>
                <c:pt idx="1">
                  <c:v>Riket</c:v>
                </c:pt>
              </c:strCache>
            </c:strRef>
          </c:cat>
          <c:val>
            <c:numRef>
              <c:f>'[Elevers drogvanor Värmland åk 9 gy åk 2 2023.xlsx]AAS'!$C$19:$C$20</c:f>
              <c:numCache>
                <c:formatCode>0</c:formatCode>
                <c:ptCount val="2"/>
                <c:pt idx="0">
                  <c:v>1.9</c:v>
                </c:pt>
                <c:pt idx="1">
                  <c:v>1</c:v>
                </c:pt>
              </c:numCache>
            </c:numRef>
          </c:val>
          <c:extLst>
            <c:ext xmlns:c16="http://schemas.microsoft.com/office/drawing/2014/chart" uri="{C3380CC4-5D6E-409C-BE32-E72D297353CC}">
              <c16:uniqueId val="{00000001-4D37-4723-8883-29540552D728}"/>
            </c:ext>
          </c:extLst>
        </c:ser>
        <c:ser>
          <c:idx val="2"/>
          <c:order val="2"/>
          <c:tx>
            <c:strRef>
              <c:f>'[Elevers drogvanor Värmland åk 9 gy åk 2 2023.xlsx]AAS'!$D$2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2023.xlsx]AAS'!$A$19:$A$20</c:f>
              <c:strCache>
                <c:ptCount val="2"/>
                <c:pt idx="0">
                  <c:v>Värmland</c:v>
                </c:pt>
                <c:pt idx="1">
                  <c:v>Riket</c:v>
                </c:pt>
              </c:strCache>
            </c:strRef>
          </c:cat>
          <c:val>
            <c:numRef>
              <c:f>'[Elevers drogvanor Värmland åk 9 gy åk 2 2023.xlsx]AAS'!$D$19:$D$20</c:f>
              <c:numCache>
                <c:formatCode>0</c:formatCode>
                <c:ptCount val="2"/>
                <c:pt idx="0">
                  <c:v>0.5</c:v>
                </c:pt>
                <c:pt idx="1">
                  <c:v>0</c:v>
                </c:pt>
              </c:numCache>
            </c:numRef>
          </c:val>
          <c:extLst>
            <c:ext xmlns:c16="http://schemas.microsoft.com/office/drawing/2014/chart" uri="{C3380CC4-5D6E-409C-BE32-E72D297353CC}">
              <c16:uniqueId val="{00000002-4D37-4723-8883-29540552D728}"/>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ctr"/>
        <c:lblOffset val="100"/>
        <c:noMultiLvlLbl val="0"/>
      </c:catAx>
      <c:valAx>
        <c:axId val="460004048"/>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2023.xlsx]Trend_e-cigg'!$A$4</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3A36-4666-923D-9834F5003A19}"/>
                </c:ext>
              </c:extLst>
            </c:dLbl>
            <c:dLbl>
              <c:idx val="2"/>
              <c:delete val="1"/>
              <c:extLst>
                <c:ext xmlns:c15="http://schemas.microsoft.com/office/drawing/2012/chart" uri="{CE6537A1-D6FC-4f65-9D91-7224C49458BB}"/>
                <c:ext xmlns:c16="http://schemas.microsoft.com/office/drawing/2014/chart" uri="{C3380CC4-5D6E-409C-BE32-E72D297353CC}">
                  <c16:uniqueId val="{00000001-3A36-4666-923D-9834F5003A19}"/>
                </c:ext>
              </c:extLst>
            </c:dLbl>
            <c:dLbl>
              <c:idx val="3"/>
              <c:delete val="1"/>
              <c:extLst>
                <c:ext xmlns:c15="http://schemas.microsoft.com/office/drawing/2012/chart" uri="{CE6537A1-D6FC-4f65-9D91-7224C49458BB}"/>
                <c:ext xmlns:c16="http://schemas.microsoft.com/office/drawing/2014/chart" uri="{C3380CC4-5D6E-409C-BE32-E72D297353CC}">
                  <c16:uniqueId val="{00000002-3A36-4666-923D-9834F5003A19}"/>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36-4666-923D-9834F5003A1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2023.xlsx]Trend_e-cigg'!$B$3:$F$3</c:f>
              <c:numCache>
                <c:formatCode>General</c:formatCode>
                <c:ptCount val="5"/>
                <c:pt idx="0">
                  <c:v>2015</c:v>
                </c:pt>
                <c:pt idx="1">
                  <c:v>2017</c:v>
                </c:pt>
                <c:pt idx="2">
                  <c:v>2019</c:v>
                </c:pt>
                <c:pt idx="3">
                  <c:v>2021</c:v>
                </c:pt>
                <c:pt idx="4">
                  <c:v>2023</c:v>
                </c:pt>
              </c:numCache>
            </c:numRef>
          </c:cat>
          <c:val>
            <c:numRef>
              <c:f>'[Elevers drogvanor Värmland åk 9 gy åk 2 2023.xlsx]Trend_e-cigg'!$B$4:$F$4</c:f>
              <c:numCache>
                <c:formatCode>General</c:formatCode>
                <c:ptCount val="5"/>
                <c:pt idx="0">
                  <c:v>15</c:v>
                </c:pt>
                <c:pt idx="1">
                  <c:v>20</c:v>
                </c:pt>
                <c:pt idx="2">
                  <c:v>20</c:v>
                </c:pt>
                <c:pt idx="3">
                  <c:v>19</c:v>
                </c:pt>
                <c:pt idx="4" formatCode="0">
                  <c:v>29.1</c:v>
                </c:pt>
              </c:numCache>
            </c:numRef>
          </c:val>
          <c:smooth val="0"/>
          <c:extLst>
            <c:ext xmlns:c16="http://schemas.microsoft.com/office/drawing/2014/chart" uri="{C3380CC4-5D6E-409C-BE32-E72D297353CC}">
              <c16:uniqueId val="{00000004-3943-4390-B1A0-340889110E71}"/>
            </c:ext>
          </c:extLst>
        </c:ser>
        <c:ser>
          <c:idx val="1"/>
          <c:order val="1"/>
          <c:tx>
            <c:strRef>
              <c:f>'[Elevers drogvanor Värmland åk 9 gy åk 2 2023.xlsx]Trend_e-cigg'!$A$5</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4-3A36-4666-923D-9834F5003A19}"/>
                </c:ext>
              </c:extLst>
            </c:dLbl>
            <c:dLbl>
              <c:idx val="2"/>
              <c:delete val="1"/>
              <c:extLst>
                <c:ext xmlns:c15="http://schemas.microsoft.com/office/drawing/2012/chart" uri="{CE6537A1-D6FC-4f65-9D91-7224C49458BB}"/>
                <c:ext xmlns:c16="http://schemas.microsoft.com/office/drawing/2014/chart" uri="{C3380CC4-5D6E-409C-BE32-E72D297353CC}">
                  <c16:uniqueId val="{00000005-3A36-4666-923D-9834F5003A19}"/>
                </c:ext>
              </c:extLst>
            </c:dLbl>
            <c:dLbl>
              <c:idx val="3"/>
              <c:delete val="1"/>
              <c:extLst>
                <c:ext xmlns:c15="http://schemas.microsoft.com/office/drawing/2012/chart" uri="{CE6537A1-D6FC-4f65-9D91-7224C49458BB}"/>
                <c:ext xmlns:c16="http://schemas.microsoft.com/office/drawing/2014/chart" uri="{C3380CC4-5D6E-409C-BE32-E72D297353CC}">
                  <c16:uniqueId val="{00000006-3A36-4666-923D-9834F5003A19}"/>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36-4666-923D-9834F5003A1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2023.xlsx]Trend_e-cigg'!$B$3:$F$3</c:f>
              <c:numCache>
                <c:formatCode>General</c:formatCode>
                <c:ptCount val="5"/>
                <c:pt idx="0">
                  <c:v>2015</c:v>
                </c:pt>
                <c:pt idx="1">
                  <c:v>2017</c:v>
                </c:pt>
                <c:pt idx="2">
                  <c:v>2019</c:v>
                </c:pt>
                <c:pt idx="3">
                  <c:v>2021</c:v>
                </c:pt>
                <c:pt idx="4">
                  <c:v>2023</c:v>
                </c:pt>
              </c:numCache>
            </c:numRef>
          </c:cat>
          <c:val>
            <c:numRef>
              <c:f>'[Elevers drogvanor Värmland åk 9 gy åk 2 2023.xlsx]Trend_e-cigg'!$B$5:$F$5</c:f>
              <c:numCache>
                <c:formatCode>General</c:formatCode>
                <c:ptCount val="5"/>
                <c:pt idx="0">
                  <c:v>12</c:v>
                </c:pt>
                <c:pt idx="1">
                  <c:v>11</c:v>
                </c:pt>
                <c:pt idx="2">
                  <c:v>10</c:v>
                </c:pt>
                <c:pt idx="3">
                  <c:v>17</c:v>
                </c:pt>
                <c:pt idx="4" formatCode="0">
                  <c:v>33.5</c:v>
                </c:pt>
              </c:numCache>
            </c:numRef>
          </c:val>
          <c:smooth val="0"/>
          <c:extLst>
            <c:ext xmlns:c16="http://schemas.microsoft.com/office/drawing/2014/chart" uri="{C3380CC4-5D6E-409C-BE32-E72D297353CC}">
              <c16:uniqueId val="{00000009-3943-4390-B1A0-340889110E71}"/>
            </c:ext>
          </c:extLst>
        </c:ser>
        <c:ser>
          <c:idx val="2"/>
          <c:order val="2"/>
          <c:tx>
            <c:strRef>
              <c:f>'[Elevers drogvanor Värmland åk 9 gy åk 2 2023.xlsx]Trend_e-cigg'!$A$6</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prstDash val="sysDash"/>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8-3A36-4666-923D-9834F5003A19}"/>
                </c:ext>
              </c:extLst>
            </c:dLbl>
            <c:dLbl>
              <c:idx val="2"/>
              <c:delete val="1"/>
              <c:extLst>
                <c:ext xmlns:c15="http://schemas.microsoft.com/office/drawing/2012/chart" uri="{CE6537A1-D6FC-4f65-9D91-7224C49458BB}"/>
                <c:ext xmlns:c16="http://schemas.microsoft.com/office/drawing/2014/chart" uri="{C3380CC4-5D6E-409C-BE32-E72D297353CC}">
                  <c16:uniqueId val="{00000009-3A36-4666-923D-9834F5003A19}"/>
                </c:ext>
              </c:extLst>
            </c:dLbl>
            <c:dLbl>
              <c:idx val="3"/>
              <c:delete val="1"/>
              <c:extLst>
                <c:ext xmlns:c15="http://schemas.microsoft.com/office/drawing/2012/chart" uri="{CE6537A1-D6FC-4f65-9D91-7224C49458BB}"/>
                <c:ext xmlns:c16="http://schemas.microsoft.com/office/drawing/2014/chart" uri="{C3380CC4-5D6E-409C-BE32-E72D297353CC}">
                  <c16:uniqueId val="{0000000A-3A36-4666-923D-9834F5003A19}"/>
                </c:ext>
              </c:extLst>
            </c:dLbl>
            <c:dLbl>
              <c:idx val="4"/>
              <c:delete val="1"/>
              <c:extLst>
                <c:ext xmlns:c15="http://schemas.microsoft.com/office/drawing/2012/chart" uri="{CE6537A1-D6FC-4f65-9D91-7224C49458BB}"/>
                <c:ext xmlns:c16="http://schemas.microsoft.com/office/drawing/2014/chart" uri="{C3380CC4-5D6E-409C-BE32-E72D297353CC}">
                  <c16:uniqueId val="{0000000B-3A36-4666-923D-9834F5003A1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2023.xlsx]Trend_e-cigg'!$B$3:$F$3</c:f>
              <c:numCache>
                <c:formatCode>General</c:formatCode>
                <c:ptCount val="5"/>
                <c:pt idx="0">
                  <c:v>2015</c:v>
                </c:pt>
                <c:pt idx="1">
                  <c:v>2017</c:v>
                </c:pt>
                <c:pt idx="2">
                  <c:v>2019</c:v>
                </c:pt>
                <c:pt idx="3">
                  <c:v>2021</c:v>
                </c:pt>
                <c:pt idx="4">
                  <c:v>2023</c:v>
                </c:pt>
              </c:numCache>
            </c:numRef>
          </c:cat>
          <c:val>
            <c:numRef>
              <c:f>'[Elevers drogvanor Värmland åk 9 gy åk 2 2023.xlsx]Trend_e-cigg'!$B$6:$F$6</c:f>
              <c:numCache>
                <c:formatCode>General</c:formatCode>
                <c:ptCount val="5"/>
                <c:pt idx="0">
                  <c:v>22</c:v>
                </c:pt>
                <c:pt idx="1">
                  <c:v>25</c:v>
                </c:pt>
                <c:pt idx="2">
                  <c:v>24</c:v>
                </c:pt>
                <c:pt idx="3">
                  <c:v>15</c:v>
                </c:pt>
                <c:pt idx="4">
                  <c:v>29</c:v>
                </c:pt>
              </c:numCache>
            </c:numRef>
          </c:val>
          <c:smooth val="0"/>
          <c:extLst>
            <c:ext xmlns:c16="http://schemas.microsoft.com/office/drawing/2014/chart" uri="{C3380CC4-5D6E-409C-BE32-E72D297353CC}">
              <c16:uniqueId val="{0000000E-3943-4390-B1A0-340889110E71}"/>
            </c:ext>
          </c:extLst>
        </c:ser>
        <c:ser>
          <c:idx val="3"/>
          <c:order val="3"/>
          <c:tx>
            <c:strRef>
              <c:f>'[Elevers drogvanor Värmland åk 9 gy åk 2 2023.xlsx]Trend_e-cigg'!$A$7</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4"/>
              </a:solidFill>
              <a:ln w="9525">
                <a:solidFill>
                  <a:schemeClr val="accent2">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C-3A36-4666-923D-9834F5003A19}"/>
                </c:ext>
              </c:extLst>
            </c:dLbl>
            <c:dLbl>
              <c:idx val="2"/>
              <c:delete val="1"/>
              <c:extLst>
                <c:ext xmlns:c15="http://schemas.microsoft.com/office/drawing/2012/chart" uri="{CE6537A1-D6FC-4f65-9D91-7224C49458BB}"/>
                <c:ext xmlns:c16="http://schemas.microsoft.com/office/drawing/2014/chart" uri="{C3380CC4-5D6E-409C-BE32-E72D297353CC}">
                  <c16:uniqueId val="{0000000D-3A36-4666-923D-9834F5003A19}"/>
                </c:ext>
              </c:extLst>
            </c:dLbl>
            <c:dLbl>
              <c:idx val="3"/>
              <c:delete val="1"/>
              <c:extLst>
                <c:ext xmlns:c15="http://schemas.microsoft.com/office/drawing/2012/chart" uri="{CE6537A1-D6FC-4f65-9D91-7224C49458BB}"/>
                <c:ext xmlns:c16="http://schemas.microsoft.com/office/drawing/2014/chart" uri="{C3380CC4-5D6E-409C-BE32-E72D297353CC}">
                  <c16:uniqueId val="{0000000E-3A36-4666-923D-9834F5003A19}"/>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A36-4666-923D-9834F5003A1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2023.xlsx]Trend_e-cigg'!$B$3:$F$3</c:f>
              <c:numCache>
                <c:formatCode>General</c:formatCode>
                <c:ptCount val="5"/>
                <c:pt idx="0">
                  <c:v>2015</c:v>
                </c:pt>
                <c:pt idx="1">
                  <c:v>2017</c:v>
                </c:pt>
                <c:pt idx="2">
                  <c:v>2019</c:v>
                </c:pt>
                <c:pt idx="3">
                  <c:v>2021</c:v>
                </c:pt>
                <c:pt idx="4">
                  <c:v>2023</c:v>
                </c:pt>
              </c:numCache>
            </c:numRef>
          </c:cat>
          <c:val>
            <c:numRef>
              <c:f>'[Elevers drogvanor Värmland åk 9 gy åk 2 2023.xlsx]Trend_e-cigg'!$B$7:$F$7</c:f>
              <c:numCache>
                <c:formatCode>General</c:formatCode>
                <c:ptCount val="5"/>
                <c:pt idx="0">
                  <c:v>17</c:v>
                </c:pt>
                <c:pt idx="1">
                  <c:v>19</c:v>
                </c:pt>
                <c:pt idx="2">
                  <c:v>18</c:v>
                </c:pt>
                <c:pt idx="3">
                  <c:v>13</c:v>
                </c:pt>
                <c:pt idx="4">
                  <c:v>41</c:v>
                </c:pt>
              </c:numCache>
            </c:numRef>
          </c:val>
          <c:smooth val="0"/>
          <c:extLst>
            <c:ext xmlns:c16="http://schemas.microsoft.com/office/drawing/2014/chart" uri="{C3380CC4-5D6E-409C-BE32-E72D297353CC}">
              <c16:uniqueId val="{00000013-3943-4390-B1A0-340889110E71}"/>
            </c:ext>
          </c:extLst>
        </c:ser>
        <c:dLbls>
          <c:dLblPos val="l"/>
          <c:showLegendKey val="0"/>
          <c:showVal val="1"/>
          <c:showCatName val="0"/>
          <c:showSerName val="0"/>
          <c:showPercent val="0"/>
          <c:showBubbleSize val="0"/>
        </c:dLbls>
        <c:marker val="1"/>
        <c:smooth val="0"/>
        <c:axId val="138361023"/>
        <c:axId val="116149631"/>
      </c:lineChart>
      <c:catAx>
        <c:axId val="138361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16149631"/>
        <c:crosses val="autoZero"/>
        <c:auto val="1"/>
        <c:lblAlgn val="ctr"/>
        <c:lblOffset val="100"/>
        <c:noMultiLvlLbl val="0"/>
      </c:catAx>
      <c:valAx>
        <c:axId val="116149631"/>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38361023"/>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2023.xlsx]Lustgas_sniffat'!$D$3</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2023.xlsx]Lustgas_sniffat'!$C$4:$C$5</c:f>
              <c:strCache>
                <c:ptCount val="2"/>
                <c:pt idx="0">
                  <c:v>Lustgas</c:v>
                </c:pt>
                <c:pt idx="1">
                  <c:v>Sniffat/boffat</c:v>
                </c:pt>
              </c:strCache>
            </c:strRef>
          </c:cat>
          <c:val>
            <c:numRef>
              <c:f>'[Elevers drogvanor Värmland åk 9 gy åk 2 2023.xlsx]Lustgas_sniffat'!$D$4:$D$5</c:f>
              <c:numCache>
                <c:formatCode>0</c:formatCode>
                <c:ptCount val="2"/>
                <c:pt idx="0">
                  <c:v>1.8</c:v>
                </c:pt>
                <c:pt idx="1">
                  <c:v>3.2</c:v>
                </c:pt>
              </c:numCache>
            </c:numRef>
          </c:val>
          <c:extLst>
            <c:ext xmlns:c16="http://schemas.microsoft.com/office/drawing/2014/chart" uri="{C3380CC4-5D6E-409C-BE32-E72D297353CC}">
              <c16:uniqueId val="{00000000-5EE4-40EC-9C0B-F93617FA9B2C}"/>
            </c:ext>
          </c:extLst>
        </c:ser>
        <c:ser>
          <c:idx val="1"/>
          <c:order val="1"/>
          <c:tx>
            <c:strRef>
              <c:f>'[Elevers drogvanor Värmland åk 9 gy åk 2 2023.xlsx]Lustgas_sniffat'!$E$3</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2023.xlsx]Lustgas_sniffat'!$C$4:$C$5</c:f>
              <c:strCache>
                <c:ptCount val="2"/>
                <c:pt idx="0">
                  <c:v>Lustgas</c:v>
                </c:pt>
                <c:pt idx="1">
                  <c:v>Sniffat/boffat</c:v>
                </c:pt>
              </c:strCache>
            </c:strRef>
          </c:cat>
          <c:val>
            <c:numRef>
              <c:f>'[Elevers drogvanor Värmland åk 9 gy åk 2 2023.xlsx]Lustgas_sniffat'!$E$4:$E$5</c:f>
              <c:numCache>
                <c:formatCode>0</c:formatCode>
                <c:ptCount val="2"/>
                <c:pt idx="0">
                  <c:v>1.5</c:v>
                </c:pt>
                <c:pt idx="1">
                  <c:v>2.8</c:v>
                </c:pt>
              </c:numCache>
            </c:numRef>
          </c:val>
          <c:extLst>
            <c:ext xmlns:c16="http://schemas.microsoft.com/office/drawing/2014/chart" uri="{C3380CC4-5D6E-409C-BE32-E72D297353CC}">
              <c16:uniqueId val="{00000001-5EE4-40EC-9C0B-F93617FA9B2C}"/>
            </c:ext>
          </c:extLst>
        </c:ser>
        <c:ser>
          <c:idx val="2"/>
          <c:order val="2"/>
          <c:tx>
            <c:strRef>
              <c:f>'[Elevers drogvanor Värmland åk 9 gy åk 2 2023.xlsx]Lustgas_sniffat'!$F$3</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2023.xlsx]Lustgas_sniffat'!$C$4:$C$5</c:f>
              <c:strCache>
                <c:ptCount val="2"/>
                <c:pt idx="0">
                  <c:v>Lustgas</c:v>
                </c:pt>
                <c:pt idx="1">
                  <c:v>Sniffat/boffat</c:v>
                </c:pt>
              </c:strCache>
            </c:strRef>
          </c:cat>
          <c:val>
            <c:numRef>
              <c:f>'[Elevers drogvanor Värmland åk 9 gy åk 2 2023.xlsx]Lustgas_sniffat'!$F$4:$F$5</c:f>
              <c:numCache>
                <c:formatCode>0</c:formatCode>
                <c:ptCount val="2"/>
                <c:pt idx="0">
                  <c:v>1.7</c:v>
                </c:pt>
                <c:pt idx="1">
                  <c:v>3.5</c:v>
                </c:pt>
              </c:numCache>
            </c:numRef>
          </c:val>
          <c:extLst>
            <c:ext xmlns:c16="http://schemas.microsoft.com/office/drawing/2014/chart" uri="{C3380CC4-5D6E-409C-BE32-E72D297353CC}">
              <c16:uniqueId val="{00000002-5EE4-40EC-9C0B-F93617FA9B2C}"/>
            </c:ext>
          </c:extLst>
        </c:ser>
        <c:dLbls>
          <c:dLblPos val="outEnd"/>
          <c:showLegendKey val="0"/>
          <c:showVal val="1"/>
          <c:showCatName val="0"/>
          <c:showSerName val="0"/>
          <c:showPercent val="0"/>
          <c:showBubbleSize val="0"/>
        </c:dLbls>
        <c:gapWidth val="219"/>
        <c:overlap val="-27"/>
        <c:axId val="1483061023"/>
        <c:axId val="1490987215"/>
      </c:barChart>
      <c:catAx>
        <c:axId val="1483061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490987215"/>
        <c:crosses val="autoZero"/>
        <c:auto val="1"/>
        <c:lblAlgn val="ctr"/>
        <c:lblOffset val="100"/>
        <c:noMultiLvlLbl val="0"/>
      </c:catAx>
      <c:valAx>
        <c:axId val="1490987215"/>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483061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2023.xlsx]Trend_24 tim'!$A$3</c:f>
              <c:strCache>
                <c:ptCount val="1"/>
                <c:pt idx="0">
                  <c:v>Alkohol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CF6E-4908-B124-6A0D8FC492E6}"/>
                </c:ext>
              </c:extLst>
            </c:dLbl>
            <c:dLbl>
              <c:idx val="1"/>
              <c:delete val="1"/>
              <c:extLst>
                <c:ext xmlns:c15="http://schemas.microsoft.com/office/drawing/2012/chart" uri="{CE6537A1-D6FC-4f65-9D91-7224C49458BB}"/>
                <c:ext xmlns:c16="http://schemas.microsoft.com/office/drawing/2014/chart" uri="{C3380CC4-5D6E-409C-BE32-E72D297353CC}">
                  <c16:uniqueId val="{00000001-CF6E-4908-B124-6A0D8FC492E6}"/>
                </c:ext>
              </c:extLst>
            </c:dLbl>
            <c:dLbl>
              <c:idx val="2"/>
              <c:delete val="1"/>
              <c:extLst>
                <c:ext xmlns:c15="http://schemas.microsoft.com/office/drawing/2012/chart" uri="{CE6537A1-D6FC-4f65-9D91-7224C49458BB}"/>
                <c:ext xmlns:c16="http://schemas.microsoft.com/office/drawing/2014/chart" uri="{C3380CC4-5D6E-409C-BE32-E72D297353CC}">
                  <c16:uniqueId val="{00000002-CF6E-4908-B124-6A0D8FC492E6}"/>
                </c:ext>
              </c:extLst>
            </c:dLbl>
            <c:dLbl>
              <c:idx val="3"/>
              <c:delete val="1"/>
              <c:extLst>
                <c:ext xmlns:c15="http://schemas.microsoft.com/office/drawing/2012/chart" uri="{CE6537A1-D6FC-4f65-9D91-7224C49458BB}"/>
                <c:ext xmlns:c16="http://schemas.microsoft.com/office/drawing/2014/chart" uri="{C3380CC4-5D6E-409C-BE32-E72D297353CC}">
                  <c16:uniqueId val="{00000003-CF6E-4908-B124-6A0D8FC492E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2023.xlsx]Trend_24 tim'!$C$2:$G$2</c:f>
              <c:numCache>
                <c:formatCode>General</c:formatCode>
                <c:ptCount val="5"/>
                <c:pt idx="0">
                  <c:v>2015</c:v>
                </c:pt>
                <c:pt idx="1">
                  <c:v>2017</c:v>
                </c:pt>
                <c:pt idx="2">
                  <c:v>2019</c:v>
                </c:pt>
                <c:pt idx="3">
                  <c:v>2021</c:v>
                </c:pt>
                <c:pt idx="4">
                  <c:v>2023</c:v>
                </c:pt>
              </c:numCache>
            </c:numRef>
          </c:cat>
          <c:val>
            <c:numRef>
              <c:f>'[Elevers drogvanor Värmland åk 9 gy åk 2 2023.xlsx]Trend_24 tim'!$C$3:$G$3</c:f>
              <c:numCache>
                <c:formatCode>General</c:formatCode>
                <c:ptCount val="5"/>
                <c:pt idx="0">
                  <c:v>50</c:v>
                </c:pt>
                <c:pt idx="1">
                  <c:v>50</c:v>
                </c:pt>
                <c:pt idx="2">
                  <c:v>55</c:v>
                </c:pt>
                <c:pt idx="3">
                  <c:v>55</c:v>
                </c:pt>
                <c:pt idx="4" formatCode="0">
                  <c:v>46.7</c:v>
                </c:pt>
              </c:numCache>
            </c:numRef>
          </c:val>
          <c:smooth val="0"/>
          <c:extLst>
            <c:ext xmlns:c16="http://schemas.microsoft.com/office/drawing/2014/chart" uri="{C3380CC4-5D6E-409C-BE32-E72D297353CC}">
              <c16:uniqueId val="{00000005-CF6E-4908-B124-6A0D8FC492E6}"/>
            </c:ext>
          </c:extLst>
        </c:ser>
        <c:ser>
          <c:idx val="1"/>
          <c:order val="1"/>
          <c:tx>
            <c:strRef>
              <c:f>'[Elevers drogvanor Värmland åk 9 gy åk 2 2023.xlsx]Trend_24 tim'!$A$4</c:f>
              <c:strCache>
                <c:ptCount val="1"/>
                <c:pt idx="0">
                  <c:v>Narkotika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6E-4908-B124-6A0D8FC492E6}"/>
                </c:ext>
              </c:extLst>
            </c:dLbl>
            <c:dLbl>
              <c:idx val="1"/>
              <c:delete val="1"/>
              <c:extLst>
                <c:ext xmlns:c15="http://schemas.microsoft.com/office/drawing/2012/chart" uri="{CE6537A1-D6FC-4f65-9D91-7224C49458BB}"/>
                <c:ext xmlns:c16="http://schemas.microsoft.com/office/drawing/2014/chart" uri="{C3380CC4-5D6E-409C-BE32-E72D297353CC}">
                  <c16:uniqueId val="{00000007-CF6E-4908-B124-6A0D8FC492E6}"/>
                </c:ext>
              </c:extLst>
            </c:dLbl>
            <c:dLbl>
              <c:idx val="2"/>
              <c:delete val="1"/>
              <c:extLst>
                <c:ext xmlns:c15="http://schemas.microsoft.com/office/drawing/2012/chart" uri="{CE6537A1-D6FC-4f65-9D91-7224C49458BB}"/>
                <c:ext xmlns:c16="http://schemas.microsoft.com/office/drawing/2014/chart" uri="{C3380CC4-5D6E-409C-BE32-E72D297353CC}">
                  <c16:uniqueId val="{00000008-CF6E-4908-B124-6A0D8FC492E6}"/>
                </c:ext>
              </c:extLst>
            </c:dLbl>
            <c:dLbl>
              <c:idx val="3"/>
              <c:delete val="1"/>
              <c:extLst>
                <c:ext xmlns:c15="http://schemas.microsoft.com/office/drawing/2012/chart" uri="{CE6537A1-D6FC-4f65-9D91-7224C49458BB}"/>
                <c:ext xmlns:c16="http://schemas.microsoft.com/office/drawing/2014/chart" uri="{C3380CC4-5D6E-409C-BE32-E72D297353CC}">
                  <c16:uniqueId val="{00000009-CF6E-4908-B124-6A0D8FC492E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2023.xlsx]Trend_24 tim'!$C$2:$G$2</c:f>
              <c:numCache>
                <c:formatCode>General</c:formatCode>
                <c:ptCount val="5"/>
                <c:pt idx="0">
                  <c:v>2015</c:v>
                </c:pt>
                <c:pt idx="1">
                  <c:v>2017</c:v>
                </c:pt>
                <c:pt idx="2">
                  <c:v>2019</c:v>
                </c:pt>
                <c:pt idx="3">
                  <c:v>2021</c:v>
                </c:pt>
                <c:pt idx="4">
                  <c:v>2023</c:v>
                </c:pt>
              </c:numCache>
            </c:numRef>
          </c:cat>
          <c:val>
            <c:numRef>
              <c:f>'[Elevers drogvanor Värmland åk 9 gy åk 2 2023.xlsx]Trend_24 tim'!$C$4:$G$4</c:f>
              <c:numCache>
                <c:formatCode>General</c:formatCode>
                <c:ptCount val="5"/>
                <c:pt idx="0">
                  <c:v>12</c:v>
                </c:pt>
                <c:pt idx="1">
                  <c:v>16</c:v>
                </c:pt>
                <c:pt idx="2">
                  <c:v>20</c:v>
                </c:pt>
                <c:pt idx="3">
                  <c:v>17</c:v>
                </c:pt>
                <c:pt idx="4" formatCode="0">
                  <c:v>15.4</c:v>
                </c:pt>
              </c:numCache>
            </c:numRef>
          </c:val>
          <c:smooth val="0"/>
          <c:extLst>
            <c:ext xmlns:c16="http://schemas.microsoft.com/office/drawing/2014/chart" uri="{C3380CC4-5D6E-409C-BE32-E72D297353CC}">
              <c16:uniqueId val="{0000000B-CF6E-4908-B124-6A0D8FC492E6}"/>
            </c:ext>
          </c:extLst>
        </c:ser>
        <c:ser>
          <c:idx val="2"/>
          <c:order val="2"/>
          <c:tx>
            <c:strRef>
              <c:f>'[Elevers drogvanor Värmland åk 9 gy åk 2 2023.xlsx]Trend_24 tim'!$A$5</c:f>
              <c:strCache>
                <c:ptCount val="1"/>
                <c:pt idx="0">
                  <c:v>Cigaretter/snus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F6E-4908-B124-6A0D8FC492E6}"/>
                </c:ext>
              </c:extLst>
            </c:dLbl>
            <c:dLbl>
              <c:idx val="1"/>
              <c:delete val="1"/>
              <c:extLst>
                <c:ext xmlns:c15="http://schemas.microsoft.com/office/drawing/2012/chart" uri="{CE6537A1-D6FC-4f65-9D91-7224C49458BB}"/>
                <c:ext xmlns:c16="http://schemas.microsoft.com/office/drawing/2014/chart" uri="{C3380CC4-5D6E-409C-BE32-E72D297353CC}">
                  <c16:uniqueId val="{0000000D-CF6E-4908-B124-6A0D8FC492E6}"/>
                </c:ext>
              </c:extLst>
            </c:dLbl>
            <c:dLbl>
              <c:idx val="2"/>
              <c:delete val="1"/>
              <c:extLst>
                <c:ext xmlns:c15="http://schemas.microsoft.com/office/drawing/2012/chart" uri="{CE6537A1-D6FC-4f65-9D91-7224C49458BB}"/>
                <c:ext xmlns:c16="http://schemas.microsoft.com/office/drawing/2014/chart" uri="{C3380CC4-5D6E-409C-BE32-E72D297353CC}">
                  <c16:uniqueId val="{0000000E-CF6E-4908-B124-6A0D8FC492E6}"/>
                </c:ext>
              </c:extLst>
            </c:dLbl>
            <c:dLbl>
              <c:idx val="3"/>
              <c:delete val="1"/>
              <c:extLst>
                <c:ext xmlns:c15="http://schemas.microsoft.com/office/drawing/2012/chart" uri="{CE6537A1-D6FC-4f65-9D91-7224C49458BB}"/>
                <c:ext xmlns:c16="http://schemas.microsoft.com/office/drawing/2014/chart" uri="{C3380CC4-5D6E-409C-BE32-E72D297353CC}">
                  <c16:uniqueId val="{0000000F-CF6E-4908-B124-6A0D8FC492E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2023.xlsx]Trend_24 tim'!$C$2:$G$2</c:f>
              <c:numCache>
                <c:formatCode>General</c:formatCode>
                <c:ptCount val="5"/>
                <c:pt idx="0">
                  <c:v>2015</c:v>
                </c:pt>
                <c:pt idx="1">
                  <c:v>2017</c:v>
                </c:pt>
                <c:pt idx="2">
                  <c:v>2019</c:v>
                </c:pt>
                <c:pt idx="3">
                  <c:v>2021</c:v>
                </c:pt>
                <c:pt idx="4">
                  <c:v>2023</c:v>
                </c:pt>
              </c:numCache>
            </c:numRef>
          </c:cat>
          <c:val>
            <c:numRef>
              <c:f>'[Elevers drogvanor Värmland åk 9 gy åk 2 2023.xlsx]Trend_24 tim'!$C$5:$G$5</c:f>
              <c:numCache>
                <c:formatCode>General</c:formatCode>
                <c:ptCount val="5"/>
                <c:pt idx="0">
                  <c:v>50</c:v>
                </c:pt>
                <c:pt idx="1">
                  <c:v>50</c:v>
                </c:pt>
                <c:pt idx="2">
                  <c:v>55</c:v>
                </c:pt>
                <c:pt idx="3">
                  <c:v>56</c:v>
                </c:pt>
                <c:pt idx="4" formatCode="0">
                  <c:v>50.3</c:v>
                </c:pt>
              </c:numCache>
            </c:numRef>
          </c:val>
          <c:smooth val="0"/>
          <c:extLst>
            <c:ext xmlns:c16="http://schemas.microsoft.com/office/drawing/2014/chart" uri="{C3380CC4-5D6E-409C-BE32-E72D297353CC}">
              <c16:uniqueId val="{00000011-CF6E-4908-B124-6A0D8FC492E6}"/>
            </c:ext>
          </c:extLst>
        </c:ser>
        <c:ser>
          <c:idx val="3"/>
          <c:order val="3"/>
          <c:tx>
            <c:strRef>
              <c:f>'[Elevers drogvanor Värmland åk 9 gy åk 2 2023.xlsx]Trend_24 tim'!$A$6</c:f>
              <c:strCache>
                <c:ptCount val="1"/>
                <c:pt idx="0">
                  <c:v>Anabola steroider</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F6E-4908-B124-6A0D8FC492E6}"/>
                </c:ext>
              </c:extLst>
            </c:dLbl>
            <c:dLbl>
              <c:idx val="1"/>
              <c:delete val="1"/>
              <c:extLst>
                <c:ext xmlns:c15="http://schemas.microsoft.com/office/drawing/2012/chart" uri="{CE6537A1-D6FC-4f65-9D91-7224C49458BB}"/>
                <c:ext xmlns:c16="http://schemas.microsoft.com/office/drawing/2014/chart" uri="{C3380CC4-5D6E-409C-BE32-E72D297353CC}">
                  <c16:uniqueId val="{00000013-CF6E-4908-B124-6A0D8FC492E6}"/>
                </c:ext>
              </c:extLst>
            </c:dLbl>
            <c:dLbl>
              <c:idx val="2"/>
              <c:delete val="1"/>
              <c:extLst>
                <c:ext xmlns:c15="http://schemas.microsoft.com/office/drawing/2012/chart" uri="{CE6537A1-D6FC-4f65-9D91-7224C49458BB}"/>
                <c:ext xmlns:c16="http://schemas.microsoft.com/office/drawing/2014/chart" uri="{C3380CC4-5D6E-409C-BE32-E72D297353CC}">
                  <c16:uniqueId val="{00000014-CF6E-4908-B124-6A0D8FC492E6}"/>
                </c:ext>
              </c:extLst>
            </c:dLbl>
            <c:dLbl>
              <c:idx val="3"/>
              <c:delete val="1"/>
              <c:extLst>
                <c:ext xmlns:c15="http://schemas.microsoft.com/office/drawing/2012/chart" uri="{CE6537A1-D6FC-4f65-9D91-7224C49458BB}"/>
                <c:ext xmlns:c16="http://schemas.microsoft.com/office/drawing/2014/chart" uri="{C3380CC4-5D6E-409C-BE32-E72D297353CC}">
                  <c16:uniqueId val="{00000015-CF6E-4908-B124-6A0D8FC492E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2023.xlsx]Trend_24 tim'!$C$2:$G$2</c:f>
              <c:numCache>
                <c:formatCode>General</c:formatCode>
                <c:ptCount val="5"/>
                <c:pt idx="0">
                  <c:v>2015</c:v>
                </c:pt>
                <c:pt idx="1">
                  <c:v>2017</c:v>
                </c:pt>
                <c:pt idx="2">
                  <c:v>2019</c:v>
                </c:pt>
                <c:pt idx="3">
                  <c:v>2021</c:v>
                </c:pt>
                <c:pt idx="4">
                  <c:v>2023</c:v>
                </c:pt>
              </c:numCache>
            </c:numRef>
          </c:cat>
          <c:val>
            <c:numRef>
              <c:f>'[Elevers drogvanor Värmland åk 9 gy åk 2 2023.xlsx]Trend_24 tim'!$C$6:$G$6</c:f>
              <c:numCache>
                <c:formatCode>General</c:formatCode>
                <c:ptCount val="5"/>
                <c:pt idx="0">
                  <c:v>7</c:v>
                </c:pt>
                <c:pt idx="1">
                  <c:v>8.3000000000000007</c:v>
                </c:pt>
                <c:pt idx="2">
                  <c:v>8</c:v>
                </c:pt>
                <c:pt idx="3">
                  <c:v>8</c:v>
                </c:pt>
                <c:pt idx="4" formatCode="0">
                  <c:v>7.4</c:v>
                </c:pt>
              </c:numCache>
            </c:numRef>
          </c:val>
          <c:smooth val="0"/>
          <c:extLst>
            <c:ext xmlns:c16="http://schemas.microsoft.com/office/drawing/2014/chart" uri="{C3380CC4-5D6E-409C-BE32-E72D297353CC}">
              <c16:uniqueId val="{00000017-CF6E-4908-B124-6A0D8FC492E6}"/>
            </c:ext>
          </c:extLst>
        </c:ser>
        <c:dLbls>
          <c:dLblPos val="r"/>
          <c:showLegendKey val="0"/>
          <c:showVal val="1"/>
          <c:showCatName val="0"/>
          <c:showSerName val="0"/>
          <c:showPercent val="0"/>
          <c:showBubbleSize val="0"/>
        </c:dLbls>
        <c:marker val="1"/>
        <c:smooth val="0"/>
        <c:axId val="182097647"/>
        <c:axId val="357265375"/>
      </c:lineChart>
      <c:catAx>
        <c:axId val="182097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57265375"/>
        <c:crosses val="autoZero"/>
        <c:auto val="1"/>
        <c:lblAlgn val="ctr"/>
        <c:lblOffset val="100"/>
        <c:noMultiLvlLbl val="0"/>
      </c:catAx>
      <c:valAx>
        <c:axId val="3572653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820976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2023.xlsx]få tag på 24 tim'!$B$2</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2023.xlsx]få tag på 24 tim'!$A$3:$A$7</c:f>
              <c:strCache>
                <c:ptCount val="5"/>
                <c:pt idx="0">
                  <c:v>Cigaretter/snus</c:v>
                </c:pt>
                <c:pt idx="1">
                  <c:v>Alkohol</c:v>
                </c:pt>
                <c:pt idx="2">
                  <c:v>Inget</c:v>
                </c:pt>
                <c:pt idx="3">
                  <c:v>Narkotika</c:v>
                </c:pt>
                <c:pt idx="4">
                  <c:v>Anabola steroider</c:v>
                </c:pt>
              </c:strCache>
            </c:strRef>
          </c:cat>
          <c:val>
            <c:numRef>
              <c:f>'[Elevers drogvanor Värmland åk 9 gy åk 2 2023.xlsx]få tag på 24 tim'!$B$3:$B$7</c:f>
              <c:numCache>
                <c:formatCode>0</c:formatCode>
                <c:ptCount val="5"/>
                <c:pt idx="0">
                  <c:v>50.3</c:v>
                </c:pt>
                <c:pt idx="1">
                  <c:v>46.7</c:v>
                </c:pt>
                <c:pt idx="2">
                  <c:v>24</c:v>
                </c:pt>
                <c:pt idx="3">
                  <c:v>15.4</c:v>
                </c:pt>
                <c:pt idx="4">
                  <c:v>7.4</c:v>
                </c:pt>
              </c:numCache>
            </c:numRef>
          </c:val>
          <c:extLst>
            <c:ext xmlns:c16="http://schemas.microsoft.com/office/drawing/2014/chart" uri="{C3380CC4-5D6E-409C-BE32-E72D297353CC}">
              <c16:uniqueId val="{00000000-EBED-4699-83DB-068FD39942BF}"/>
            </c:ext>
          </c:extLst>
        </c:ser>
        <c:ser>
          <c:idx val="1"/>
          <c:order val="1"/>
          <c:tx>
            <c:strRef>
              <c:f>'[Elevers drogvanor Värmland åk 9 gy åk 2 2023.xlsx]få tag på 24 tim'!$C$2</c:f>
              <c:strCache>
                <c:ptCount val="1"/>
                <c:pt idx="0">
                  <c:v>Killar</c:v>
                </c:pt>
              </c:strCache>
            </c:strRef>
          </c:tx>
          <c:spPr>
            <a:solidFill>
              <a:srgbClr val="99CC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2023.xlsx]få tag på 24 tim'!$A$3:$A$7</c:f>
              <c:strCache>
                <c:ptCount val="5"/>
                <c:pt idx="0">
                  <c:v>Cigaretter/snus</c:v>
                </c:pt>
                <c:pt idx="1">
                  <c:v>Alkohol</c:v>
                </c:pt>
                <c:pt idx="2">
                  <c:v>Inget</c:v>
                </c:pt>
                <c:pt idx="3">
                  <c:v>Narkotika</c:v>
                </c:pt>
                <c:pt idx="4">
                  <c:v>Anabola steroider</c:v>
                </c:pt>
              </c:strCache>
            </c:strRef>
          </c:cat>
          <c:val>
            <c:numRef>
              <c:f>'[Elevers drogvanor Värmland åk 9 gy åk 2 2023.xlsx]få tag på 24 tim'!$C$3:$C$7</c:f>
              <c:numCache>
                <c:formatCode>0</c:formatCode>
                <c:ptCount val="5"/>
                <c:pt idx="0">
                  <c:v>50</c:v>
                </c:pt>
                <c:pt idx="1">
                  <c:v>45.7</c:v>
                </c:pt>
                <c:pt idx="2">
                  <c:v>25.8</c:v>
                </c:pt>
                <c:pt idx="3">
                  <c:v>15.5</c:v>
                </c:pt>
                <c:pt idx="4">
                  <c:v>8.3000000000000007</c:v>
                </c:pt>
              </c:numCache>
            </c:numRef>
          </c:val>
          <c:extLst>
            <c:ext xmlns:c16="http://schemas.microsoft.com/office/drawing/2014/chart" uri="{C3380CC4-5D6E-409C-BE32-E72D297353CC}">
              <c16:uniqueId val="{00000001-EBED-4699-83DB-068FD39942BF}"/>
            </c:ext>
          </c:extLst>
        </c:ser>
        <c:ser>
          <c:idx val="2"/>
          <c:order val="2"/>
          <c:tx>
            <c:strRef>
              <c:f>'[Elevers drogvanor Värmland åk 9 gy åk 2 2023.xlsx]få tag på 24 tim'!$D$2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2023.xlsx]få tag på 24 tim'!$A$3:$A$7</c:f>
              <c:strCache>
                <c:ptCount val="5"/>
                <c:pt idx="0">
                  <c:v>Cigaretter/snus</c:v>
                </c:pt>
                <c:pt idx="1">
                  <c:v>Alkohol</c:v>
                </c:pt>
                <c:pt idx="2">
                  <c:v>Inget</c:v>
                </c:pt>
                <c:pt idx="3">
                  <c:v>Narkotika</c:v>
                </c:pt>
                <c:pt idx="4">
                  <c:v>Anabola steroider</c:v>
                </c:pt>
              </c:strCache>
            </c:strRef>
          </c:cat>
          <c:val>
            <c:numRef>
              <c:f>'[Elevers drogvanor Värmland åk 9 gy åk 2 2023.xlsx]få tag på 24 tim'!$D$3:$D$7</c:f>
              <c:numCache>
                <c:formatCode>0</c:formatCode>
                <c:ptCount val="5"/>
                <c:pt idx="0">
                  <c:v>49.9</c:v>
                </c:pt>
                <c:pt idx="1">
                  <c:v>47.6</c:v>
                </c:pt>
                <c:pt idx="2">
                  <c:v>22.3</c:v>
                </c:pt>
                <c:pt idx="3">
                  <c:v>15</c:v>
                </c:pt>
                <c:pt idx="4">
                  <c:v>6.1</c:v>
                </c:pt>
              </c:numCache>
            </c:numRef>
          </c:val>
          <c:extLst>
            <c:ext xmlns:c16="http://schemas.microsoft.com/office/drawing/2014/chart" uri="{C3380CC4-5D6E-409C-BE32-E72D297353CC}">
              <c16:uniqueId val="{00000002-EBED-4699-83DB-068FD39942BF}"/>
            </c:ext>
          </c:extLst>
        </c:ser>
        <c:dLbls>
          <c:dLblPos val="outEnd"/>
          <c:showLegendKey val="0"/>
          <c:showVal val="1"/>
          <c:showCatName val="0"/>
          <c:showSerName val="0"/>
          <c:showPercent val="0"/>
          <c:showBubbleSize val="0"/>
        </c:dLbls>
        <c:gapWidth val="219"/>
        <c:overlap val="-27"/>
        <c:axId val="195692672"/>
        <c:axId val="794352592"/>
      </c:barChart>
      <c:catAx>
        <c:axId val="19569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794352592"/>
        <c:crosses val="autoZero"/>
        <c:auto val="1"/>
        <c:lblAlgn val="ctr"/>
        <c:lblOffset val="100"/>
        <c:noMultiLvlLbl val="0"/>
      </c:catAx>
      <c:valAx>
        <c:axId val="79435259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5692672"/>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2023.xlsx]Trend_spel om pengar'!$A$4</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5625000000000001E-2"/>
                  <c:y val="-2.8487654320987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18-4FAB-9230-1A1D843A0084}"/>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18-4FAB-9230-1A1D843A008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2023.xlsx]Trend_spel om pengar'!$B$3:$D$3</c:f>
              <c:numCache>
                <c:formatCode>General</c:formatCode>
                <c:ptCount val="3"/>
                <c:pt idx="0">
                  <c:v>2019</c:v>
                </c:pt>
                <c:pt idx="1">
                  <c:v>2021</c:v>
                </c:pt>
                <c:pt idx="2">
                  <c:v>2023</c:v>
                </c:pt>
              </c:numCache>
            </c:numRef>
          </c:cat>
          <c:val>
            <c:numRef>
              <c:f>'[Elevers drogvanor Värmland åk 9 gy åk 2 2023.xlsx]Trend_spel om pengar'!$B$4:$D$4</c:f>
              <c:numCache>
                <c:formatCode>General</c:formatCode>
                <c:ptCount val="3"/>
                <c:pt idx="0">
                  <c:v>21</c:v>
                </c:pt>
                <c:pt idx="1">
                  <c:v>24</c:v>
                </c:pt>
                <c:pt idx="2" formatCode="0">
                  <c:v>25.7</c:v>
                </c:pt>
              </c:numCache>
            </c:numRef>
          </c:val>
          <c:smooth val="0"/>
          <c:extLst>
            <c:ext xmlns:c16="http://schemas.microsoft.com/office/drawing/2014/chart" uri="{C3380CC4-5D6E-409C-BE32-E72D297353CC}">
              <c16:uniqueId val="{00000002-8818-4FAB-9230-1A1D843A0084}"/>
            </c:ext>
          </c:extLst>
        </c:ser>
        <c:ser>
          <c:idx val="1"/>
          <c:order val="1"/>
          <c:tx>
            <c:strRef>
              <c:f>'[Elevers drogvanor Värmland åk 9 gy åk 2 2023.xlsx]Trend_spel om pengar'!$A$5</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4.1722083333333333E-2"/>
                  <c:y val="-2.70679012345677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18-4FAB-9230-1A1D843A0084}"/>
                </c:ext>
              </c:extLst>
            </c:dLbl>
            <c:dLbl>
              <c:idx val="1"/>
              <c:layout>
                <c:manualLayout>
                  <c:x val="-3.7513998250218721E-2"/>
                  <c:y val="-3.32061096529600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18-4FAB-9230-1A1D843A008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2023.xlsx]Trend_spel om pengar'!$B$3:$D$3</c:f>
              <c:numCache>
                <c:formatCode>General</c:formatCode>
                <c:ptCount val="3"/>
                <c:pt idx="0">
                  <c:v>2019</c:v>
                </c:pt>
                <c:pt idx="1">
                  <c:v>2021</c:v>
                </c:pt>
                <c:pt idx="2">
                  <c:v>2023</c:v>
                </c:pt>
              </c:numCache>
            </c:numRef>
          </c:cat>
          <c:val>
            <c:numRef>
              <c:f>'[Elevers drogvanor Värmland åk 9 gy åk 2 2023.xlsx]Trend_spel om pengar'!$B$5:$D$5</c:f>
              <c:numCache>
                <c:formatCode>General</c:formatCode>
                <c:ptCount val="3"/>
                <c:pt idx="0">
                  <c:v>6</c:v>
                </c:pt>
                <c:pt idx="1">
                  <c:v>13</c:v>
                </c:pt>
                <c:pt idx="2">
                  <c:v>9</c:v>
                </c:pt>
              </c:numCache>
            </c:numRef>
          </c:val>
          <c:smooth val="0"/>
          <c:extLst>
            <c:ext xmlns:c16="http://schemas.microsoft.com/office/drawing/2014/chart" uri="{C3380CC4-5D6E-409C-BE32-E72D297353CC}">
              <c16:uniqueId val="{00000005-8818-4FAB-9230-1A1D843A0084}"/>
            </c:ext>
          </c:extLst>
        </c:ser>
        <c:ser>
          <c:idx val="2"/>
          <c:order val="2"/>
          <c:tx>
            <c:strRef>
              <c:f>'[Elevers drogvanor Värmland åk 9 gy åk 2 2023.xlsx]Trend_spel om pengar'!$A$6</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18-4FAB-9230-1A1D843A0084}"/>
                </c:ext>
              </c:extLst>
            </c:dLbl>
            <c:dLbl>
              <c:idx val="1"/>
              <c:layout>
                <c:manualLayout>
                  <c:x val="-3.7513998250218721E-2"/>
                  <c:y val="2.85764800233304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18-4FAB-9230-1A1D843A008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2023.xlsx]Trend_spel om pengar'!$B$3:$D$3</c:f>
              <c:numCache>
                <c:formatCode>General</c:formatCode>
                <c:ptCount val="3"/>
                <c:pt idx="0">
                  <c:v>2019</c:v>
                </c:pt>
                <c:pt idx="1">
                  <c:v>2021</c:v>
                </c:pt>
                <c:pt idx="2">
                  <c:v>2023</c:v>
                </c:pt>
              </c:numCache>
            </c:numRef>
          </c:cat>
          <c:val>
            <c:numRef>
              <c:f>'[Elevers drogvanor Värmland åk 9 gy åk 2 2023.xlsx]Trend_spel om pengar'!$B$6:$D$6</c:f>
              <c:numCache>
                <c:formatCode>General</c:formatCode>
                <c:ptCount val="3"/>
                <c:pt idx="0">
                  <c:v>20</c:v>
                </c:pt>
                <c:pt idx="1">
                  <c:v>23</c:v>
                </c:pt>
                <c:pt idx="2">
                  <c:v>22</c:v>
                </c:pt>
              </c:numCache>
            </c:numRef>
          </c:val>
          <c:smooth val="0"/>
          <c:extLst>
            <c:ext xmlns:c16="http://schemas.microsoft.com/office/drawing/2014/chart" uri="{C3380CC4-5D6E-409C-BE32-E72D297353CC}">
              <c16:uniqueId val="{00000008-8818-4FAB-9230-1A1D843A0084}"/>
            </c:ext>
          </c:extLst>
        </c:ser>
        <c:ser>
          <c:idx val="3"/>
          <c:order val="3"/>
          <c:tx>
            <c:strRef>
              <c:f>'[Elevers drogvanor Värmland åk 9 gy åk 2 2023.xlsx]Trend_spel om pengar'!$A$7</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818-4FAB-9230-1A1D843A0084}"/>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818-4FAB-9230-1A1D843A008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2023.xlsx]Trend_spel om pengar'!$B$3:$D$3</c:f>
              <c:numCache>
                <c:formatCode>General</c:formatCode>
                <c:ptCount val="3"/>
                <c:pt idx="0">
                  <c:v>2019</c:v>
                </c:pt>
                <c:pt idx="1">
                  <c:v>2021</c:v>
                </c:pt>
                <c:pt idx="2">
                  <c:v>2023</c:v>
                </c:pt>
              </c:numCache>
            </c:numRef>
          </c:cat>
          <c:val>
            <c:numRef>
              <c:f>'[Elevers drogvanor Värmland åk 9 gy åk 2 2023.xlsx]Trend_spel om pengar'!$B$7:$D$7</c:f>
              <c:numCache>
                <c:formatCode>General</c:formatCode>
                <c:ptCount val="3"/>
                <c:pt idx="0">
                  <c:v>5</c:v>
                </c:pt>
                <c:pt idx="1">
                  <c:v>9</c:v>
                </c:pt>
                <c:pt idx="2">
                  <c:v>9</c:v>
                </c:pt>
              </c:numCache>
            </c:numRef>
          </c:val>
          <c:smooth val="0"/>
          <c:extLst>
            <c:ext xmlns:c16="http://schemas.microsoft.com/office/drawing/2014/chart" uri="{C3380CC4-5D6E-409C-BE32-E72D297353CC}">
              <c16:uniqueId val="{0000000B-8818-4FAB-9230-1A1D843A0084}"/>
            </c:ext>
          </c:extLst>
        </c:ser>
        <c:dLbls>
          <c:showLegendKey val="0"/>
          <c:showVal val="1"/>
          <c:showCatName val="0"/>
          <c:showSerName val="0"/>
          <c:showPercent val="0"/>
          <c:showBubbleSize val="0"/>
        </c:dLbls>
        <c:marker val="1"/>
        <c:smooth val="0"/>
        <c:axId val="182634287"/>
        <c:axId val="192544175"/>
      </c:lineChart>
      <c:catAx>
        <c:axId val="182634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2544175"/>
        <c:crosses val="autoZero"/>
        <c:auto val="1"/>
        <c:lblAlgn val="ctr"/>
        <c:lblOffset val="100"/>
        <c:noMultiLvlLbl val="0"/>
      </c:catAx>
      <c:valAx>
        <c:axId val="1925441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826342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2023.xlsx]Spelat_pengar'!$B$2</c:f>
              <c:strCache>
                <c:ptCount val="1"/>
                <c:pt idx="0">
                  <c:v>Totalt</c:v>
                </c:pt>
              </c:strCache>
            </c:strRef>
          </c:tx>
          <c:spPr>
            <a:solidFill>
              <a:schemeClr val="accent1"/>
            </a:solidFill>
            <a:ln>
              <a:noFill/>
            </a:ln>
            <a:effectLst/>
          </c:spPr>
          <c:invertIfNegative val="0"/>
          <c:dLbls>
            <c:dLbl>
              <c:idx val="10"/>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FDA-4722-9CDC-E4AE5C866022}"/>
                </c:ext>
              </c:extLst>
            </c:dLbl>
            <c:dLbl>
              <c:idx val="11"/>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FDA-4722-9CDC-E4AE5C866022}"/>
                </c:ext>
              </c:extLst>
            </c:dLbl>
            <c:dLbl>
              <c:idx val="14"/>
              <c:delete val="1"/>
              <c:extLst>
                <c:ext xmlns:c15="http://schemas.microsoft.com/office/drawing/2012/chart" uri="{CE6537A1-D6FC-4f65-9D91-7224C49458BB}"/>
                <c:ext xmlns:c16="http://schemas.microsoft.com/office/drawing/2014/chart" uri="{C3380CC4-5D6E-409C-BE32-E72D297353CC}">
                  <c16:uniqueId val="{00000002-FFDA-4722-9CDC-E4AE5C866022}"/>
                </c:ext>
              </c:extLst>
            </c:dLbl>
            <c:dLbl>
              <c:idx val="16"/>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7-FFDA-4722-9CDC-E4AE5C866022}"/>
                </c:ext>
              </c:extLst>
            </c:dLbl>
            <c:dLbl>
              <c:idx val="17"/>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6-FFDA-4722-9CDC-E4AE5C866022}"/>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2023.xlsx]Spelat_pengar'!$A$3:$A$20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2023.xlsx]Spelat_pengar'!$B$3:$B$20</c:f>
              <c:numCache>
                <c:formatCode>0</c:formatCode>
                <c:ptCount val="18"/>
                <c:pt idx="0">
                  <c:v>13.5</c:v>
                </c:pt>
                <c:pt idx="1">
                  <c:v>16.2</c:v>
                </c:pt>
                <c:pt idx="2">
                  <c:v>18.2</c:v>
                </c:pt>
                <c:pt idx="3">
                  <c:v>18.100000000000001</c:v>
                </c:pt>
                <c:pt idx="4">
                  <c:v>13</c:v>
                </c:pt>
                <c:pt idx="5">
                  <c:v>17.399999999999999</c:v>
                </c:pt>
                <c:pt idx="6">
                  <c:v>30.8</c:v>
                </c:pt>
                <c:pt idx="7">
                  <c:v>18.8</c:v>
                </c:pt>
                <c:pt idx="8">
                  <c:v>19.399999999999999</c:v>
                </c:pt>
                <c:pt idx="9">
                  <c:v>14.3</c:v>
                </c:pt>
                <c:pt idx="10">
                  <c:v>10.3</c:v>
                </c:pt>
                <c:pt idx="12">
                  <c:v>19</c:v>
                </c:pt>
                <c:pt idx="13">
                  <c:v>17.8</c:v>
                </c:pt>
                <c:pt idx="14">
                  <c:v>0</c:v>
                </c:pt>
                <c:pt idx="15">
                  <c:v>27</c:v>
                </c:pt>
                <c:pt idx="16">
                  <c:v>18.399999999999999</c:v>
                </c:pt>
                <c:pt idx="17">
                  <c:v>16</c:v>
                </c:pt>
              </c:numCache>
            </c:numRef>
          </c:val>
          <c:extLst>
            <c:ext xmlns:c16="http://schemas.microsoft.com/office/drawing/2014/chart" uri="{C3380CC4-5D6E-409C-BE32-E72D297353CC}">
              <c16:uniqueId val="{00000003-FFDA-4722-9CDC-E4AE5C866022}"/>
            </c:ext>
          </c:extLst>
        </c:ser>
        <c:ser>
          <c:idx val="1"/>
          <c:order val="1"/>
          <c:tx>
            <c:strRef>
              <c:f>'[Elevers drogvanor Värmland åk 9 gy åk 2 2023.xlsx]Spelat_pengar'!$C$2</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2023.xlsx]Spelat_pengar'!$A$3:$A$20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2023.xlsx]Spelat_pengar'!$C$3:$C$20</c:f>
              <c:numCache>
                <c:formatCode>General</c:formatCode>
                <c:ptCount val="18"/>
                <c:pt idx="16" formatCode="0">
                  <c:v>25.7</c:v>
                </c:pt>
                <c:pt idx="17">
                  <c:v>22</c:v>
                </c:pt>
              </c:numCache>
            </c:numRef>
          </c:val>
          <c:extLst>
            <c:ext xmlns:c16="http://schemas.microsoft.com/office/drawing/2014/chart" uri="{C3380CC4-5D6E-409C-BE32-E72D297353CC}">
              <c16:uniqueId val="{00000004-FFDA-4722-9CDC-E4AE5C866022}"/>
            </c:ext>
          </c:extLst>
        </c:ser>
        <c:ser>
          <c:idx val="2"/>
          <c:order val="2"/>
          <c:tx>
            <c:strRef>
              <c:f>'[Elevers drogvanor Värmland åk 9 gy åk 2 2023.xlsx]Spelat_pengar'!$D$2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2023.xlsx]Spelat_pengar'!$A$3:$A$20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2023.xlsx]Spelat_pengar'!$D$3:$D$20</c:f>
              <c:numCache>
                <c:formatCode>General</c:formatCode>
                <c:ptCount val="18"/>
                <c:pt idx="16" formatCode="0">
                  <c:v>9</c:v>
                </c:pt>
                <c:pt idx="17">
                  <c:v>9</c:v>
                </c:pt>
              </c:numCache>
            </c:numRef>
          </c:val>
          <c:extLst>
            <c:ext xmlns:c16="http://schemas.microsoft.com/office/drawing/2014/chart" uri="{C3380CC4-5D6E-409C-BE32-E72D297353CC}">
              <c16:uniqueId val="{00000005-FFDA-4722-9CDC-E4AE5C866022}"/>
            </c:ext>
          </c:extLst>
        </c:ser>
        <c:dLbls>
          <c:dLblPos val="outEnd"/>
          <c:showLegendKey val="0"/>
          <c:showVal val="1"/>
          <c:showCatName val="0"/>
          <c:showSerName val="0"/>
          <c:showPercent val="0"/>
          <c:showBubbleSize val="0"/>
        </c:dLbls>
        <c:gapWidth val="219"/>
        <c:overlap val="-27"/>
        <c:axId val="463606256"/>
        <c:axId val="463606584"/>
      </c:barChart>
      <c:catAx>
        <c:axId val="46360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3606584"/>
        <c:crosses val="autoZero"/>
        <c:auto val="1"/>
        <c:lblAlgn val="l"/>
        <c:lblOffset val="100"/>
        <c:noMultiLvlLbl val="0"/>
      </c:catAx>
      <c:valAx>
        <c:axId val="463606584"/>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3606256"/>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2023.xlsx]risk för skada'!$H$2</c:f>
              <c:strCache>
                <c:ptCount val="1"/>
                <c:pt idx="0">
                  <c:v>Killar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2023.xlsx]risk för skada'!$F$3:$F$7</c:f>
              <c:strCache>
                <c:ptCount val="5"/>
                <c:pt idx="0">
                  <c:v>...snusa varje dag</c:v>
                </c:pt>
                <c:pt idx="1">
                  <c:v>...prova cannabis</c:v>
                </c:pt>
                <c:pt idx="2">
                  <c:v>...vara berusad varje helg</c:v>
                </c:pt>
                <c:pt idx="3">
                  <c:v>...röka varje dag</c:v>
                </c:pt>
                <c:pt idx="4">
                  <c:v>...regelbundet använda cannabis</c:v>
                </c:pt>
              </c:strCache>
            </c:strRef>
          </c:cat>
          <c:val>
            <c:numRef>
              <c:f>'[Elevers drogvanor Värmland åk 9 gy åk 2 2023.xlsx]risk för skada'!$H$3:$H$7</c:f>
              <c:numCache>
                <c:formatCode>0</c:formatCode>
                <c:ptCount val="5"/>
                <c:pt idx="0">
                  <c:v>14.9</c:v>
                </c:pt>
                <c:pt idx="1">
                  <c:v>30.5</c:v>
                </c:pt>
                <c:pt idx="2">
                  <c:v>43.2</c:v>
                </c:pt>
                <c:pt idx="3">
                  <c:v>51.8</c:v>
                </c:pt>
                <c:pt idx="4">
                  <c:v>61.7</c:v>
                </c:pt>
              </c:numCache>
            </c:numRef>
          </c:val>
          <c:extLst>
            <c:ext xmlns:c16="http://schemas.microsoft.com/office/drawing/2014/chart" uri="{C3380CC4-5D6E-409C-BE32-E72D297353CC}">
              <c16:uniqueId val="{00000000-86EC-44FC-B01D-B58A029B9BFA}"/>
            </c:ext>
          </c:extLst>
        </c:ser>
        <c:ser>
          <c:idx val="1"/>
          <c:order val="1"/>
          <c:tx>
            <c:strRef>
              <c:f>'[Elevers drogvanor Värmland åk 9 gy åk 2 2023.xlsx]risk för skada'!$I$2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2023.xlsx]risk för skada'!$F$3:$F$7</c:f>
              <c:strCache>
                <c:ptCount val="5"/>
                <c:pt idx="0">
                  <c:v>...snusa varje dag</c:v>
                </c:pt>
                <c:pt idx="1">
                  <c:v>...prova cannabis</c:v>
                </c:pt>
                <c:pt idx="2">
                  <c:v>...vara berusad varje helg</c:v>
                </c:pt>
                <c:pt idx="3">
                  <c:v>...röka varje dag</c:v>
                </c:pt>
                <c:pt idx="4">
                  <c:v>...regelbundet använda cannabis</c:v>
                </c:pt>
              </c:strCache>
            </c:strRef>
          </c:cat>
          <c:val>
            <c:numRef>
              <c:f>'[Elevers drogvanor Värmland åk 9 gy åk 2 2023.xlsx]risk för skada'!$I$3:$I$7</c:f>
              <c:numCache>
                <c:formatCode>0</c:formatCode>
                <c:ptCount val="5"/>
                <c:pt idx="0">
                  <c:v>20</c:v>
                </c:pt>
                <c:pt idx="1">
                  <c:v>34.299999999999997</c:v>
                </c:pt>
                <c:pt idx="2">
                  <c:v>51.1</c:v>
                </c:pt>
                <c:pt idx="3">
                  <c:v>48.7</c:v>
                </c:pt>
                <c:pt idx="4">
                  <c:v>67.599999999999994</c:v>
                </c:pt>
              </c:numCache>
            </c:numRef>
          </c:val>
          <c:extLst>
            <c:ext xmlns:c16="http://schemas.microsoft.com/office/drawing/2014/chart" uri="{C3380CC4-5D6E-409C-BE32-E72D297353CC}">
              <c16:uniqueId val="{00000001-86EC-44FC-B01D-B58A029B9BFA}"/>
            </c:ext>
          </c:extLst>
        </c:ser>
        <c:dLbls>
          <c:dLblPos val="outEnd"/>
          <c:showLegendKey val="0"/>
          <c:showVal val="1"/>
          <c:showCatName val="0"/>
          <c:showSerName val="0"/>
          <c:showPercent val="0"/>
          <c:showBubbleSize val="0"/>
        </c:dLbls>
        <c:gapWidth val="219"/>
        <c:overlap val="-27"/>
        <c:axId val="1021366543"/>
        <c:axId val="1959724351"/>
      </c:barChart>
      <c:catAx>
        <c:axId val="102136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59724351"/>
        <c:crosses val="autoZero"/>
        <c:auto val="1"/>
        <c:lblAlgn val="ctr"/>
        <c:lblOffset val="100"/>
        <c:noMultiLvlLbl val="0"/>
      </c:catAx>
      <c:valAx>
        <c:axId val="195972435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021366543"/>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 Trend risker åk 9'!$B$4:$B$5</c:f>
              <c:strCache>
                <c:ptCount val="2"/>
                <c:pt idx="0">
                  <c:v>Killar</c:v>
                </c:pt>
                <c:pt idx="1">
                  <c:v>Stor risk att röka varje dag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507A-420B-B89E-B01E3BBF0450}"/>
                </c:ext>
              </c:extLst>
            </c:dLbl>
            <c:dLbl>
              <c:idx val="2"/>
              <c:delete val="1"/>
              <c:extLst>
                <c:ext xmlns:c15="http://schemas.microsoft.com/office/drawing/2012/chart" uri="{CE6537A1-D6FC-4f65-9D91-7224C49458BB}"/>
                <c:ext xmlns:c16="http://schemas.microsoft.com/office/drawing/2014/chart" uri="{C3380CC4-5D6E-409C-BE32-E72D297353CC}">
                  <c16:uniqueId val="{00000001-507A-420B-B89E-B01E3BBF0450}"/>
                </c:ext>
              </c:extLst>
            </c:dLbl>
            <c:dLbl>
              <c:idx val="3"/>
              <c:delete val="1"/>
              <c:extLst>
                <c:ext xmlns:c15="http://schemas.microsoft.com/office/drawing/2012/chart" uri="{CE6537A1-D6FC-4f65-9D91-7224C49458BB}"/>
                <c:ext xmlns:c16="http://schemas.microsoft.com/office/drawing/2014/chart" uri="{C3380CC4-5D6E-409C-BE32-E72D297353CC}">
                  <c16:uniqueId val="{00000002-507A-420B-B89E-B01E3BBF0450}"/>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7A-420B-B89E-B01E3BBF045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 Trend risker åk 9'!$A$6:$A$10</c:f>
              <c:numCache>
                <c:formatCode>General</c:formatCode>
                <c:ptCount val="5"/>
                <c:pt idx="0">
                  <c:v>2015</c:v>
                </c:pt>
                <c:pt idx="1">
                  <c:v>2017</c:v>
                </c:pt>
                <c:pt idx="2">
                  <c:v>2019</c:v>
                </c:pt>
                <c:pt idx="3">
                  <c:v>2021</c:v>
                </c:pt>
                <c:pt idx="4">
                  <c:v>2023</c:v>
                </c:pt>
              </c:numCache>
            </c:numRef>
          </c:cat>
          <c:val>
            <c:numRef>
              <c:f>'[Elevers drogvanor Värmland åk 9 gy åk 2 2023.xlsx] Trend risker åk 9'!$B$6:$B$10</c:f>
              <c:numCache>
                <c:formatCode>0</c:formatCode>
                <c:ptCount val="5"/>
                <c:pt idx="0">
                  <c:v>53.5</c:v>
                </c:pt>
                <c:pt idx="1">
                  <c:v>47.1</c:v>
                </c:pt>
                <c:pt idx="2">
                  <c:v>47.5</c:v>
                </c:pt>
                <c:pt idx="3">
                  <c:v>48.2</c:v>
                </c:pt>
                <c:pt idx="4">
                  <c:v>48</c:v>
                </c:pt>
              </c:numCache>
            </c:numRef>
          </c:val>
          <c:smooth val="0"/>
          <c:extLst>
            <c:ext xmlns:c16="http://schemas.microsoft.com/office/drawing/2014/chart" uri="{C3380CC4-5D6E-409C-BE32-E72D297353CC}">
              <c16:uniqueId val="{00000004-07C5-4FE4-8B51-6ABE9A4BB118}"/>
            </c:ext>
          </c:extLst>
        </c:ser>
        <c:ser>
          <c:idx val="1"/>
          <c:order val="1"/>
          <c:tx>
            <c:strRef>
              <c:f>'[Elevers drogvanor Värmland åk 9 gy åk 2 2023.xlsx] Trend risker åk 9'!$C$4:$C$5</c:f>
              <c:strCache>
                <c:ptCount val="2"/>
                <c:pt idx="0">
                  <c:v>Tjejer</c:v>
                </c:pt>
                <c:pt idx="1">
                  <c:v>Stor risk att röka varje dag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5.3152777777777778E-2"/>
                  <c:y val="5.5312962962962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7A-420B-B89E-B01E3BBF0450}"/>
                </c:ext>
              </c:extLst>
            </c:dLbl>
            <c:dLbl>
              <c:idx val="1"/>
              <c:delete val="1"/>
              <c:extLst>
                <c:ext xmlns:c15="http://schemas.microsoft.com/office/drawing/2012/chart" uri="{CE6537A1-D6FC-4f65-9D91-7224C49458BB}"/>
                <c:ext xmlns:c16="http://schemas.microsoft.com/office/drawing/2014/chart" uri="{C3380CC4-5D6E-409C-BE32-E72D297353CC}">
                  <c16:uniqueId val="{00000005-507A-420B-B89E-B01E3BBF0450}"/>
                </c:ext>
              </c:extLst>
            </c:dLbl>
            <c:dLbl>
              <c:idx val="2"/>
              <c:delete val="1"/>
              <c:extLst>
                <c:ext xmlns:c15="http://schemas.microsoft.com/office/drawing/2012/chart" uri="{CE6537A1-D6FC-4f65-9D91-7224C49458BB}"/>
                <c:ext xmlns:c16="http://schemas.microsoft.com/office/drawing/2014/chart" uri="{C3380CC4-5D6E-409C-BE32-E72D297353CC}">
                  <c16:uniqueId val="{00000006-507A-420B-B89E-B01E3BBF0450}"/>
                </c:ext>
              </c:extLst>
            </c:dLbl>
            <c:dLbl>
              <c:idx val="3"/>
              <c:delete val="1"/>
              <c:extLst>
                <c:ext xmlns:c15="http://schemas.microsoft.com/office/drawing/2012/chart" uri="{CE6537A1-D6FC-4f65-9D91-7224C49458BB}"/>
                <c:ext xmlns:c16="http://schemas.microsoft.com/office/drawing/2014/chart" uri="{C3380CC4-5D6E-409C-BE32-E72D297353CC}">
                  <c16:uniqueId val="{00000007-507A-420B-B89E-B01E3BBF0450}"/>
                </c:ext>
              </c:extLst>
            </c:dLbl>
            <c:dLbl>
              <c:idx val="4"/>
              <c:layout>
                <c:manualLayout>
                  <c:x val="0"/>
                  <c:y val="-2.78745644599303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07A-420B-B89E-B01E3BBF045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 Trend risker åk 9'!$A$6:$A$10</c:f>
              <c:numCache>
                <c:formatCode>General</c:formatCode>
                <c:ptCount val="5"/>
                <c:pt idx="0">
                  <c:v>2015</c:v>
                </c:pt>
                <c:pt idx="1">
                  <c:v>2017</c:v>
                </c:pt>
                <c:pt idx="2">
                  <c:v>2019</c:v>
                </c:pt>
                <c:pt idx="3">
                  <c:v>2021</c:v>
                </c:pt>
                <c:pt idx="4">
                  <c:v>2023</c:v>
                </c:pt>
              </c:numCache>
            </c:numRef>
          </c:cat>
          <c:val>
            <c:numRef>
              <c:f>'[Elevers drogvanor Värmland åk 9 gy åk 2 2023.xlsx] Trend risker åk 9'!$C$6:$C$10</c:f>
              <c:numCache>
                <c:formatCode>0</c:formatCode>
                <c:ptCount val="5"/>
                <c:pt idx="0">
                  <c:v>52.8</c:v>
                </c:pt>
                <c:pt idx="1">
                  <c:v>49</c:v>
                </c:pt>
                <c:pt idx="2">
                  <c:v>50.6</c:v>
                </c:pt>
                <c:pt idx="3">
                  <c:v>49.6</c:v>
                </c:pt>
                <c:pt idx="4">
                  <c:v>49.2</c:v>
                </c:pt>
              </c:numCache>
            </c:numRef>
          </c:val>
          <c:smooth val="0"/>
          <c:extLst>
            <c:ext xmlns:c16="http://schemas.microsoft.com/office/drawing/2014/chart" uri="{C3380CC4-5D6E-409C-BE32-E72D297353CC}">
              <c16:uniqueId val="{0000000A-07C5-4FE4-8B51-6ABE9A4BB118}"/>
            </c:ext>
          </c:extLst>
        </c:ser>
        <c:ser>
          <c:idx val="2"/>
          <c:order val="2"/>
          <c:tx>
            <c:strRef>
              <c:f>'[Elevers drogvanor Värmland åk 9 gy åk 2 2023.xlsx] Trend risker åk 9'!$E$4:$E$5</c:f>
              <c:strCache>
                <c:ptCount val="2"/>
                <c:pt idx="0">
                  <c:v>Killar</c:v>
                </c:pt>
                <c:pt idx="1">
                  <c:v>Stor risk att snusa varje dag</c:v>
                </c:pt>
              </c:strCache>
            </c:strRef>
          </c:tx>
          <c:spPr>
            <a:ln w="28575" cap="rnd">
              <a:solidFill>
                <a:schemeClr val="accent1"/>
              </a:solidFill>
              <a:prstDash val="dash"/>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9-507A-420B-B89E-B01E3BBF0450}"/>
                </c:ext>
              </c:extLst>
            </c:dLbl>
            <c:dLbl>
              <c:idx val="2"/>
              <c:delete val="1"/>
              <c:extLst>
                <c:ext xmlns:c15="http://schemas.microsoft.com/office/drawing/2012/chart" uri="{CE6537A1-D6FC-4f65-9D91-7224C49458BB}"/>
                <c:ext xmlns:c16="http://schemas.microsoft.com/office/drawing/2014/chart" uri="{C3380CC4-5D6E-409C-BE32-E72D297353CC}">
                  <c16:uniqueId val="{0000000A-507A-420B-B89E-B01E3BBF0450}"/>
                </c:ext>
              </c:extLst>
            </c:dLbl>
            <c:dLbl>
              <c:idx val="3"/>
              <c:delete val="1"/>
              <c:extLst>
                <c:ext xmlns:c15="http://schemas.microsoft.com/office/drawing/2012/chart" uri="{CE6537A1-D6FC-4f65-9D91-7224C49458BB}"/>
                <c:ext xmlns:c16="http://schemas.microsoft.com/office/drawing/2014/chart" uri="{C3380CC4-5D6E-409C-BE32-E72D297353CC}">
                  <c16:uniqueId val="{0000000B-507A-420B-B89E-B01E3BBF0450}"/>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07A-420B-B89E-B01E3BBF045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 Trend risker åk 9'!$A$6:$A$10</c:f>
              <c:numCache>
                <c:formatCode>General</c:formatCode>
                <c:ptCount val="5"/>
                <c:pt idx="0">
                  <c:v>2015</c:v>
                </c:pt>
                <c:pt idx="1">
                  <c:v>2017</c:v>
                </c:pt>
                <c:pt idx="2">
                  <c:v>2019</c:v>
                </c:pt>
                <c:pt idx="3">
                  <c:v>2021</c:v>
                </c:pt>
                <c:pt idx="4">
                  <c:v>2023</c:v>
                </c:pt>
              </c:numCache>
            </c:numRef>
          </c:cat>
          <c:val>
            <c:numRef>
              <c:f>'[Elevers drogvanor Värmland åk 9 gy åk 2 2023.xlsx] Trend risker åk 9'!$E$6:$E$10</c:f>
              <c:numCache>
                <c:formatCode>0</c:formatCode>
                <c:ptCount val="5"/>
                <c:pt idx="0">
                  <c:v>20.6</c:v>
                </c:pt>
                <c:pt idx="1">
                  <c:v>19.899999999999999</c:v>
                </c:pt>
                <c:pt idx="2">
                  <c:v>18.5</c:v>
                </c:pt>
                <c:pt idx="3">
                  <c:v>16.600000000000001</c:v>
                </c:pt>
                <c:pt idx="4">
                  <c:v>14.7</c:v>
                </c:pt>
              </c:numCache>
            </c:numRef>
          </c:val>
          <c:smooth val="0"/>
          <c:extLst>
            <c:ext xmlns:c16="http://schemas.microsoft.com/office/drawing/2014/chart" uri="{C3380CC4-5D6E-409C-BE32-E72D297353CC}">
              <c16:uniqueId val="{0000000F-07C5-4FE4-8B51-6ABE9A4BB118}"/>
            </c:ext>
          </c:extLst>
        </c:ser>
        <c:ser>
          <c:idx val="3"/>
          <c:order val="3"/>
          <c:tx>
            <c:strRef>
              <c:f>'[Elevers drogvanor Värmland åk 9 gy åk 2 2023.xlsx] Trend risker åk 9'!$F$4:$F$5</c:f>
              <c:strCache>
                <c:ptCount val="2"/>
                <c:pt idx="0">
                  <c:v>Tjejer</c:v>
                </c:pt>
                <c:pt idx="1">
                  <c:v>Stor risk att snusa varje dag</c:v>
                </c:pt>
              </c:strCache>
            </c:strRef>
          </c:tx>
          <c:spPr>
            <a:ln w="28575" cap="rnd">
              <a:solidFill>
                <a:schemeClr val="accent2"/>
              </a:solidFill>
              <a:prstDash val="dash"/>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D-507A-420B-B89E-B01E3BBF0450}"/>
                </c:ext>
              </c:extLst>
            </c:dLbl>
            <c:dLbl>
              <c:idx val="2"/>
              <c:delete val="1"/>
              <c:extLst>
                <c:ext xmlns:c15="http://schemas.microsoft.com/office/drawing/2012/chart" uri="{CE6537A1-D6FC-4f65-9D91-7224C49458BB}"/>
                <c:ext xmlns:c16="http://schemas.microsoft.com/office/drawing/2014/chart" uri="{C3380CC4-5D6E-409C-BE32-E72D297353CC}">
                  <c16:uniqueId val="{0000000E-507A-420B-B89E-B01E3BBF0450}"/>
                </c:ext>
              </c:extLst>
            </c:dLbl>
            <c:dLbl>
              <c:idx val="3"/>
              <c:delete val="1"/>
              <c:extLst>
                <c:ext xmlns:c15="http://schemas.microsoft.com/office/drawing/2012/chart" uri="{CE6537A1-D6FC-4f65-9D91-7224C49458BB}"/>
                <c:ext xmlns:c16="http://schemas.microsoft.com/office/drawing/2014/chart" uri="{C3380CC4-5D6E-409C-BE32-E72D297353CC}">
                  <c16:uniqueId val="{0000000F-507A-420B-B89E-B01E3BBF0450}"/>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07A-420B-B89E-B01E3BBF045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 Trend risker åk 9'!$A$6:$A$10</c:f>
              <c:numCache>
                <c:formatCode>General</c:formatCode>
                <c:ptCount val="5"/>
                <c:pt idx="0">
                  <c:v>2015</c:v>
                </c:pt>
                <c:pt idx="1">
                  <c:v>2017</c:v>
                </c:pt>
                <c:pt idx="2">
                  <c:v>2019</c:v>
                </c:pt>
                <c:pt idx="3">
                  <c:v>2021</c:v>
                </c:pt>
                <c:pt idx="4">
                  <c:v>2023</c:v>
                </c:pt>
              </c:numCache>
            </c:numRef>
          </c:cat>
          <c:val>
            <c:numRef>
              <c:f>'[Elevers drogvanor Värmland åk 9 gy åk 2 2023.xlsx] Trend risker åk 9'!$F$6:$F$10</c:f>
              <c:numCache>
                <c:formatCode>0</c:formatCode>
                <c:ptCount val="5"/>
                <c:pt idx="0">
                  <c:v>23.2</c:v>
                </c:pt>
                <c:pt idx="1">
                  <c:v>24.3</c:v>
                </c:pt>
                <c:pt idx="2">
                  <c:v>24.5</c:v>
                </c:pt>
                <c:pt idx="3">
                  <c:v>20.9</c:v>
                </c:pt>
                <c:pt idx="4">
                  <c:v>19.3</c:v>
                </c:pt>
              </c:numCache>
            </c:numRef>
          </c:val>
          <c:smooth val="0"/>
          <c:extLst>
            <c:ext xmlns:c16="http://schemas.microsoft.com/office/drawing/2014/chart" uri="{C3380CC4-5D6E-409C-BE32-E72D297353CC}">
              <c16:uniqueId val="{00000014-07C5-4FE4-8B51-6ABE9A4BB118}"/>
            </c:ext>
          </c:extLst>
        </c:ser>
        <c:dLbls>
          <c:dLblPos val="l"/>
          <c:showLegendKey val="0"/>
          <c:showVal val="1"/>
          <c:showCatName val="0"/>
          <c:showSerName val="0"/>
          <c:showPercent val="0"/>
          <c:showBubbleSize val="0"/>
        </c:dLbls>
        <c:marker val="1"/>
        <c:smooth val="0"/>
        <c:axId val="851470575"/>
        <c:axId val="855585151"/>
      </c:lineChart>
      <c:catAx>
        <c:axId val="85147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855585151"/>
        <c:crosses val="autoZero"/>
        <c:auto val="1"/>
        <c:lblAlgn val="ctr"/>
        <c:lblOffset val="100"/>
        <c:noMultiLvlLbl val="0"/>
      </c:catAx>
      <c:valAx>
        <c:axId val="8555851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dirty="0"/>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8514705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sv-SE"/>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 Trend risker åk 9'!$C$23</c:f>
              <c:strCache>
                <c:ptCount val="1"/>
                <c:pt idx="0">
                  <c:v>Killar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2B-481A-BA59-F99FE5365BFF}"/>
                </c:ext>
              </c:extLst>
            </c:dLbl>
            <c:dLbl>
              <c:idx val="1"/>
              <c:delete val="1"/>
              <c:extLst>
                <c:ext xmlns:c15="http://schemas.microsoft.com/office/drawing/2012/chart" uri="{CE6537A1-D6FC-4f65-9D91-7224C49458BB}"/>
                <c:ext xmlns:c16="http://schemas.microsoft.com/office/drawing/2014/chart" uri="{C3380CC4-5D6E-409C-BE32-E72D297353CC}">
                  <c16:uniqueId val="{00000001-5C2B-481A-BA59-F99FE5365BFF}"/>
                </c:ext>
              </c:extLst>
            </c:dLbl>
            <c:dLbl>
              <c:idx val="2"/>
              <c:delete val="1"/>
              <c:extLst>
                <c:ext xmlns:c15="http://schemas.microsoft.com/office/drawing/2012/chart" uri="{CE6537A1-D6FC-4f65-9D91-7224C49458BB}"/>
                <c:ext xmlns:c16="http://schemas.microsoft.com/office/drawing/2014/chart" uri="{C3380CC4-5D6E-409C-BE32-E72D297353CC}">
                  <c16:uniqueId val="{00000002-5C2B-481A-BA59-F99FE5365BFF}"/>
                </c:ext>
              </c:extLst>
            </c:dLbl>
            <c:dLbl>
              <c:idx val="3"/>
              <c:delete val="1"/>
              <c:extLst>
                <c:ext xmlns:c15="http://schemas.microsoft.com/office/drawing/2012/chart" uri="{CE6537A1-D6FC-4f65-9D91-7224C49458BB}"/>
                <c:ext xmlns:c16="http://schemas.microsoft.com/office/drawing/2014/chart" uri="{C3380CC4-5D6E-409C-BE32-E72D297353CC}">
                  <c16:uniqueId val="{00000003-5C2B-481A-BA59-F99FE5365BF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 Trend risker åk 9'!$A$24:$A$28</c:f>
              <c:numCache>
                <c:formatCode>General</c:formatCode>
                <c:ptCount val="5"/>
                <c:pt idx="0">
                  <c:v>2015</c:v>
                </c:pt>
                <c:pt idx="1">
                  <c:v>2017</c:v>
                </c:pt>
                <c:pt idx="2">
                  <c:v>2019</c:v>
                </c:pt>
                <c:pt idx="3">
                  <c:v>2021</c:v>
                </c:pt>
                <c:pt idx="4">
                  <c:v>2023</c:v>
                </c:pt>
              </c:numCache>
            </c:numRef>
          </c:cat>
          <c:val>
            <c:numRef>
              <c:f>'[Elevers drogvanor Värmland åk 9 gy åk 2 2023.xlsx] Trend risker åk 9'!$C$24:$C$28</c:f>
              <c:numCache>
                <c:formatCode>0</c:formatCode>
                <c:ptCount val="5"/>
                <c:pt idx="0">
                  <c:v>56</c:v>
                </c:pt>
                <c:pt idx="1">
                  <c:v>42.4</c:v>
                </c:pt>
                <c:pt idx="2">
                  <c:v>41.3</c:v>
                </c:pt>
                <c:pt idx="3">
                  <c:v>43.9</c:v>
                </c:pt>
                <c:pt idx="4">
                  <c:v>41.8</c:v>
                </c:pt>
              </c:numCache>
            </c:numRef>
          </c:val>
          <c:smooth val="0"/>
          <c:extLst>
            <c:ext xmlns:c16="http://schemas.microsoft.com/office/drawing/2014/chart" uri="{C3380CC4-5D6E-409C-BE32-E72D297353CC}">
              <c16:uniqueId val="{00000004-5C2B-481A-BA59-F99FE5365BFF}"/>
            </c:ext>
          </c:extLst>
        </c:ser>
        <c:ser>
          <c:idx val="1"/>
          <c:order val="1"/>
          <c:tx>
            <c:strRef>
              <c:f>'[Elevers drogvanor Värmland åk 9 gy åk 2 2023.xlsx] Trend risker åk 9'!$D$23</c:f>
              <c:strCache>
                <c:ptCount val="1"/>
                <c:pt idx="0">
                  <c:v>Tjejer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2B-481A-BA59-F99FE5365BFF}"/>
                </c:ext>
              </c:extLst>
            </c:dLbl>
            <c:dLbl>
              <c:idx val="1"/>
              <c:delete val="1"/>
              <c:extLst>
                <c:ext xmlns:c15="http://schemas.microsoft.com/office/drawing/2012/chart" uri="{CE6537A1-D6FC-4f65-9D91-7224C49458BB}"/>
                <c:ext xmlns:c16="http://schemas.microsoft.com/office/drawing/2014/chart" uri="{C3380CC4-5D6E-409C-BE32-E72D297353CC}">
                  <c16:uniqueId val="{00000006-5C2B-481A-BA59-F99FE5365BFF}"/>
                </c:ext>
              </c:extLst>
            </c:dLbl>
            <c:dLbl>
              <c:idx val="2"/>
              <c:delete val="1"/>
              <c:extLst>
                <c:ext xmlns:c15="http://schemas.microsoft.com/office/drawing/2012/chart" uri="{CE6537A1-D6FC-4f65-9D91-7224C49458BB}"/>
                <c:ext xmlns:c16="http://schemas.microsoft.com/office/drawing/2014/chart" uri="{C3380CC4-5D6E-409C-BE32-E72D297353CC}">
                  <c16:uniqueId val="{00000007-5C2B-481A-BA59-F99FE5365BFF}"/>
                </c:ext>
              </c:extLst>
            </c:dLbl>
            <c:dLbl>
              <c:idx val="3"/>
              <c:delete val="1"/>
              <c:extLst>
                <c:ext xmlns:c15="http://schemas.microsoft.com/office/drawing/2012/chart" uri="{CE6537A1-D6FC-4f65-9D91-7224C49458BB}"/>
                <c:ext xmlns:c16="http://schemas.microsoft.com/office/drawing/2014/chart" uri="{C3380CC4-5D6E-409C-BE32-E72D297353CC}">
                  <c16:uniqueId val="{00000008-5C2B-481A-BA59-F99FE5365BF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 Trend risker åk 9'!$A$24:$A$28</c:f>
              <c:numCache>
                <c:formatCode>General</c:formatCode>
                <c:ptCount val="5"/>
                <c:pt idx="0">
                  <c:v>2015</c:v>
                </c:pt>
                <c:pt idx="1">
                  <c:v>2017</c:v>
                </c:pt>
                <c:pt idx="2">
                  <c:v>2019</c:v>
                </c:pt>
                <c:pt idx="3">
                  <c:v>2021</c:v>
                </c:pt>
                <c:pt idx="4">
                  <c:v>2023</c:v>
                </c:pt>
              </c:numCache>
            </c:numRef>
          </c:cat>
          <c:val>
            <c:numRef>
              <c:f>'[Elevers drogvanor Värmland åk 9 gy åk 2 2023.xlsx] Trend risker åk 9'!$D$24:$D$28</c:f>
              <c:numCache>
                <c:formatCode>0</c:formatCode>
                <c:ptCount val="5"/>
                <c:pt idx="0">
                  <c:v>65.3</c:v>
                </c:pt>
                <c:pt idx="1">
                  <c:v>52.8</c:v>
                </c:pt>
                <c:pt idx="2">
                  <c:v>53.8</c:v>
                </c:pt>
                <c:pt idx="3">
                  <c:v>56.5</c:v>
                </c:pt>
                <c:pt idx="4">
                  <c:v>52</c:v>
                </c:pt>
              </c:numCache>
            </c:numRef>
          </c:val>
          <c:smooth val="0"/>
          <c:extLst>
            <c:ext xmlns:c16="http://schemas.microsoft.com/office/drawing/2014/chart" uri="{C3380CC4-5D6E-409C-BE32-E72D297353CC}">
              <c16:uniqueId val="{00000009-5C2B-481A-BA59-F99FE5365BFF}"/>
            </c:ext>
          </c:extLst>
        </c:ser>
        <c:dLbls>
          <c:dLblPos val="r"/>
          <c:showLegendKey val="0"/>
          <c:showVal val="1"/>
          <c:showCatName val="0"/>
          <c:showSerName val="0"/>
          <c:showPercent val="0"/>
          <c:showBubbleSize val="0"/>
        </c:dLbls>
        <c:marker val="1"/>
        <c:smooth val="0"/>
        <c:axId val="2070529263"/>
        <c:axId val="855563071"/>
      </c:lineChart>
      <c:catAx>
        <c:axId val="2070529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55563071"/>
        <c:crosses val="autoZero"/>
        <c:auto val="1"/>
        <c:lblAlgn val="ctr"/>
        <c:lblOffset val="100"/>
        <c:noMultiLvlLbl val="0"/>
      </c:catAx>
      <c:valAx>
        <c:axId val="8555630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07052926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628904894441261E-2"/>
          <c:y val="0.25807283950617288"/>
          <c:w val="0.8830494328153693"/>
          <c:h val="0.62202191358024694"/>
        </c:manualLayout>
      </c:layout>
      <c:lineChart>
        <c:grouping val="standard"/>
        <c:varyColors val="0"/>
        <c:ser>
          <c:idx val="0"/>
          <c:order val="0"/>
          <c:tx>
            <c:strRef>
              <c:f>'[Elevers drogvanor Värmland åk 9 gy åk 2 2023.xlsx] Trend risker åk 9'!$C$31:$C$32</c:f>
              <c:strCache>
                <c:ptCount val="2"/>
                <c:pt idx="0">
                  <c:v>Killar</c:v>
                </c:pt>
                <c:pt idx="1">
                  <c:v>Risk prova cannabis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00-402F-A4FD-D704187E9A0E}"/>
                </c:ext>
              </c:extLst>
            </c:dLbl>
            <c:dLbl>
              <c:idx val="1"/>
              <c:delete val="1"/>
              <c:extLst>
                <c:ext xmlns:c15="http://schemas.microsoft.com/office/drawing/2012/chart" uri="{CE6537A1-D6FC-4f65-9D91-7224C49458BB}"/>
                <c:ext xmlns:c16="http://schemas.microsoft.com/office/drawing/2014/chart" uri="{C3380CC4-5D6E-409C-BE32-E72D297353CC}">
                  <c16:uniqueId val="{00000001-A000-402F-A4FD-D704187E9A0E}"/>
                </c:ext>
              </c:extLst>
            </c:dLbl>
            <c:dLbl>
              <c:idx val="2"/>
              <c:delete val="1"/>
              <c:extLst>
                <c:ext xmlns:c15="http://schemas.microsoft.com/office/drawing/2012/chart" uri="{CE6537A1-D6FC-4f65-9D91-7224C49458BB}"/>
                <c:ext xmlns:c16="http://schemas.microsoft.com/office/drawing/2014/chart" uri="{C3380CC4-5D6E-409C-BE32-E72D297353CC}">
                  <c16:uniqueId val="{00000002-A000-402F-A4FD-D704187E9A0E}"/>
                </c:ext>
              </c:extLst>
            </c:dLbl>
            <c:dLbl>
              <c:idx val="3"/>
              <c:delete val="1"/>
              <c:extLst>
                <c:ext xmlns:c15="http://schemas.microsoft.com/office/drawing/2012/chart" uri="{CE6537A1-D6FC-4f65-9D91-7224C49458BB}"/>
                <c:ext xmlns:c16="http://schemas.microsoft.com/office/drawing/2014/chart" uri="{C3380CC4-5D6E-409C-BE32-E72D297353CC}">
                  <c16:uniqueId val="{00000003-A000-402F-A4FD-D704187E9A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 Trend risker åk 9'!$A$33:$A$37</c:f>
              <c:numCache>
                <c:formatCode>General</c:formatCode>
                <c:ptCount val="5"/>
                <c:pt idx="0">
                  <c:v>2015</c:v>
                </c:pt>
                <c:pt idx="1">
                  <c:v>2017</c:v>
                </c:pt>
                <c:pt idx="2">
                  <c:v>2019</c:v>
                </c:pt>
                <c:pt idx="3">
                  <c:v>2021</c:v>
                </c:pt>
                <c:pt idx="4">
                  <c:v>2023</c:v>
                </c:pt>
              </c:numCache>
            </c:numRef>
          </c:cat>
          <c:val>
            <c:numRef>
              <c:f>'[Elevers drogvanor Värmland åk 9 gy åk 2 2023.xlsx] Trend risker åk 9'!$C$33:$C$37</c:f>
              <c:numCache>
                <c:formatCode>0</c:formatCode>
                <c:ptCount val="5"/>
                <c:pt idx="0">
                  <c:v>40.1</c:v>
                </c:pt>
                <c:pt idx="1">
                  <c:v>27.7</c:v>
                </c:pt>
                <c:pt idx="2">
                  <c:v>28.9</c:v>
                </c:pt>
                <c:pt idx="3">
                  <c:v>27.5</c:v>
                </c:pt>
                <c:pt idx="4">
                  <c:v>28</c:v>
                </c:pt>
              </c:numCache>
            </c:numRef>
          </c:val>
          <c:smooth val="0"/>
          <c:extLst>
            <c:ext xmlns:c16="http://schemas.microsoft.com/office/drawing/2014/chart" uri="{C3380CC4-5D6E-409C-BE32-E72D297353CC}">
              <c16:uniqueId val="{00000004-A000-402F-A4FD-D704187E9A0E}"/>
            </c:ext>
          </c:extLst>
        </c:ser>
        <c:ser>
          <c:idx val="1"/>
          <c:order val="1"/>
          <c:tx>
            <c:strRef>
              <c:f>'[Elevers drogvanor Värmland åk 9 gy åk 2 2023.xlsx] Trend risker åk 9'!$D$31:$D$32</c:f>
              <c:strCache>
                <c:ptCount val="2"/>
                <c:pt idx="0">
                  <c:v>Tjejer</c:v>
                </c:pt>
                <c:pt idx="1">
                  <c:v>Risk prova cannabis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00-402F-A4FD-D704187E9A0E}"/>
                </c:ext>
              </c:extLst>
            </c:dLbl>
            <c:dLbl>
              <c:idx val="1"/>
              <c:delete val="1"/>
              <c:extLst>
                <c:ext xmlns:c15="http://schemas.microsoft.com/office/drawing/2012/chart" uri="{CE6537A1-D6FC-4f65-9D91-7224C49458BB}"/>
                <c:ext xmlns:c16="http://schemas.microsoft.com/office/drawing/2014/chart" uri="{C3380CC4-5D6E-409C-BE32-E72D297353CC}">
                  <c16:uniqueId val="{00000006-A000-402F-A4FD-D704187E9A0E}"/>
                </c:ext>
              </c:extLst>
            </c:dLbl>
            <c:dLbl>
              <c:idx val="2"/>
              <c:delete val="1"/>
              <c:extLst>
                <c:ext xmlns:c15="http://schemas.microsoft.com/office/drawing/2012/chart" uri="{CE6537A1-D6FC-4f65-9D91-7224C49458BB}"/>
                <c:ext xmlns:c16="http://schemas.microsoft.com/office/drawing/2014/chart" uri="{C3380CC4-5D6E-409C-BE32-E72D297353CC}">
                  <c16:uniqueId val="{00000007-A000-402F-A4FD-D704187E9A0E}"/>
                </c:ext>
              </c:extLst>
            </c:dLbl>
            <c:dLbl>
              <c:idx val="3"/>
              <c:delete val="1"/>
              <c:extLst>
                <c:ext xmlns:c15="http://schemas.microsoft.com/office/drawing/2012/chart" uri="{CE6537A1-D6FC-4f65-9D91-7224C49458BB}"/>
                <c:ext xmlns:c16="http://schemas.microsoft.com/office/drawing/2014/chart" uri="{C3380CC4-5D6E-409C-BE32-E72D297353CC}">
                  <c16:uniqueId val="{00000008-A000-402F-A4FD-D704187E9A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 Trend risker åk 9'!$A$33:$A$37</c:f>
              <c:numCache>
                <c:formatCode>General</c:formatCode>
                <c:ptCount val="5"/>
                <c:pt idx="0">
                  <c:v>2015</c:v>
                </c:pt>
                <c:pt idx="1">
                  <c:v>2017</c:v>
                </c:pt>
                <c:pt idx="2">
                  <c:v>2019</c:v>
                </c:pt>
                <c:pt idx="3">
                  <c:v>2021</c:v>
                </c:pt>
                <c:pt idx="4">
                  <c:v>2023</c:v>
                </c:pt>
              </c:numCache>
            </c:numRef>
          </c:cat>
          <c:val>
            <c:numRef>
              <c:f>'[Elevers drogvanor Värmland åk 9 gy åk 2 2023.xlsx] Trend risker åk 9'!$D$33:$D$37</c:f>
              <c:numCache>
                <c:formatCode>0</c:formatCode>
                <c:ptCount val="5"/>
                <c:pt idx="0">
                  <c:v>51.3</c:v>
                </c:pt>
                <c:pt idx="1">
                  <c:v>37</c:v>
                </c:pt>
                <c:pt idx="2">
                  <c:v>37.299999999999997</c:v>
                </c:pt>
                <c:pt idx="3">
                  <c:v>36.299999999999997</c:v>
                </c:pt>
                <c:pt idx="4">
                  <c:v>35</c:v>
                </c:pt>
              </c:numCache>
            </c:numRef>
          </c:val>
          <c:smooth val="0"/>
          <c:extLst>
            <c:ext xmlns:c16="http://schemas.microsoft.com/office/drawing/2014/chart" uri="{C3380CC4-5D6E-409C-BE32-E72D297353CC}">
              <c16:uniqueId val="{00000009-A000-402F-A4FD-D704187E9A0E}"/>
            </c:ext>
          </c:extLst>
        </c:ser>
        <c:ser>
          <c:idx val="2"/>
          <c:order val="2"/>
          <c:tx>
            <c:strRef>
              <c:f>'[Elevers drogvanor Värmland åk 9 gy åk 2 2023.xlsx] Trend risker åk 9'!$E$31:$E$32</c:f>
              <c:strCache>
                <c:ptCount val="2"/>
                <c:pt idx="0">
                  <c:v>Killar</c:v>
                </c:pt>
                <c:pt idx="1">
                  <c:v>Risk regelbundet använda cannabis</c:v>
                </c:pt>
              </c:strCache>
            </c:strRef>
          </c:tx>
          <c:spPr>
            <a:ln w="28575" cap="rnd">
              <a:solidFill>
                <a:schemeClr val="accent1"/>
              </a:solidFill>
              <a:prstDash val="dash"/>
              <a:round/>
            </a:ln>
            <a:effectLst/>
          </c:spPr>
          <c:marker>
            <c:symbol val="circle"/>
            <c:size val="5"/>
            <c:spPr>
              <a:solidFill>
                <a:schemeClr val="accent1"/>
              </a:solidFill>
              <a:ln w="9525">
                <a:solidFill>
                  <a:schemeClr val="accent1"/>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000-402F-A4FD-D704187E9A0E}"/>
                </c:ext>
              </c:extLst>
            </c:dLbl>
            <c:dLbl>
              <c:idx val="1"/>
              <c:delete val="1"/>
              <c:extLst>
                <c:ext xmlns:c15="http://schemas.microsoft.com/office/drawing/2012/chart" uri="{CE6537A1-D6FC-4f65-9D91-7224C49458BB}"/>
                <c:ext xmlns:c16="http://schemas.microsoft.com/office/drawing/2014/chart" uri="{C3380CC4-5D6E-409C-BE32-E72D297353CC}">
                  <c16:uniqueId val="{0000000B-A000-402F-A4FD-D704187E9A0E}"/>
                </c:ext>
              </c:extLst>
            </c:dLbl>
            <c:dLbl>
              <c:idx val="2"/>
              <c:delete val="1"/>
              <c:extLst>
                <c:ext xmlns:c15="http://schemas.microsoft.com/office/drawing/2012/chart" uri="{CE6537A1-D6FC-4f65-9D91-7224C49458BB}"/>
                <c:ext xmlns:c16="http://schemas.microsoft.com/office/drawing/2014/chart" uri="{C3380CC4-5D6E-409C-BE32-E72D297353CC}">
                  <c16:uniqueId val="{0000000C-A000-402F-A4FD-D704187E9A0E}"/>
                </c:ext>
              </c:extLst>
            </c:dLbl>
            <c:dLbl>
              <c:idx val="3"/>
              <c:delete val="1"/>
              <c:extLst>
                <c:ext xmlns:c15="http://schemas.microsoft.com/office/drawing/2012/chart" uri="{CE6537A1-D6FC-4f65-9D91-7224C49458BB}"/>
                <c:ext xmlns:c16="http://schemas.microsoft.com/office/drawing/2014/chart" uri="{C3380CC4-5D6E-409C-BE32-E72D297353CC}">
                  <c16:uniqueId val="{0000000D-A000-402F-A4FD-D704187E9A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 Trend risker åk 9'!$A$33:$A$37</c:f>
              <c:numCache>
                <c:formatCode>General</c:formatCode>
                <c:ptCount val="5"/>
                <c:pt idx="0">
                  <c:v>2015</c:v>
                </c:pt>
                <c:pt idx="1">
                  <c:v>2017</c:v>
                </c:pt>
                <c:pt idx="2">
                  <c:v>2019</c:v>
                </c:pt>
                <c:pt idx="3">
                  <c:v>2021</c:v>
                </c:pt>
                <c:pt idx="4">
                  <c:v>2023</c:v>
                </c:pt>
              </c:numCache>
            </c:numRef>
          </c:cat>
          <c:val>
            <c:numRef>
              <c:f>'[Elevers drogvanor Värmland åk 9 gy åk 2 2023.xlsx] Trend risker åk 9'!$E$33:$E$37</c:f>
              <c:numCache>
                <c:formatCode>0</c:formatCode>
                <c:ptCount val="5"/>
                <c:pt idx="0">
                  <c:v>57.8</c:v>
                </c:pt>
                <c:pt idx="1">
                  <c:v>47.2</c:v>
                </c:pt>
                <c:pt idx="2">
                  <c:v>47.6</c:v>
                </c:pt>
                <c:pt idx="3">
                  <c:v>53.5</c:v>
                </c:pt>
                <c:pt idx="4" formatCode="General">
                  <c:v>58</c:v>
                </c:pt>
              </c:numCache>
            </c:numRef>
          </c:val>
          <c:smooth val="0"/>
          <c:extLst>
            <c:ext xmlns:c16="http://schemas.microsoft.com/office/drawing/2014/chart" uri="{C3380CC4-5D6E-409C-BE32-E72D297353CC}">
              <c16:uniqueId val="{0000000E-A000-402F-A4FD-D704187E9A0E}"/>
            </c:ext>
          </c:extLst>
        </c:ser>
        <c:ser>
          <c:idx val="3"/>
          <c:order val="3"/>
          <c:tx>
            <c:strRef>
              <c:f>'[Elevers drogvanor Värmland åk 9 gy åk 2 2023.xlsx] Trend risker åk 9'!$F$31:$F$32</c:f>
              <c:strCache>
                <c:ptCount val="2"/>
                <c:pt idx="0">
                  <c:v>Tjejer</c:v>
                </c:pt>
                <c:pt idx="1">
                  <c:v>Risk regelbundet använda cannabis</c:v>
                </c:pt>
              </c:strCache>
            </c:strRef>
          </c:tx>
          <c:spPr>
            <a:ln w="28575" cap="rnd">
              <a:solidFill>
                <a:schemeClr val="accent2"/>
              </a:solidFill>
              <a:prstDash val="dash"/>
              <a:round/>
            </a:ln>
            <a:effectLst/>
          </c:spPr>
          <c:marker>
            <c:symbol val="circle"/>
            <c:size val="5"/>
            <c:spPr>
              <a:solidFill>
                <a:schemeClr val="accent2"/>
              </a:solidFill>
              <a:ln w="9525">
                <a:solidFill>
                  <a:schemeClr val="accent2"/>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000-402F-A4FD-D704187E9A0E}"/>
                </c:ext>
              </c:extLst>
            </c:dLbl>
            <c:dLbl>
              <c:idx val="1"/>
              <c:delete val="1"/>
              <c:extLst>
                <c:ext xmlns:c15="http://schemas.microsoft.com/office/drawing/2012/chart" uri="{CE6537A1-D6FC-4f65-9D91-7224C49458BB}"/>
                <c:ext xmlns:c16="http://schemas.microsoft.com/office/drawing/2014/chart" uri="{C3380CC4-5D6E-409C-BE32-E72D297353CC}">
                  <c16:uniqueId val="{00000010-A000-402F-A4FD-D704187E9A0E}"/>
                </c:ext>
              </c:extLst>
            </c:dLbl>
            <c:dLbl>
              <c:idx val="2"/>
              <c:delete val="1"/>
              <c:extLst>
                <c:ext xmlns:c15="http://schemas.microsoft.com/office/drawing/2012/chart" uri="{CE6537A1-D6FC-4f65-9D91-7224C49458BB}"/>
                <c:ext xmlns:c16="http://schemas.microsoft.com/office/drawing/2014/chart" uri="{C3380CC4-5D6E-409C-BE32-E72D297353CC}">
                  <c16:uniqueId val="{00000011-A000-402F-A4FD-D704187E9A0E}"/>
                </c:ext>
              </c:extLst>
            </c:dLbl>
            <c:dLbl>
              <c:idx val="3"/>
              <c:delete val="1"/>
              <c:extLst>
                <c:ext xmlns:c15="http://schemas.microsoft.com/office/drawing/2012/chart" uri="{CE6537A1-D6FC-4f65-9D91-7224C49458BB}"/>
                <c:ext xmlns:c16="http://schemas.microsoft.com/office/drawing/2014/chart" uri="{C3380CC4-5D6E-409C-BE32-E72D297353CC}">
                  <c16:uniqueId val="{00000012-A000-402F-A4FD-D704187E9A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 Trend risker åk 9'!$A$33:$A$37</c:f>
              <c:numCache>
                <c:formatCode>General</c:formatCode>
                <c:ptCount val="5"/>
                <c:pt idx="0">
                  <c:v>2015</c:v>
                </c:pt>
                <c:pt idx="1">
                  <c:v>2017</c:v>
                </c:pt>
                <c:pt idx="2">
                  <c:v>2019</c:v>
                </c:pt>
                <c:pt idx="3">
                  <c:v>2021</c:v>
                </c:pt>
                <c:pt idx="4">
                  <c:v>2023</c:v>
                </c:pt>
              </c:numCache>
            </c:numRef>
          </c:cat>
          <c:val>
            <c:numRef>
              <c:f>'[Elevers drogvanor Värmland åk 9 gy åk 2 2023.xlsx] Trend risker åk 9'!$F$33:$F$37</c:f>
              <c:numCache>
                <c:formatCode>0</c:formatCode>
                <c:ptCount val="5"/>
                <c:pt idx="0">
                  <c:v>70.099999999999994</c:v>
                </c:pt>
                <c:pt idx="1">
                  <c:v>65.3</c:v>
                </c:pt>
                <c:pt idx="2">
                  <c:v>63.6</c:v>
                </c:pt>
                <c:pt idx="3">
                  <c:v>68.5</c:v>
                </c:pt>
                <c:pt idx="4" formatCode="General">
                  <c:v>68</c:v>
                </c:pt>
              </c:numCache>
            </c:numRef>
          </c:val>
          <c:smooth val="0"/>
          <c:extLst>
            <c:ext xmlns:c16="http://schemas.microsoft.com/office/drawing/2014/chart" uri="{C3380CC4-5D6E-409C-BE32-E72D297353CC}">
              <c16:uniqueId val="{00000013-A000-402F-A4FD-D704187E9A0E}"/>
            </c:ext>
          </c:extLst>
        </c:ser>
        <c:dLbls>
          <c:dLblPos val="r"/>
          <c:showLegendKey val="0"/>
          <c:showVal val="1"/>
          <c:showCatName val="0"/>
          <c:showSerName val="0"/>
          <c:showPercent val="0"/>
          <c:showBubbleSize val="0"/>
        </c:dLbls>
        <c:marker val="1"/>
        <c:smooth val="0"/>
        <c:axId val="767853855"/>
        <c:axId val="765610975"/>
      </c:lineChart>
      <c:catAx>
        <c:axId val="767853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765610975"/>
        <c:crosses val="autoZero"/>
        <c:auto val="1"/>
        <c:lblAlgn val="ctr"/>
        <c:lblOffset val="100"/>
        <c:noMultiLvlLbl val="0"/>
      </c:catAx>
      <c:valAx>
        <c:axId val="7656109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767853855"/>
        <c:crosses val="autoZero"/>
        <c:crossBetween val="between"/>
      </c:valAx>
      <c:spPr>
        <a:noFill/>
        <a:ln>
          <a:noFill/>
        </a:ln>
        <a:effectLst/>
      </c:spPr>
    </c:plotArea>
    <c:legend>
      <c:legendPos val="t"/>
      <c:layout>
        <c:manualLayout>
          <c:xMode val="edge"/>
          <c:yMode val="edge"/>
          <c:x val="6.5599288851957038E-2"/>
          <c:y val="2.3518518518518518E-2"/>
          <c:w val="0.91798846246760923"/>
          <c:h val="0.16078456790123458"/>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2023.xlsx]Trend_om erbjuden narkotika'!$A$4</c:f>
              <c:strCache>
                <c:ptCount val="1"/>
                <c:pt idx="0">
                  <c:v>Killar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62EE-4FDF-AFFC-6AA215E8D1E0}"/>
                </c:ext>
              </c:extLst>
            </c:dLbl>
            <c:dLbl>
              <c:idx val="2"/>
              <c:delete val="1"/>
              <c:extLst>
                <c:ext xmlns:c15="http://schemas.microsoft.com/office/drawing/2012/chart" uri="{CE6537A1-D6FC-4f65-9D91-7224C49458BB}"/>
                <c:ext xmlns:c16="http://schemas.microsoft.com/office/drawing/2014/chart" uri="{C3380CC4-5D6E-409C-BE32-E72D297353CC}">
                  <c16:uniqueId val="{00000001-62EE-4FDF-AFFC-6AA215E8D1E0}"/>
                </c:ext>
              </c:extLst>
            </c:dLbl>
            <c:dLbl>
              <c:idx val="3"/>
              <c:delete val="1"/>
              <c:extLst>
                <c:ext xmlns:c15="http://schemas.microsoft.com/office/drawing/2012/chart" uri="{CE6537A1-D6FC-4f65-9D91-7224C49458BB}"/>
                <c:ext xmlns:c16="http://schemas.microsoft.com/office/drawing/2014/chart" uri="{C3380CC4-5D6E-409C-BE32-E72D297353CC}">
                  <c16:uniqueId val="{00000002-62EE-4FDF-AFFC-6AA215E8D1E0}"/>
                </c:ext>
              </c:extLst>
            </c:dLbl>
            <c:dLbl>
              <c:idx val="4"/>
              <c:delete val="1"/>
              <c:extLst>
                <c:ext xmlns:c15="http://schemas.microsoft.com/office/drawing/2012/chart" uri="{CE6537A1-D6FC-4f65-9D91-7224C49458BB}"/>
                <c:ext xmlns:c16="http://schemas.microsoft.com/office/drawing/2014/chart" uri="{C3380CC4-5D6E-409C-BE32-E72D297353CC}">
                  <c16:uniqueId val="{00000003-62EE-4FDF-AFFC-6AA215E8D1E0}"/>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EE-4FDF-AFFC-6AA215E8D1E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2023.xlsx]Trend_om erbjuden narkotika'!$B$3:$G$3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2023.xlsx]Trend_om erbjuden narkotika'!$B$4:$G$4</c:f>
              <c:numCache>
                <c:formatCode>General</c:formatCode>
                <c:ptCount val="6"/>
                <c:pt idx="0">
                  <c:v>93</c:v>
                </c:pt>
                <c:pt idx="1">
                  <c:v>95</c:v>
                </c:pt>
                <c:pt idx="2">
                  <c:v>94</c:v>
                </c:pt>
                <c:pt idx="3">
                  <c:v>92</c:v>
                </c:pt>
                <c:pt idx="4">
                  <c:v>96</c:v>
                </c:pt>
                <c:pt idx="5" formatCode="0">
                  <c:v>95.7</c:v>
                </c:pt>
              </c:numCache>
            </c:numRef>
          </c:val>
          <c:smooth val="0"/>
          <c:extLst>
            <c:ext xmlns:c16="http://schemas.microsoft.com/office/drawing/2014/chart" uri="{C3380CC4-5D6E-409C-BE32-E72D297353CC}">
              <c16:uniqueId val="{00000005-62EE-4FDF-AFFC-6AA215E8D1E0}"/>
            </c:ext>
          </c:extLst>
        </c:ser>
        <c:ser>
          <c:idx val="1"/>
          <c:order val="1"/>
          <c:tx>
            <c:strRef>
              <c:f>'[Elevers drogvanor Värmland åk 9 gy åk 2 2023.xlsx]Trend_om erbjuden narkotika'!$A$5</c:f>
              <c:strCache>
                <c:ptCount val="1"/>
                <c:pt idx="0">
                  <c:v>Tjejer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5.8566674800927074E-2"/>
                  <c:y val="-2.81012345679012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2EE-4FDF-AFFC-6AA215E8D1E0}"/>
                </c:ext>
              </c:extLst>
            </c:dLbl>
            <c:dLbl>
              <c:idx val="1"/>
              <c:delete val="1"/>
              <c:extLst>
                <c:ext xmlns:c15="http://schemas.microsoft.com/office/drawing/2012/chart" uri="{CE6537A1-D6FC-4f65-9D91-7224C49458BB}"/>
                <c:ext xmlns:c16="http://schemas.microsoft.com/office/drawing/2014/chart" uri="{C3380CC4-5D6E-409C-BE32-E72D297353CC}">
                  <c16:uniqueId val="{00000007-62EE-4FDF-AFFC-6AA215E8D1E0}"/>
                </c:ext>
              </c:extLst>
            </c:dLbl>
            <c:dLbl>
              <c:idx val="2"/>
              <c:delete val="1"/>
              <c:extLst>
                <c:ext xmlns:c15="http://schemas.microsoft.com/office/drawing/2012/chart" uri="{CE6537A1-D6FC-4f65-9D91-7224C49458BB}"/>
                <c:ext xmlns:c16="http://schemas.microsoft.com/office/drawing/2014/chart" uri="{C3380CC4-5D6E-409C-BE32-E72D297353CC}">
                  <c16:uniqueId val="{00000008-62EE-4FDF-AFFC-6AA215E8D1E0}"/>
                </c:ext>
              </c:extLst>
            </c:dLbl>
            <c:dLbl>
              <c:idx val="3"/>
              <c:delete val="1"/>
              <c:extLst>
                <c:ext xmlns:c15="http://schemas.microsoft.com/office/drawing/2012/chart" uri="{CE6537A1-D6FC-4f65-9D91-7224C49458BB}"/>
                <c:ext xmlns:c16="http://schemas.microsoft.com/office/drawing/2014/chart" uri="{C3380CC4-5D6E-409C-BE32-E72D297353CC}">
                  <c16:uniqueId val="{00000009-62EE-4FDF-AFFC-6AA215E8D1E0}"/>
                </c:ext>
              </c:extLst>
            </c:dLbl>
            <c:dLbl>
              <c:idx val="4"/>
              <c:delete val="1"/>
              <c:extLst>
                <c:ext xmlns:c15="http://schemas.microsoft.com/office/drawing/2012/chart" uri="{CE6537A1-D6FC-4f65-9D91-7224C49458BB}"/>
                <c:ext xmlns:c16="http://schemas.microsoft.com/office/drawing/2014/chart" uri="{C3380CC4-5D6E-409C-BE32-E72D297353CC}">
                  <c16:uniqueId val="{0000000A-62EE-4FDF-AFFC-6AA215E8D1E0}"/>
                </c:ext>
              </c:extLst>
            </c:dLbl>
            <c:dLbl>
              <c:idx val="5"/>
              <c:delete val="1"/>
              <c:extLst>
                <c:ext xmlns:c15="http://schemas.microsoft.com/office/drawing/2012/chart" uri="{CE6537A1-D6FC-4f65-9D91-7224C49458BB}"/>
                <c:ext xmlns:c16="http://schemas.microsoft.com/office/drawing/2014/chart" uri="{C3380CC4-5D6E-409C-BE32-E72D297353CC}">
                  <c16:uniqueId val="{00000000-88D0-4724-B9FB-933587AD07EC}"/>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2023.xlsx]Trend_om erbjuden narkotika'!$B$3:$G$3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2023.xlsx]Trend_om erbjuden narkotika'!$B$5:$G$5</c:f>
              <c:numCache>
                <c:formatCode>General</c:formatCode>
                <c:ptCount val="6"/>
                <c:pt idx="0">
                  <c:v>94</c:v>
                </c:pt>
                <c:pt idx="1">
                  <c:v>97</c:v>
                </c:pt>
                <c:pt idx="2">
                  <c:v>97</c:v>
                </c:pt>
                <c:pt idx="3">
                  <c:v>94</c:v>
                </c:pt>
                <c:pt idx="4">
                  <c:v>95</c:v>
                </c:pt>
                <c:pt idx="5" formatCode="0">
                  <c:v>95.7</c:v>
                </c:pt>
              </c:numCache>
            </c:numRef>
          </c:val>
          <c:smooth val="0"/>
          <c:extLst>
            <c:ext xmlns:c16="http://schemas.microsoft.com/office/drawing/2014/chart" uri="{C3380CC4-5D6E-409C-BE32-E72D297353CC}">
              <c16:uniqueId val="{0000000B-62EE-4FDF-AFFC-6AA215E8D1E0}"/>
            </c:ext>
          </c:extLst>
        </c:ser>
        <c:dLbls>
          <c:dLblPos val="l"/>
          <c:showLegendKey val="0"/>
          <c:showVal val="1"/>
          <c:showCatName val="0"/>
          <c:showSerName val="0"/>
          <c:showPercent val="0"/>
          <c:showBubbleSize val="0"/>
        </c:dLbls>
        <c:marker val="1"/>
        <c:smooth val="0"/>
        <c:axId val="351380367"/>
        <c:axId val="210842847"/>
      </c:lineChart>
      <c:catAx>
        <c:axId val="351380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10842847"/>
        <c:crosses val="autoZero"/>
        <c:auto val="1"/>
        <c:lblAlgn val="ctr"/>
        <c:lblOffset val="100"/>
        <c:noMultiLvlLbl val="0"/>
      </c:catAx>
      <c:valAx>
        <c:axId val="210842847"/>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51380367"/>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2023.xlsx]e-cigg'!$B$2</c:f>
              <c:strCache>
                <c:ptCount val="1"/>
                <c:pt idx="0">
                  <c:v>Totalt</c:v>
                </c:pt>
              </c:strCache>
            </c:strRef>
          </c:tx>
          <c:spPr>
            <a:solidFill>
              <a:schemeClr val="accent1"/>
            </a:solidFill>
            <a:ln>
              <a:noFill/>
            </a:ln>
            <a:effectLst/>
          </c:spPr>
          <c:invertIfNegative val="0"/>
          <c:dLbls>
            <c:dLbl>
              <c:idx val="11"/>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0A8-451A-AE70-91D3FD28FBA3}"/>
                </c:ext>
              </c:extLst>
            </c:dLbl>
            <c:dLbl>
              <c:idx val="1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0A8-451A-AE70-91D3FD28FBA3}"/>
                </c:ext>
              </c:extLst>
            </c:dLbl>
            <c:dLbl>
              <c:idx val="16"/>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6-C0A8-451A-AE70-91D3FD28FBA3}"/>
                </c:ext>
              </c:extLst>
            </c:dLbl>
            <c:dLbl>
              <c:idx val="17"/>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5-C0A8-451A-AE70-91D3FD28FBA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2023.xlsx]e-cigg'!$A$3:$A$20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2023.xlsx]e-cigg'!$B$3:$B$20</c:f>
              <c:numCache>
                <c:formatCode>0</c:formatCode>
                <c:ptCount val="18"/>
                <c:pt idx="0">
                  <c:v>31.1</c:v>
                </c:pt>
                <c:pt idx="1">
                  <c:v>33.299999999999997</c:v>
                </c:pt>
                <c:pt idx="2">
                  <c:v>35.799999999999997</c:v>
                </c:pt>
                <c:pt idx="3">
                  <c:v>45.8</c:v>
                </c:pt>
                <c:pt idx="4">
                  <c:v>30.4</c:v>
                </c:pt>
                <c:pt idx="5">
                  <c:v>38.799999999999997</c:v>
                </c:pt>
                <c:pt idx="6">
                  <c:v>21.2</c:v>
                </c:pt>
                <c:pt idx="7">
                  <c:v>24.8</c:v>
                </c:pt>
                <c:pt idx="8">
                  <c:v>47.7</c:v>
                </c:pt>
                <c:pt idx="9">
                  <c:v>32.1</c:v>
                </c:pt>
                <c:pt idx="10">
                  <c:v>27.6</c:v>
                </c:pt>
                <c:pt idx="12">
                  <c:v>43</c:v>
                </c:pt>
                <c:pt idx="13">
                  <c:v>37.9</c:v>
                </c:pt>
                <c:pt idx="15">
                  <c:v>36</c:v>
                </c:pt>
                <c:pt idx="16">
                  <c:v>31.4</c:v>
                </c:pt>
                <c:pt idx="17">
                  <c:v>35</c:v>
                </c:pt>
              </c:numCache>
            </c:numRef>
          </c:val>
          <c:extLst>
            <c:ext xmlns:c16="http://schemas.microsoft.com/office/drawing/2014/chart" uri="{C3380CC4-5D6E-409C-BE32-E72D297353CC}">
              <c16:uniqueId val="{00000002-C0A8-451A-AE70-91D3FD28FBA3}"/>
            </c:ext>
          </c:extLst>
        </c:ser>
        <c:ser>
          <c:idx val="1"/>
          <c:order val="1"/>
          <c:tx>
            <c:strRef>
              <c:f>'[Elevers drogvanor Värmland åk 9 gy åk 2 2023.xlsx]e-cigg'!$C$2</c:f>
              <c:strCache>
                <c:ptCount val="1"/>
                <c:pt idx="0">
                  <c:v>Killar</c:v>
                </c:pt>
              </c:strCache>
            </c:strRef>
          </c:tx>
          <c:spPr>
            <a:solidFill>
              <a:schemeClr val="accent1">
                <a:lumMod val="40000"/>
                <a:lumOff val="60000"/>
              </a:schemeClr>
            </a:solidFill>
            <a:ln>
              <a:noFill/>
            </a:ln>
            <a:effectLst/>
          </c:spPr>
          <c:invertIfNegative val="0"/>
          <c:dLbls>
            <c:dLbl>
              <c:idx val="16"/>
              <c:layout>
                <c:manualLayout>
                  <c:x val="-1.2935035758548312E-16"/>
                  <c:y val="3.91975429622046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A8-451A-AE70-91D3FD28FBA3}"/>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2023.xlsx]e-cigg'!$A$3:$A$20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2023.xlsx]e-cigg'!$C$3:$C$20</c:f>
              <c:numCache>
                <c:formatCode>General</c:formatCode>
                <c:ptCount val="18"/>
                <c:pt idx="16" formatCode="0">
                  <c:v>29.1</c:v>
                </c:pt>
                <c:pt idx="17">
                  <c:v>29</c:v>
                </c:pt>
              </c:numCache>
            </c:numRef>
          </c:val>
          <c:extLst>
            <c:ext xmlns:c16="http://schemas.microsoft.com/office/drawing/2014/chart" uri="{C3380CC4-5D6E-409C-BE32-E72D297353CC}">
              <c16:uniqueId val="{00000003-C0A8-451A-AE70-91D3FD28FBA3}"/>
            </c:ext>
          </c:extLst>
        </c:ser>
        <c:ser>
          <c:idx val="2"/>
          <c:order val="2"/>
          <c:tx>
            <c:strRef>
              <c:f>'[Elevers drogvanor Värmland åk 9 gy åk 2 2023.xlsx]e-cigg'!$D$2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2023.xlsx]e-cigg'!$A$3:$A$20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2023.xlsx]e-cigg'!$D$3:$D$20</c:f>
              <c:numCache>
                <c:formatCode>General</c:formatCode>
                <c:ptCount val="18"/>
                <c:pt idx="16" formatCode="0">
                  <c:v>33.5</c:v>
                </c:pt>
                <c:pt idx="17">
                  <c:v>41</c:v>
                </c:pt>
              </c:numCache>
            </c:numRef>
          </c:val>
          <c:extLst>
            <c:ext xmlns:c16="http://schemas.microsoft.com/office/drawing/2014/chart" uri="{C3380CC4-5D6E-409C-BE32-E72D297353CC}">
              <c16:uniqueId val="{00000004-C0A8-451A-AE70-91D3FD28FBA3}"/>
            </c:ext>
          </c:extLst>
        </c:ser>
        <c:dLbls>
          <c:dLblPos val="outEnd"/>
          <c:showLegendKey val="0"/>
          <c:showVal val="1"/>
          <c:showCatName val="0"/>
          <c:showSerName val="0"/>
          <c:showPercent val="0"/>
          <c:showBubbleSize val="0"/>
        </c:dLbls>
        <c:gapWidth val="219"/>
        <c:overlap val="-27"/>
        <c:axId val="868616064"/>
        <c:axId val="868614752"/>
      </c:barChart>
      <c:catAx>
        <c:axId val="868616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68614752"/>
        <c:crosses val="autoZero"/>
        <c:auto val="1"/>
        <c:lblAlgn val="l"/>
        <c:lblOffset val="100"/>
        <c:noMultiLvlLbl val="0"/>
      </c:catAx>
      <c:valAx>
        <c:axId val="86861475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68616064"/>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'[Elevers drogvanor Värmland åk 9 gy åk 2 2023.xlsx]Om_erbjuden narkotika'!$A$5</c:f>
              <c:strCache>
                <c:ptCount val="1"/>
                <c:pt idx="0">
                  <c:v>Bestämt nej</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2023.xlsx]Om_erbjuden narkotika'!$B$4:$D$4</c:f>
              <c:strCache>
                <c:ptCount val="3"/>
                <c:pt idx="0">
                  <c:v>Tjejer</c:v>
                </c:pt>
                <c:pt idx="1">
                  <c:v>Killar</c:v>
                </c:pt>
                <c:pt idx="2">
                  <c:v>Totalt</c:v>
                </c:pt>
              </c:strCache>
            </c:strRef>
          </c:cat>
          <c:val>
            <c:numRef>
              <c:f>'[Elevers drogvanor Värmland åk 9 gy åk 2 2023.xlsx]Om_erbjuden narkotika'!$B$5:$D$5</c:f>
              <c:numCache>
                <c:formatCode>0</c:formatCode>
                <c:ptCount val="3"/>
                <c:pt idx="0">
                  <c:v>81</c:v>
                </c:pt>
                <c:pt idx="1">
                  <c:v>85.2</c:v>
                </c:pt>
                <c:pt idx="2">
                  <c:v>82.8</c:v>
                </c:pt>
              </c:numCache>
            </c:numRef>
          </c:val>
          <c:extLst>
            <c:ext xmlns:c16="http://schemas.microsoft.com/office/drawing/2014/chart" uri="{C3380CC4-5D6E-409C-BE32-E72D297353CC}">
              <c16:uniqueId val="{00000000-B4E6-4B76-8E91-944D2994BD14}"/>
            </c:ext>
          </c:extLst>
        </c:ser>
        <c:ser>
          <c:idx val="1"/>
          <c:order val="1"/>
          <c:tx>
            <c:strRef>
              <c:f>'[Elevers drogvanor Värmland åk 9 gy åk 2 2023.xlsx]Om_erbjuden narkotika'!$A$6</c:f>
              <c:strCache>
                <c:ptCount val="1"/>
                <c:pt idx="0">
                  <c:v>Troligen nej</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2023.xlsx]Om_erbjuden narkotika'!$B$4:$D$4</c:f>
              <c:strCache>
                <c:ptCount val="3"/>
                <c:pt idx="0">
                  <c:v>Tjejer</c:v>
                </c:pt>
                <c:pt idx="1">
                  <c:v>Killar</c:v>
                </c:pt>
                <c:pt idx="2">
                  <c:v>Totalt</c:v>
                </c:pt>
              </c:strCache>
            </c:strRef>
          </c:cat>
          <c:val>
            <c:numRef>
              <c:f>'[Elevers drogvanor Värmland åk 9 gy åk 2 2023.xlsx]Om_erbjuden narkotika'!$B$6:$D$6</c:f>
              <c:numCache>
                <c:formatCode>0</c:formatCode>
                <c:ptCount val="3"/>
                <c:pt idx="0">
                  <c:v>14.8</c:v>
                </c:pt>
                <c:pt idx="1">
                  <c:v>10.5</c:v>
                </c:pt>
                <c:pt idx="2">
                  <c:v>12.7</c:v>
                </c:pt>
              </c:numCache>
            </c:numRef>
          </c:val>
          <c:extLst>
            <c:ext xmlns:c16="http://schemas.microsoft.com/office/drawing/2014/chart" uri="{C3380CC4-5D6E-409C-BE32-E72D297353CC}">
              <c16:uniqueId val="{00000001-B4E6-4B76-8E91-944D2994BD14}"/>
            </c:ext>
          </c:extLst>
        </c:ser>
        <c:ser>
          <c:idx val="2"/>
          <c:order val="2"/>
          <c:tx>
            <c:strRef>
              <c:f>'[Elevers drogvanor Värmland åk 9 gy åk 2 2023.xlsx]Om_erbjuden narkotika'!$A$7</c:f>
              <c:strCache>
                <c:ptCount val="1"/>
                <c:pt idx="0">
                  <c:v>Kanske ja</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2023.xlsx]Om_erbjuden narkotika'!$B$4:$D$4</c:f>
              <c:strCache>
                <c:ptCount val="3"/>
                <c:pt idx="0">
                  <c:v>Tjejer</c:v>
                </c:pt>
                <c:pt idx="1">
                  <c:v>Killar</c:v>
                </c:pt>
                <c:pt idx="2">
                  <c:v>Totalt</c:v>
                </c:pt>
              </c:strCache>
            </c:strRef>
          </c:cat>
          <c:val>
            <c:numRef>
              <c:f>'[Elevers drogvanor Värmland åk 9 gy åk 2 2023.xlsx]Om_erbjuden narkotika'!$B$7:$D$7</c:f>
              <c:numCache>
                <c:formatCode>0</c:formatCode>
                <c:ptCount val="3"/>
                <c:pt idx="0">
                  <c:v>2.6</c:v>
                </c:pt>
                <c:pt idx="1">
                  <c:v>2.1</c:v>
                </c:pt>
                <c:pt idx="2">
                  <c:v>2.4</c:v>
                </c:pt>
              </c:numCache>
            </c:numRef>
          </c:val>
          <c:extLst>
            <c:ext xmlns:c16="http://schemas.microsoft.com/office/drawing/2014/chart" uri="{C3380CC4-5D6E-409C-BE32-E72D297353CC}">
              <c16:uniqueId val="{00000002-B4E6-4B76-8E91-944D2994BD14}"/>
            </c:ext>
          </c:extLst>
        </c:ser>
        <c:ser>
          <c:idx val="3"/>
          <c:order val="3"/>
          <c:tx>
            <c:strRef>
              <c:f>'[Elevers drogvanor Värmland åk 9 gy åk 2 2023.xlsx]Om_erbjuden narkotika'!$A$8</c:f>
              <c:strCache>
                <c:ptCount val="1"/>
                <c:pt idx="0">
                  <c:v>Ja</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2023.xlsx]Om_erbjuden narkotika'!$B$4:$D$4</c:f>
              <c:strCache>
                <c:ptCount val="3"/>
                <c:pt idx="0">
                  <c:v>Tjejer</c:v>
                </c:pt>
                <c:pt idx="1">
                  <c:v>Killar</c:v>
                </c:pt>
                <c:pt idx="2">
                  <c:v>Totalt</c:v>
                </c:pt>
              </c:strCache>
            </c:strRef>
          </c:cat>
          <c:val>
            <c:numRef>
              <c:f>'[Elevers drogvanor Värmland åk 9 gy åk 2 2023.xlsx]Om_erbjuden narkotika'!$B$8:$D$8</c:f>
              <c:numCache>
                <c:formatCode>0</c:formatCode>
                <c:ptCount val="3"/>
                <c:pt idx="0">
                  <c:v>1.6</c:v>
                </c:pt>
                <c:pt idx="1">
                  <c:v>2.2000000000000002</c:v>
                </c:pt>
                <c:pt idx="2">
                  <c:v>2.1</c:v>
                </c:pt>
              </c:numCache>
            </c:numRef>
          </c:val>
          <c:extLst>
            <c:ext xmlns:c16="http://schemas.microsoft.com/office/drawing/2014/chart" uri="{C3380CC4-5D6E-409C-BE32-E72D297353CC}">
              <c16:uniqueId val="{00000003-B4E6-4B76-8E91-944D2994BD14}"/>
            </c:ext>
          </c:extLst>
        </c:ser>
        <c:dLbls>
          <c:dLblPos val="ctr"/>
          <c:showLegendKey val="0"/>
          <c:showVal val="1"/>
          <c:showCatName val="0"/>
          <c:showSerName val="0"/>
          <c:showPercent val="0"/>
          <c:showBubbleSize val="0"/>
        </c:dLbls>
        <c:gapWidth val="150"/>
        <c:overlap val="100"/>
        <c:axId val="2100949471"/>
        <c:axId val="2100936991"/>
      </c:barChart>
      <c:catAx>
        <c:axId val="21009494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100936991"/>
        <c:crosses val="autoZero"/>
        <c:auto val="1"/>
        <c:lblAlgn val="ctr"/>
        <c:lblOffset val="100"/>
        <c:noMultiLvlLbl val="0"/>
      </c:catAx>
      <c:valAx>
        <c:axId val="2100936991"/>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100949471"/>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18069444444444"/>
          <c:y val="0.23968395061728395"/>
          <c:w val="0.86241652777777777"/>
          <c:h val="0.64041080246913584"/>
        </c:manualLayout>
      </c:layout>
      <c:lineChart>
        <c:grouping val="standard"/>
        <c:varyColors val="0"/>
        <c:ser>
          <c:idx val="0"/>
          <c:order val="0"/>
          <c:tx>
            <c:strRef>
              <c:f>'[Elevers drogvanor Värmland åk 9 gy åk 2 2023.xlsx]Trend_gräns cannabis'!$A$4</c:f>
              <c:strCache>
                <c:ptCount val="1"/>
                <c:pt idx="0">
                  <c:v>Tycker det är ok att använda varje helg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2023.xlsx]Trend_gräns cannabis'!$B$3:$G$3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2023.xlsx]Trend_gräns cannabis'!$B$4:$G$4</c:f>
              <c:numCache>
                <c:formatCode>0</c:formatCode>
                <c:ptCount val="6"/>
                <c:pt idx="0">
                  <c:v>2.9</c:v>
                </c:pt>
                <c:pt idx="1">
                  <c:v>2.6</c:v>
                </c:pt>
                <c:pt idx="2">
                  <c:v>2.2999999999999998</c:v>
                </c:pt>
                <c:pt idx="3">
                  <c:v>2.5</c:v>
                </c:pt>
                <c:pt idx="4">
                  <c:v>1.3</c:v>
                </c:pt>
                <c:pt idx="5">
                  <c:v>1.1000000000000001</c:v>
                </c:pt>
              </c:numCache>
            </c:numRef>
          </c:val>
          <c:smooth val="0"/>
          <c:extLst>
            <c:ext xmlns:c16="http://schemas.microsoft.com/office/drawing/2014/chart" uri="{C3380CC4-5D6E-409C-BE32-E72D297353CC}">
              <c16:uniqueId val="{00000000-3D77-4FA2-9317-0739E12E0859}"/>
            </c:ext>
          </c:extLst>
        </c:ser>
        <c:ser>
          <c:idx val="1"/>
          <c:order val="1"/>
          <c:tx>
            <c:strRef>
              <c:f>'[Elevers drogvanor Värmland åk 9 gy åk 2 2023.xlsx]Trend_gräns cannabis'!$A$5</c:f>
              <c:strCache>
                <c:ptCount val="1"/>
                <c:pt idx="0">
                  <c:v>Tycker det är ok att prova eller använda ibland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2023.xlsx]Trend_gräns cannabis'!$B$3:$G$3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2023.xlsx]Trend_gräns cannabis'!$B$5:$G$5</c:f>
              <c:numCache>
                <c:formatCode>0</c:formatCode>
                <c:ptCount val="6"/>
                <c:pt idx="0">
                  <c:v>13</c:v>
                </c:pt>
                <c:pt idx="1">
                  <c:v>9.5</c:v>
                </c:pt>
                <c:pt idx="2">
                  <c:v>12.7</c:v>
                </c:pt>
                <c:pt idx="3">
                  <c:v>19.600000000000001</c:v>
                </c:pt>
                <c:pt idx="4">
                  <c:v>16.399999999999999</c:v>
                </c:pt>
                <c:pt idx="5">
                  <c:v>13.7</c:v>
                </c:pt>
              </c:numCache>
            </c:numRef>
          </c:val>
          <c:smooth val="0"/>
          <c:extLst>
            <c:ext xmlns:c16="http://schemas.microsoft.com/office/drawing/2014/chart" uri="{C3380CC4-5D6E-409C-BE32-E72D297353CC}">
              <c16:uniqueId val="{00000001-3D77-4FA2-9317-0739E12E0859}"/>
            </c:ext>
          </c:extLst>
        </c:ser>
        <c:ser>
          <c:idx val="2"/>
          <c:order val="2"/>
          <c:tx>
            <c:strRef>
              <c:f>'[Elevers drogvanor Värmland åk 9 gy åk 2 2023.xlsx]Trend_gräns cannabis'!$A$6</c:f>
              <c:strCache>
                <c:ptCount val="1"/>
                <c:pt idx="0">
                  <c:v>Tycker man ska avstå</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2023.xlsx]Trend_gräns cannabis'!$B$3:$G$3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2023.xlsx]Trend_gräns cannabis'!$B$6:$G$6</c:f>
              <c:numCache>
                <c:formatCode>0</c:formatCode>
                <c:ptCount val="6"/>
                <c:pt idx="0">
                  <c:v>84</c:v>
                </c:pt>
                <c:pt idx="1">
                  <c:v>88</c:v>
                </c:pt>
                <c:pt idx="2">
                  <c:v>84.9</c:v>
                </c:pt>
                <c:pt idx="3">
                  <c:v>77.900000000000006</c:v>
                </c:pt>
                <c:pt idx="4">
                  <c:v>82.3</c:v>
                </c:pt>
                <c:pt idx="5">
                  <c:v>85.2</c:v>
                </c:pt>
              </c:numCache>
            </c:numRef>
          </c:val>
          <c:smooth val="0"/>
          <c:extLst>
            <c:ext xmlns:c16="http://schemas.microsoft.com/office/drawing/2014/chart" uri="{C3380CC4-5D6E-409C-BE32-E72D297353CC}">
              <c16:uniqueId val="{00000002-3D77-4FA2-9317-0739E12E0859}"/>
            </c:ext>
          </c:extLst>
        </c:ser>
        <c:dLbls>
          <c:dLblPos val="t"/>
          <c:showLegendKey val="0"/>
          <c:showVal val="1"/>
          <c:showCatName val="0"/>
          <c:showSerName val="0"/>
          <c:showPercent val="0"/>
          <c:showBubbleSize val="0"/>
        </c:dLbls>
        <c:marker val="1"/>
        <c:smooth val="0"/>
        <c:axId val="253735136"/>
        <c:axId val="328411456"/>
      </c:lineChart>
      <c:catAx>
        <c:axId val="25373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28411456"/>
        <c:crosses val="autoZero"/>
        <c:auto val="1"/>
        <c:lblAlgn val="ctr"/>
        <c:lblOffset val="100"/>
        <c:noMultiLvlLbl val="0"/>
      </c:catAx>
      <c:valAx>
        <c:axId val="328411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53735136"/>
        <c:crosses val="autoZero"/>
        <c:crossBetween val="between"/>
      </c:valAx>
      <c:spPr>
        <a:noFill/>
        <a:ln>
          <a:noFill/>
        </a:ln>
        <a:effectLst/>
      </c:spPr>
    </c:plotArea>
    <c:legend>
      <c:legendPos val="t"/>
      <c:layout>
        <c:manualLayout>
          <c:xMode val="edge"/>
          <c:yMode val="edge"/>
          <c:x val="2.2069166666666667E-2"/>
          <c:y val="2.3518518518518518E-2"/>
          <c:w val="0.9611533333333333"/>
          <c:h val="0.1565975308641975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465138888888883E-2"/>
          <c:y val="0.23296844661467697"/>
          <c:w val="0.86553430555555555"/>
          <c:h val="0.54874057137636678"/>
        </c:manualLayout>
      </c:layout>
      <c:barChart>
        <c:barDir val="bar"/>
        <c:grouping val="stacked"/>
        <c:varyColors val="0"/>
        <c:ser>
          <c:idx val="0"/>
          <c:order val="0"/>
          <c:tx>
            <c:strRef>
              <c:f>'[Elevers drogvanor Värmland åk 9 gy åk 2 2023.xlsx]gräns cannabis'!$O$5</c:f>
              <c:strCache>
                <c:ptCount val="1"/>
                <c:pt idx="0">
                  <c:v>Tycker man ska avstå</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2023.xlsx]gräns cannabis'!$P$4:$R$4</c:f>
              <c:strCache>
                <c:ptCount val="3"/>
                <c:pt idx="0">
                  <c:v>Tjejer</c:v>
                </c:pt>
                <c:pt idx="1">
                  <c:v>Killar</c:v>
                </c:pt>
                <c:pt idx="2">
                  <c:v>Totalt</c:v>
                </c:pt>
              </c:strCache>
            </c:strRef>
          </c:cat>
          <c:val>
            <c:numRef>
              <c:f>'[Elevers drogvanor Värmland åk 9 gy åk 2 2023.xlsx]gräns cannabis'!$P$5:$R$5</c:f>
              <c:numCache>
                <c:formatCode>0</c:formatCode>
                <c:ptCount val="3"/>
                <c:pt idx="0">
                  <c:v>86.5</c:v>
                </c:pt>
                <c:pt idx="1">
                  <c:v>84.7</c:v>
                </c:pt>
                <c:pt idx="2">
                  <c:v>85.2</c:v>
                </c:pt>
              </c:numCache>
            </c:numRef>
          </c:val>
          <c:extLst>
            <c:ext xmlns:c16="http://schemas.microsoft.com/office/drawing/2014/chart" uri="{C3380CC4-5D6E-409C-BE32-E72D297353CC}">
              <c16:uniqueId val="{00000000-0404-473F-BE86-C16454E8D605}"/>
            </c:ext>
          </c:extLst>
        </c:ser>
        <c:ser>
          <c:idx val="1"/>
          <c:order val="1"/>
          <c:tx>
            <c:strRef>
              <c:f>'[Elevers drogvanor Värmland åk 9 gy åk 2 2023.xlsx]gräns cannabis'!$O$6</c:f>
              <c:strCache>
                <c:ptCount val="1"/>
                <c:pt idx="0">
                  <c:v>Tycker det är ok att prova</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2023.xlsx]gräns cannabis'!$P$4:$R$4</c:f>
              <c:strCache>
                <c:ptCount val="3"/>
                <c:pt idx="0">
                  <c:v>Tjejer</c:v>
                </c:pt>
                <c:pt idx="1">
                  <c:v>Killar</c:v>
                </c:pt>
                <c:pt idx="2">
                  <c:v>Totalt</c:v>
                </c:pt>
              </c:strCache>
            </c:strRef>
          </c:cat>
          <c:val>
            <c:numRef>
              <c:f>'[Elevers drogvanor Värmland åk 9 gy åk 2 2023.xlsx]gräns cannabis'!$P$6:$R$6</c:f>
              <c:numCache>
                <c:formatCode>0</c:formatCode>
                <c:ptCount val="3"/>
                <c:pt idx="0">
                  <c:v>10.3</c:v>
                </c:pt>
                <c:pt idx="1">
                  <c:v>11.1</c:v>
                </c:pt>
                <c:pt idx="2">
                  <c:v>10.9</c:v>
                </c:pt>
              </c:numCache>
            </c:numRef>
          </c:val>
          <c:extLst>
            <c:ext xmlns:c16="http://schemas.microsoft.com/office/drawing/2014/chart" uri="{C3380CC4-5D6E-409C-BE32-E72D297353CC}">
              <c16:uniqueId val="{00000001-0404-473F-BE86-C16454E8D605}"/>
            </c:ext>
          </c:extLst>
        </c:ser>
        <c:ser>
          <c:idx val="2"/>
          <c:order val="2"/>
          <c:tx>
            <c:strRef>
              <c:f>'[Elevers drogvanor Värmland åk 9 gy åk 2 2023.xlsx]gräns cannabis'!$O$7</c:f>
              <c:strCache>
                <c:ptCount val="1"/>
                <c:pt idx="0">
                  <c:v>Tycker det är ok att använda någon gång</c:v>
                </c:pt>
              </c:strCache>
            </c:strRef>
          </c:tx>
          <c:spPr>
            <a:solidFill>
              <a:schemeClr val="accent5">
                <a:shade val="86000"/>
              </a:schemeClr>
            </a:solidFill>
            <a:ln>
              <a:noFill/>
            </a:ln>
            <a:effectLst/>
          </c:spPr>
          <c:invertIfNegative val="0"/>
          <c:dLbls>
            <c:dLbl>
              <c:idx val="0"/>
              <c:layout>
                <c:manualLayout>
                  <c:x val="-5.555555555555657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404-473F-BE86-C16454E8D605}"/>
                </c:ext>
              </c:extLst>
            </c:dLbl>
            <c:spPr>
              <a:noFill/>
              <a:ln>
                <a:noFill/>
              </a:ln>
              <a:effectLst/>
            </c:spPr>
            <c:txPr>
              <a:bodyPr rot="0" spcFirstLastPara="1" vertOverflow="ellipsis" vert="horz" wrap="square" anchor="ctr" anchorCtr="1"/>
              <a:lstStyle/>
              <a:p>
                <a:pPr>
                  <a:defRPr sz="14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2023.xlsx]gräns cannabis'!$P$4:$R$4</c:f>
              <c:strCache>
                <c:ptCount val="3"/>
                <c:pt idx="0">
                  <c:v>Tjejer</c:v>
                </c:pt>
                <c:pt idx="1">
                  <c:v>Killar</c:v>
                </c:pt>
                <c:pt idx="2">
                  <c:v>Totalt</c:v>
                </c:pt>
              </c:strCache>
            </c:strRef>
          </c:cat>
          <c:val>
            <c:numRef>
              <c:f>'[Elevers drogvanor Värmland åk 9 gy åk 2 2023.xlsx]gräns cannabis'!$P$7:$R$7</c:f>
              <c:numCache>
                <c:formatCode>0</c:formatCode>
                <c:ptCount val="3"/>
                <c:pt idx="0">
                  <c:v>2.4</c:v>
                </c:pt>
                <c:pt idx="1">
                  <c:v>3.1</c:v>
                </c:pt>
                <c:pt idx="2">
                  <c:v>2.8</c:v>
                </c:pt>
              </c:numCache>
            </c:numRef>
          </c:val>
          <c:extLst>
            <c:ext xmlns:c16="http://schemas.microsoft.com/office/drawing/2014/chart" uri="{C3380CC4-5D6E-409C-BE32-E72D297353CC}">
              <c16:uniqueId val="{00000003-0404-473F-BE86-C16454E8D605}"/>
            </c:ext>
          </c:extLst>
        </c:ser>
        <c:ser>
          <c:idx val="3"/>
          <c:order val="3"/>
          <c:tx>
            <c:strRef>
              <c:f>'[Elevers drogvanor Värmland åk 9 gy åk 2 2023.xlsx]gräns cannabis'!$O$8</c:f>
              <c:strCache>
                <c:ptCount val="1"/>
                <c:pt idx="0">
                  <c:v>Tycker det är ok att använda varje helg</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2023.xlsx]gräns cannabis'!$P$4:$R$4</c:f>
              <c:strCache>
                <c:ptCount val="3"/>
                <c:pt idx="0">
                  <c:v>Tjejer</c:v>
                </c:pt>
                <c:pt idx="1">
                  <c:v>Killar</c:v>
                </c:pt>
                <c:pt idx="2">
                  <c:v>Totalt</c:v>
                </c:pt>
              </c:strCache>
            </c:strRef>
          </c:cat>
          <c:val>
            <c:numRef>
              <c:f>'[Elevers drogvanor Värmland åk 9 gy åk 2 2023.xlsx]gräns cannabis'!$P$8:$R$8</c:f>
              <c:numCache>
                <c:formatCode>0</c:formatCode>
                <c:ptCount val="3"/>
                <c:pt idx="0">
                  <c:v>0.9</c:v>
                </c:pt>
                <c:pt idx="1">
                  <c:v>1.1000000000000001</c:v>
                </c:pt>
                <c:pt idx="2">
                  <c:v>1.1000000000000001</c:v>
                </c:pt>
              </c:numCache>
            </c:numRef>
          </c:val>
          <c:extLst>
            <c:ext xmlns:c16="http://schemas.microsoft.com/office/drawing/2014/chart" uri="{C3380CC4-5D6E-409C-BE32-E72D297353CC}">
              <c16:uniqueId val="{00000004-0404-473F-BE86-C16454E8D605}"/>
            </c:ext>
          </c:extLst>
        </c:ser>
        <c:dLbls>
          <c:dLblPos val="ctr"/>
          <c:showLegendKey val="0"/>
          <c:showVal val="1"/>
          <c:showCatName val="0"/>
          <c:showSerName val="0"/>
          <c:showPercent val="0"/>
          <c:showBubbleSize val="0"/>
        </c:dLbls>
        <c:gapWidth val="150"/>
        <c:overlap val="100"/>
        <c:axId val="2115751455"/>
        <c:axId val="2115738559"/>
      </c:barChart>
      <c:catAx>
        <c:axId val="21157514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115738559"/>
        <c:crosses val="autoZero"/>
        <c:auto val="1"/>
        <c:lblAlgn val="ctr"/>
        <c:lblOffset val="100"/>
        <c:noMultiLvlLbl val="0"/>
      </c:catAx>
      <c:valAx>
        <c:axId val="2115738559"/>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115751455"/>
        <c:crosses val="autoZero"/>
        <c:crossBetween val="between"/>
        <c:majorUnit val="10"/>
      </c:valAx>
      <c:spPr>
        <a:noFill/>
        <a:ln>
          <a:noFill/>
        </a:ln>
        <a:effectLst/>
      </c:spPr>
    </c:plotArea>
    <c:legend>
      <c:legendPos val="t"/>
      <c:layout>
        <c:manualLayout>
          <c:xMode val="edge"/>
          <c:yMode val="edge"/>
          <c:x val="1.9047499999999998E-2"/>
          <c:y val="2.3518511259718745E-2"/>
          <c:w val="0.95661319444444437"/>
          <c:h val="0.1820116722186196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2023.xlsx]Trend_upp till var och en'!$A$4</c:f>
              <c:strCache>
                <c:ptCount val="1"/>
                <c:pt idx="0">
                  <c:v>Håller inte alls med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6277777777777777E-2"/>
                  <c:y val="5.3523164255630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2D-4005-82ED-E72413B5DCE3}"/>
                </c:ext>
              </c:extLst>
            </c:dLbl>
            <c:dLbl>
              <c:idx val="1"/>
              <c:layout>
                <c:manualLayout>
                  <c:x val="-3.6277777777777777E-2"/>
                  <c:y val="-2.5546603186229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2D-4005-82ED-E72413B5DCE3}"/>
                </c:ext>
              </c:extLst>
            </c:dLbl>
            <c:dLbl>
              <c:idx val="4"/>
              <c:layout>
                <c:manualLayout>
                  <c:x val="-3.6277777777777777E-2"/>
                  <c:y val="-2.5546603186229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2D-4005-82ED-E72413B5DCE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2023.xlsx]Trend_upp till var och en'!$B$3:$F$3</c:f>
              <c:numCache>
                <c:formatCode>General</c:formatCode>
                <c:ptCount val="5"/>
                <c:pt idx="0">
                  <c:v>2015</c:v>
                </c:pt>
                <c:pt idx="1">
                  <c:v>2017</c:v>
                </c:pt>
                <c:pt idx="2">
                  <c:v>2019</c:v>
                </c:pt>
                <c:pt idx="3">
                  <c:v>2021</c:v>
                </c:pt>
                <c:pt idx="4">
                  <c:v>2023</c:v>
                </c:pt>
              </c:numCache>
            </c:numRef>
          </c:cat>
          <c:val>
            <c:numRef>
              <c:f>'[Elevers drogvanor Värmland åk 9 gy åk 2 2023.xlsx]Trend_upp till var och en'!$B$4:$F$4</c:f>
              <c:numCache>
                <c:formatCode>0</c:formatCode>
                <c:ptCount val="5"/>
                <c:pt idx="0">
                  <c:v>28.4</c:v>
                </c:pt>
                <c:pt idx="1">
                  <c:v>34.1</c:v>
                </c:pt>
                <c:pt idx="2">
                  <c:v>29.7</c:v>
                </c:pt>
                <c:pt idx="3">
                  <c:v>30.2</c:v>
                </c:pt>
                <c:pt idx="4">
                  <c:v>34.6</c:v>
                </c:pt>
              </c:numCache>
            </c:numRef>
          </c:val>
          <c:smooth val="0"/>
          <c:extLst>
            <c:ext xmlns:c16="http://schemas.microsoft.com/office/drawing/2014/chart" uri="{C3380CC4-5D6E-409C-BE32-E72D297353CC}">
              <c16:uniqueId val="{00000003-AF2D-4005-82ED-E72413B5DCE3}"/>
            </c:ext>
          </c:extLst>
        </c:ser>
        <c:ser>
          <c:idx val="1"/>
          <c:order val="1"/>
          <c:tx>
            <c:strRef>
              <c:f>'[Elevers drogvanor Värmland åk 9 gy åk 2 2023.xlsx]Trend_upp till var och en'!$A$5</c:f>
              <c:strCache>
                <c:ptCount val="1"/>
                <c:pt idx="0">
                  <c:v>Håller delvis med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2023.xlsx]Trend_upp till var och en'!$B$3:$F$3</c:f>
              <c:numCache>
                <c:formatCode>General</c:formatCode>
                <c:ptCount val="5"/>
                <c:pt idx="0">
                  <c:v>2015</c:v>
                </c:pt>
                <c:pt idx="1">
                  <c:v>2017</c:v>
                </c:pt>
                <c:pt idx="2">
                  <c:v>2019</c:v>
                </c:pt>
                <c:pt idx="3">
                  <c:v>2021</c:v>
                </c:pt>
                <c:pt idx="4">
                  <c:v>2023</c:v>
                </c:pt>
              </c:numCache>
            </c:numRef>
          </c:cat>
          <c:val>
            <c:numRef>
              <c:f>'[Elevers drogvanor Värmland åk 9 gy åk 2 2023.xlsx]Trend_upp till var och en'!$B$5:$F$5</c:f>
              <c:numCache>
                <c:formatCode>0</c:formatCode>
                <c:ptCount val="5"/>
                <c:pt idx="0">
                  <c:v>40.1</c:v>
                </c:pt>
                <c:pt idx="1">
                  <c:v>39.9</c:v>
                </c:pt>
                <c:pt idx="2">
                  <c:v>41.1</c:v>
                </c:pt>
                <c:pt idx="3">
                  <c:v>44.5</c:v>
                </c:pt>
                <c:pt idx="4">
                  <c:v>41.1</c:v>
                </c:pt>
              </c:numCache>
            </c:numRef>
          </c:val>
          <c:smooth val="0"/>
          <c:extLst>
            <c:ext xmlns:c16="http://schemas.microsoft.com/office/drawing/2014/chart" uri="{C3380CC4-5D6E-409C-BE32-E72D297353CC}">
              <c16:uniqueId val="{00000004-AF2D-4005-82ED-E72413B5DCE3}"/>
            </c:ext>
          </c:extLst>
        </c:ser>
        <c:ser>
          <c:idx val="2"/>
          <c:order val="2"/>
          <c:tx>
            <c:strRef>
              <c:f>'[Elevers drogvanor Värmland åk 9 gy åk 2 2023.xlsx]Trend_upp till var och en'!$A$6</c:f>
              <c:strCache>
                <c:ptCount val="1"/>
                <c:pt idx="0">
                  <c:v>Håller helt med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3.6277777777777777E-2"/>
                  <c:y val="-2.56161875114448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F2D-4005-82ED-E72413B5DCE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2023.xlsx]Trend_upp till var och en'!$B$3:$F$3</c:f>
              <c:numCache>
                <c:formatCode>General</c:formatCode>
                <c:ptCount val="5"/>
                <c:pt idx="0">
                  <c:v>2015</c:v>
                </c:pt>
                <c:pt idx="1">
                  <c:v>2017</c:v>
                </c:pt>
                <c:pt idx="2">
                  <c:v>2019</c:v>
                </c:pt>
                <c:pt idx="3">
                  <c:v>2021</c:v>
                </c:pt>
                <c:pt idx="4">
                  <c:v>2023</c:v>
                </c:pt>
              </c:numCache>
            </c:numRef>
          </c:cat>
          <c:val>
            <c:numRef>
              <c:f>'[Elevers drogvanor Värmland åk 9 gy åk 2 2023.xlsx]Trend_upp till var och en'!$B$6:$F$6</c:f>
              <c:numCache>
                <c:formatCode>0</c:formatCode>
                <c:ptCount val="5"/>
                <c:pt idx="0">
                  <c:v>31.5</c:v>
                </c:pt>
                <c:pt idx="1">
                  <c:v>26</c:v>
                </c:pt>
                <c:pt idx="2">
                  <c:v>29.1</c:v>
                </c:pt>
                <c:pt idx="3">
                  <c:v>25.4</c:v>
                </c:pt>
                <c:pt idx="4">
                  <c:v>24.3</c:v>
                </c:pt>
              </c:numCache>
            </c:numRef>
          </c:val>
          <c:smooth val="0"/>
          <c:extLst>
            <c:ext xmlns:c16="http://schemas.microsoft.com/office/drawing/2014/chart" uri="{C3380CC4-5D6E-409C-BE32-E72D297353CC}">
              <c16:uniqueId val="{00000006-AF2D-4005-82ED-E72413B5DCE3}"/>
            </c:ext>
          </c:extLst>
        </c:ser>
        <c:dLbls>
          <c:dLblPos val="t"/>
          <c:showLegendKey val="0"/>
          <c:showVal val="1"/>
          <c:showCatName val="0"/>
          <c:showSerName val="0"/>
          <c:showPercent val="0"/>
          <c:showBubbleSize val="0"/>
        </c:dLbls>
        <c:marker val="1"/>
        <c:smooth val="0"/>
        <c:axId val="685362112"/>
        <c:axId val="771078320"/>
      </c:lineChart>
      <c:catAx>
        <c:axId val="68536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771078320"/>
        <c:crosses val="autoZero"/>
        <c:auto val="1"/>
        <c:lblAlgn val="ctr"/>
        <c:lblOffset val="100"/>
        <c:noMultiLvlLbl val="0"/>
      </c:catAx>
      <c:valAx>
        <c:axId val="771078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685362112"/>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'[Elevers drogvanor Värmland åk 9 gy åk 2 2023.xlsx]Upp till var och en'!$A$4</c:f>
              <c:strCache>
                <c:ptCount val="1"/>
                <c:pt idx="0">
                  <c:v>inte alls med</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2023.xlsx]Upp till var och en'!$B$3:$D$3</c:f>
              <c:strCache>
                <c:ptCount val="3"/>
                <c:pt idx="0">
                  <c:v>Tjejer</c:v>
                </c:pt>
                <c:pt idx="1">
                  <c:v>Killar </c:v>
                </c:pt>
                <c:pt idx="2">
                  <c:v>Totalt</c:v>
                </c:pt>
              </c:strCache>
            </c:strRef>
          </c:cat>
          <c:val>
            <c:numRef>
              <c:f>'[Elevers drogvanor Värmland åk 9 gy åk 2 2023.xlsx]Upp till var och en'!$B$4:$D$4</c:f>
              <c:numCache>
                <c:formatCode>0</c:formatCode>
                <c:ptCount val="3"/>
                <c:pt idx="0">
                  <c:v>30.6</c:v>
                </c:pt>
                <c:pt idx="1">
                  <c:v>38.9</c:v>
                </c:pt>
                <c:pt idx="2">
                  <c:v>34.6</c:v>
                </c:pt>
              </c:numCache>
            </c:numRef>
          </c:val>
          <c:extLst>
            <c:ext xmlns:c16="http://schemas.microsoft.com/office/drawing/2014/chart" uri="{C3380CC4-5D6E-409C-BE32-E72D297353CC}">
              <c16:uniqueId val="{00000000-3D46-4508-83E2-344844804EAC}"/>
            </c:ext>
          </c:extLst>
        </c:ser>
        <c:ser>
          <c:idx val="1"/>
          <c:order val="1"/>
          <c:tx>
            <c:strRef>
              <c:f>'[Elevers drogvanor Värmland åk 9 gy åk 2 2023.xlsx]Upp till var och en'!$A$5</c:f>
              <c:strCache>
                <c:ptCount val="1"/>
                <c:pt idx="0">
                  <c:v>delvis med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2023.xlsx]Upp till var och en'!$B$3:$D$3</c:f>
              <c:strCache>
                <c:ptCount val="3"/>
                <c:pt idx="0">
                  <c:v>Tjejer</c:v>
                </c:pt>
                <c:pt idx="1">
                  <c:v>Killar </c:v>
                </c:pt>
                <c:pt idx="2">
                  <c:v>Totalt</c:v>
                </c:pt>
              </c:strCache>
            </c:strRef>
          </c:cat>
          <c:val>
            <c:numRef>
              <c:f>'[Elevers drogvanor Värmland åk 9 gy åk 2 2023.xlsx]Upp till var och en'!$B$5:$D$5</c:f>
              <c:numCache>
                <c:formatCode>0</c:formatCode>
                <c:ptCount val="3"/>
                <c:pt idx="0">
                  <c:v>46.2</c:v>
                </c:pt>
                <c:pt idx="1">
                  <c:v>35.799999999999997</c:v>
                </c:pt>
                <c:pt idx="2">
                  <c:v>41.1</c:v>
                </c:pt>
              </c:numCache>
            </c:numRef>
          </c:val>
          <c:extLst>
            <c:ext xmlns:c16="http://schemas.microsoft.com/office/drawing/2014/chart" uri="{C3380CC4-5D6E-409C-BE32-E72D297353CC}">
              <c16:uniqueId val="{00000001-3D46-4508-83E2-344844804EAC}"/>
            </c:ext>
          </c:extLst>
        </c:ser>
        <c:ser>
          <c:idx val="2"/>
          <c:order val="2"/>
          <c:tx>
            <c:strRef>
              <c:f>'[Elevers drogvanor Värmland åk 9 gy åk 2 2023.xlsx]Upp till var och en'!$A$6</c:f>
              <c:strCache>
                <c:ptCount val="1"/>
                <c:pt idx="0">
                  <c:v>helt med</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2023.xlsx]Upp till var och en'!$B$3:$D$3</c:f>
              <c:strCache>
                <c:ptCount val="3"/>
                <c:pt idx="0">
                  <c:v>Tjejer</c:v>
                </c:pt>
                <c:pt idx="1">
                  <c:v>Killar </c:v>
                </c:pt>
                <c:pt idx="2">
                  <c:v>Totalt</c:v>
                </c:pt>
              </c:strCache>
            </c:strRef>
          </c:cat>
          <c:val>
            <c:numRef>
              <c:f>'[Elevers drogvanor Värmland åk 9 gy åk 2 2023.xlsx]Upp till var och en'!$B$6:$D$6</c:f>
              <c:numCache>
                <c:formatCode>0</c:formatCode>
                <c:ptCount val="3"/>
                <c:pt idx="0">
                  <c:v>23.2</c:v>
                </c:pt>
                <c:pt idx="1">
                  <c:v>25.3</c:v>
                </c:pt>
                <c:pt idx="2">
                  <c:v>24.3</c:v>
                </c:pt>
              </c:numCache>
            </c:numRef>
          </c:val>
          <c:extLst>
            <c:ext xmlns:c16="http://schemas.microsoft.com/office/drawing/2014/chart" uri="{C3380CC4-5D6E-409C-BE32-E72D297353CC}">
              <c16:uniqueId val="{00000002-3D46-4508-83E2-344844804EAC}"/>
            </c:ext>
          </c:extLst>
        </c:ser>
        <c:dLbls>
          <c:dLblPos val="ctr"/>
          <c:showLegendKey val="0"/>
          <c:showVal val="1"/>
          <c:showCatName val="0"/>
          <c:showSerName val="0"/>
          <c:showPercent val="0"/>
          <c:showBubbleSize val="0"/>
        </c:dLbls>
        <c:gapWidth val="150"/>
        <c:overlap val="100"/>
        <c:axId val="174280879"/>
        <c:axId val="174281295"/>
      </c:barChart>
      <c:catAx>
        <c:axId val="1742808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74281295"/>
        <c:crosses val="autoZero"/>
        <c:auto val="1"/>
        <c:lblAlgn val="ctr"/>
        <c:lblOffset val="100"/>
        <c:noMultiLvlLbl val="0"/>
      </c:catAx>
      <c:valAx>
        <c:axId val="174281295"/>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74280879"/>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2023.xlsx]energidryck'!$B$2</c:f>
              <c:strCache>
                <c:ptCount val="1"/>
                <c:pt idx="0">
                  <c:v>Totalt</c:v>
                </c:pt>
              </c:strCache>
            </c:strRef>
          </c:tx>
          <c:spPr>
            <a:solidFill>
              <a:schemeClr val="accent1"/>
            </a:solidFill>
            <a:ln>
              <a:noFill/>
            </a:ln>
            <a:effectLst/>
          </c:spPr>
          <c:invertIfNegative val="0"/>
          <c:dLbls>
            <c:dLbl>
              <c:idx val="16"/>
              <c:layout>
                <c:manualLayout>
                  <c:x val="0"/>
                  <c:y val="-1.5679012345679012E-2"/>
                </c:manualLayout>
              </c:layout>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A0-431C-BDFA-74FB815F007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2023.xlsx]energidryck'!$A$3:$A$19</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'[Elevers drogvanor Värmland åk 9 gy åk 2 2023.xlsx]energidryck'!$B$3:$B$19</c:f>
              <c:numCache>
                <c:formatCode>0</c:formatCode>
                <c:ptCount val="17"/>
                <c:pt idx="0">
                  <c:v>30.8</c:v>
                </c:pt>
                <c:pt idx="1">
                  <c:v>34.799999999999997</c:v>
                </c:pt>
                <c:pt idx="2">
                  <c:v>30.3</c:v>
                </c:pt>
                <c:pt idx="3">
                  <c:v>38.9</c:v>
                </c:pt>
                <c:pt idx="4">
                  <c:v>47.8</c:v>
                </c:pt>
                <c:pt idx="5">
                  <c:v>33.700000000000003</c:v>
                </c:pt>
                <c:pt idx="6">
                  <c:v>37.1</c:v>
                </c:pt>
                <c:pt idx="7">
                  <c:v>30</c:v>
                </c:pt>
                <c:pt idx="8">
                  <c:v>43.6</c:v>
                </c:pt>
                <c:pt idx="9">
                  <c:v>22.3</c:v>
                </c:pt>
                <c:pt idx="10">
                  <c:v>37.9</c:v>
                </c:pt>
                <c:pt idx="12">
                  <c:v>30</c:v>
                </c:pt>
                <c:pt idx="13">
                  <c:v>27.3</c:v>
                </c:pt>
                <c:pt idx="14">
                  <c:v>62.5</c:v>
                </c:pt>
                <c:pt idx="15">
                  <c:v>38.700000000000003</c:v>
                </c:pt>
                <c:pt idx="16">
                  <c:v>32</c:v>
                </c:pt>
              </c:numCache>
            </c:numRef>
          </c:val>
          <c:extLst>
            <c:ext xmlns:c16="http://schemas.microsoft.com/office/drawing/2014/chart" uri="{C3380CC4-5D6E-409C-BE32-E72D297353CC}">
              <c16:uniqueId val="{00000000-2DA0-431C-BDFA-74FB815F007C}"/>
            </c:ext>
          </c:extLst>
        </c:ser>
        <c:ser>
          <c:idx val="1"/>
          <c:order val="1"/>
          <c:tx>
            <c:strRef>
              <c:f>'[Elevers drogvanor Värmland åk 9 gy åk 2 2023.xlsx]energidryck'!$C$2</c:f>
              <c:strCache>
                <c:ptCount val="1"/>
                <c:pt idx="0">
                  <c:v>Killar</c:v>
                </c:pt>
              </c:strCache>
            </c:strRef>
          </c:tx>
          <c:spPr>
            <a:solidFill>
              <a:schemeClr val="accent1">
                <a:lumMod val="40000"/>
                <a:lumOff val="60000"/>
              </a:schemeClr>
            </a:solidFill>
            <a:ln>
              <a:noFill/>
            </a:ln>
            <a:effectLst/>
          </c:spPr>
          <c:invertIfNegative val="0"/>
          <c:dLbls>
            <c:dLbl>
              <c:idx val="16"/>
              <c:layout>
                <c:manualLayout>
                  <c:x val="1.2935035758548312E-16"/>
                  <c:y val="7.83950617283946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A0-431C-BDFA-74FB815F007C}"/>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2023.xlsx]energidryck'!$A$3:$A$19</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'[Elevers drogvanor Värmland åk 9 gy åk 2 2023.xlsx]energidryck'!$C$3:$C$19</c:f>
              <c:numCache>
                <c:formatCode>General</c:formatCode>
                <c:ptCount val="17"/>
                <c:pt idx="16" formatCode="0">
                  <c:v>29.2</c:v>
                </c:pt>
              </c:numCache>
            </c:numRef>
          </c:val>
          <c:extLst>
            <c:ext xmlns:c16="http://schemas.microsoft.com/office/drawing/2014/chart" uri="{C3380CC4-5D6E-409C-BE32-E72D297353CC}">
              <c16:uniqueId val="{00000001-2DA0-431C-BDFA-74FB815F007C}"/>
            </c:ext>
          </c:extLst>
        </c:ser>
        <c:ser>
          <c:idx val="2"/>
          <c:order val="2"/>
          <c:tx>
            <c:strRef>
              <c:f>'[Elevers drogvanor Värmland åk 9 gy åk 2 2023.xlsx]energidryck'!$D$2</c:f>
              <c:strCache>
                <c:ptCount val="1"/>
                <c:pt idx="0">
                  <c:v>Tjejer</c:v>
                </c:pt>
              </c:strCache>
            </c:strRef>
          </c:tx>
          <c:spPr>
            <a:solidFill>
              <a:schemeClr val="accent3"/>
            </a:solidFill>
            <a:ln>
              <a:noFill/>
            </a:ln>
            <a:effectLst/>
          </c:spPr>
          <c:invertIfNegative val="0"/>
          <c:dLbls>
            <c:dLbl>
              <c:idx val="16"/>
              <c:layout>
                <c:manualLayout>
                  <c:x val="0"/>
                  <c:y val="-1.56790123456790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A0-431C-BDFA-74FB815F007C}"/>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2023.xlsx]energidryck'!$A$3:$A$19</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'[Elevers drogvanor Värmland åk 9 gy åk 2 2023.xlsx]energidryck'!$D$3:$D$19</c:f>
              <c:numCache>
                <c:formatCode>General</c:formatCode>
                <c:ptCount val="17"/>
                <c:pt idx="16" formatCode="0">
                  <c:v>34.700000000000003</c:v>
                </c:pt>
              </c:numCache>
            </c:numRef>
          </c:val>
          <c:extLst>
            <c:ext xmlns:c16="http://schemas.microsoft.com/office/drawing/2014/chart" uri="{C3380CC4-5D6E-409C-BE32-E72D297353CC}">
              <c16:uniqueId val="{00000002-2DA0-431C-BDFA-74FB815F007C}"/>
            </c:ext>
          </c:extLst>
        </c:ser>
        <c:dLbls>
          <c:dLblPos val="outEnd"/>
          <c:showLegendKey val="0"/>
          <c:showVal val="1"/>
          <c:showCatName val="0"/>
          <c:showSerName val="0"/>
          <c:showPercent val="0"/>
          <c:showBubbleSize val="0"/>
        </c:dLbls>
        <c:gapWidth val="219"/>
        <c:overlap val="-27"/>
        <c:axId val="984803136"/>
        <c:axId val="984803464"/>
      </c:barChart>
      <c:catAx>
        <c:axId val="984803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84803464"/>
        <c:crosses val="autoZero"/>
        <c:auto val="1"/>
        <c:lblAlgn val="l"/>
        <c:lblOffset val="100"/>
        <c:noMultiLvlLbl val="0"/>
      </c:catAx>
      <c:valAx>
        <c:axId val="98480346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84803136"/>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2023.xlsx]PWO'!$B$2</c:f>
              <c:strCache>
                <c:ptCount val="1"/>
                <c:pt idx="0">
                  <c:v>Totalt</c:v>
                </c:pt>
              </c:strCache>
            </c:strRef>
          </c:tx>
          <c:spPr>
            <a:solidFill>
              <a:schemeClr val="accent1"/>
            </a:solidFill>
            <a:ln>
              <a:noFill/>
            </a:ln>
            <a:effectLst/>
          </c:spPr>
          <c:invertIfNegative val="0"/>
          <c:dLbls>
            <c:dLbl>
              <c:idx val="16"/>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0-2798-4B4C-9DC6-5D13B7D2C74A}"/>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2023.xlsx]PWO'!$A$3:$A$19</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'[Elevers drogvanor Värmland åk 9 gy åk 2 2023.xlsx]PWO'!$B$3:$B$19</c:f>
              <c:numCache>
                <c:formatCode>0</c:formatCode>
                <c:ptCount val="17"/>
                <c:pt idx="0">
                  <c:v>15.1</c:v>
                </c:pt>
                <c:pt idx="1">
                  <c:v>29</c:v>
                </c:pt>
                <c:pt idx="2">
                  <c:v>17.899999999999999</c:v>
                </c:pt>
                <c:pt idx="3">
                  <c:v>19.399999999999999</c:v>
                </c:pt>
                <c:pt idx="4">
                  <c:v>8.6999999999999993</c:v>
                </c:pt>
                <c:pt idx="5">
                  <c:v>9.3000000000000007</c:v>
                </c:pt>
                <c:pt idx="6">
                  <c:v>22</c:v>
                </c:pt>
                <c:pt idx="7">
                  <c:v>15.8</c:v>
                </c:pt>
                <c:pt idx="8">
                  <c:v>11.9</c:v>
                </c:pt>
                <c:pt idx="9">
                  <c:v>14.8</c:v>
                </c:pt>
                <c:pt idx="10">
                  <c:v>6.9</c:v>
                </c:pt>
                <c:pt idx="12">
                  <c:v>13.1</c:v>
                </c:pt>
                <c:pt idx="13">
                  <c:v>11.8</c:v>
                </c:pt>
                <c:pt idx="15">
                  <c:v>13.7</c:v>
                </c:pt>
                <c:pt idx="16">
                  <c:v>15.4</c:v>
                </c:pt>
              </c:numCache>
            </c:numRef>
          </c:val>
          <c:extLst>
            <c:ext xmlns:c16="http://schemas.microsoft.com/office/drawing/2014/chart" uri="{C3380CC4-5D6E-409C-BE32-E72D297353CC}">
              <c16:uniqueId val="{00000001-2798-4B4C-9DC6-5D13B7D2C74A}"/>
            </c:ext>
          </c:extLst>
        </c:ser>
        <c:ser>
          <c:idx val="1"/>
          <c:order val="1"/>
          <c:tx>
            <c:strRef>
              <c:f>'[Elevers drogvanor Värmland åk 9 gy åk 2 2023.xlsx]PWO'!$C$2</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2023.xlsx]PWO'!$A$3:$A$19</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'[Elevers drogvanor Värmland åk 9 gy åk 2 2023.xlsx]PWO'!$C$3:$C$19</c:f>
              <c:numCache>
                <c:formatCode>General</c:formatCode>
                <c:ptCount val="17"/>
                <c:pt idx="16" formatCode="0">
                  <c:v>24.5</c:v>
                </c:pt>
              </c:numCache>
            </c:numRef>
          </c:val>
          <c:extLst>
            <c:ext xmlns:c16="http://schemas.microsoft.com/office/drawing/2014/chart" uri="{C3380CC4-5D6E-409C-BE32-E72D297353CC}">
              <c16:uniqueId val="{00000002-2798-4B4C-9DC6-5D13B7D2C74A}"/>
            </c:ext>
          </c:extLst>
        </c:ser>
        <c:ser>
          <c:idx val="2"/>
          <c:order val="2"/>
          <c:tx>
            <c:strRef>
              <c:f>'[Elevers drogvanor Värmland åk 9 gy åk 2 2023.xlsx]PWO'!$D$2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2023.xlsx]PWO'!$A$3:$A$19</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'[Elevers drogvanor Värmland åk 9 gy åk 2 2023.xlsx]PWO'!$D$3:$D$19</c:f>
              <c:numCache>
                <c:formatCode>General</c:formatCode>
                <c:ptCount val="17"/>
                <c:pt idx="16" formatCode="0">
                  <c:v>5.3</c:v>
                </c:pt>
              </c:numCache>
            </c:numRef>
          </c:val>
          <c:extLst>
            <c:ext xmlns:c16="http://schemas.microsoft.com/office/drawing/2014/chart" uri="{C3380CC4-5D6E-409C-BE32-E72D297353CC}">
              <c16:uniqueId val="{00000003-2798-4B4C-9DC6-5D13B7D2C74A}"/>
            </c:ext>
          </c:extLst>
        </c:ser>
        <c:dLbls>
          <c:dLblPos val="outEnd"/>
          <c:showLegendKey val="0"/>
          <c:showVal val="1"/>
          <c:showCatName val="0"/>
          <c:showSerName val="0"/>
          <c:showPercent val="0"/>
          <c:showBubbleSize val="0"/>
        </c:dLbls>
        <c:gapWidth val="219"/>
        <c:overlap val="-27"/>
        <c:axId val="902609135"/>
        <c:axId val="902609551"/>
      </c:barChart>
      <c:catAx>
        <c:axId val="902609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02609551"/>
        <c:crosses val="autoZero"/>
        <c:auto val="1"/>
        <c:lblAlgn val="l"/>
        <c:lblOffset val="100"/>
        <c:noMultiLvlLbl val="0"/>
      </c:catAx>
      <c:valAx>
        <c:axId val="902609551"/>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02609135"/>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'[Elevers drogvanor Värmland åk 9 gy åk 2 2023.xlsx]Trivs_skola'!$F$3</c:f>
              <c:strCache>
                <c:ptCount val="1"/>
                <c:pt idx="0">
                  <c:v>Mycket bra/ganska bra</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2023.xlsx]Trivs_skola'!$G$2:$I$2</c:f>
              <c:strCache>
                <c:ptCount val="3"/>
                <c:pt idx="0">
                  <c:v>Tjejer</c:v>
                </c:pt>
                <c:pt idx="1">
                  <c:v>Killar</c:v>
                </c:pt>
                <c:pt idx="2">
                  <c:v>Totalt</c:v>
                </c:pt>
              </c:strCache>
            </c:strRef>
          </c:cat>
          <c:val>
            <c:numRef>
              <c:f>'[Elevers drogvanor Värmland åk 9 gy åk 2 2023.xlsx]Trivs_skola'!$G$3:$I$3</c:f>
              <c:numCache>
                <c:formatCode>0</c:formatCode>
                <c:ptCount val="3"/>
                <c:pt idx="0">
                  <c:v>61.2</c:v>
                </c:pt>
                <c:pt idx="1">
                  <c:v>75.599999999999994</c:v>
                </c:pt>
                <c:pt idx="2">
                  <c:v>68.099999999999994</c:v>
                </c:pt>
              </c:numCache>
            </c:numRef>
          </c:val>
          <c:extLst>
            <c:ext xmlns:c16="http://schemas.microsoft.com/office/drawing/2014/chart" uri="{C3380CC4-5D6E-409C-BE32-E72D297353CC}">
              <c16:uniqueId val="{00000000-0AB2-4C3E-8B30-E40AD447308F}"/>
            </c:ext>
          </c:extLst>
        </c:ser>
        <c:ser>
          <c:idx val="1"/>
          <c:order val="1"/>
          <c:tx>
            <c:strRef>
              <c:f>'[Elevers drogvanor Värmland åk 9 gy åk 2 2023.xlsx]Trivs_skola'!$F$4</c:f>
              <c:strCache>
                <c:ptCount val="1"/>
                <c:pt idx="0">
                  <c:v>Varken bra eller dåligt</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2023.xlsx]Trivs_skola'!$G$2:$I$2</c:f>
              <c:strCache>
                <c:ptCount val="3"/>
                <c:pt idx="0">
                  <c:v>Tjejer</c:v>
                </c:pt>
                <c:pt idx="1">
                  <c:v>Killar</c:v>
                </c:pt>
                <c:pt idx="2">
                  <c:v>Totalt</c:v>
                </c:pt>
              </c:strCache>
            </c:strRef>
          </c:cat>
          <c:val>
            <c:numRef>
              <c:f>'[Elevers drogvanor Värmland åk 9 gy åk 2 2023.xlsx]Trivs_skola'!$G$4:$I$4</c:f>
              <c:numCache>
                <c:formatCode>0</c:formatCode>
                <c:ptCount val="3"/>
                <c:pt idx="0">
                  <c:v>24.3</c:v>
                </c:pt>
                <c:pt idx="1">
                  <c:v>16.8</c:v>
                </c:pt>
                <c:pt idx="2">
                  <c:v>20.5</c:v>
                </c:pt>
              </c:numCache>
            </c:numRef>
          </c:val>
          <c:extLst>
            <c:ext xmlns:c16="http://schemas.microsoft.com/office/drawing/2014/chart" uri="{C3380CC4-5D6E-409C-BE32-E72D297353CC}">
              <c16:uniqueId val="{00000001-0AB2-4C3E-8B30-E40AD447308F}"/>
            </c:ext>
          </c:extLst>
        </c:ser>
        <c:ser>
          <c:idx val="2"/>
          <c:order val="2"/>
          <c:tx>
            <c:strRef>
              <c:f>'[Elevers drogvanor Värmland åk 9 gy åk 2 2023.xlsx]Trivs_skola'!$F$5</c:f>
              <c:strCache>
                <c:ptCount val="1"/>
                <c:pt idx="0">
                  <c:v>Mycket dåligt/ganska dåligt</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2023.xlsx]Trivs_skola'!$G$2:$I$2</c:f>
              <c:strCache>
                <c:ptCount val="3"/>
                <c:pt idx="0">
                  <c:v>Tjejer</c:v>
                </c:pt>
                <c:pt idx="1">
                  <c:v>Killar</c:v>
                </c:pt>
                <c:pt idx="2">
                  <c:v>Totalt</c:v>
                </c:pt>
              </c:strCache>
            </c:strRef>
          </c:cat>
          <c:val>
            <c:numRef>
              <c:f>'[Elevers drogvanor Värmland åk 9 gy åk 2 2023.xlsx]Trivs_skola'!$G$5:$I$5</c:f>
              <c:numCache>
                <c:formatCode>0</c:formatCode>
                <c:ptCount val="3"/>
                <c:pt idx="0">
                  <c:v>14.4</c:v>
                </c:pt>
                <c:pt idx="1">
                  <c:v>7.7</c:v>
                </c:pt>
                <c:pt idx="2">
                  <c:v>11.3</c:v>
                </c:pt>
              </c:numCache>
            </c:numRef>
          </c:val>
          <c:extLst>
            <c:ext xmlns:c16="http://schemas.microsoft.com/office/drawing/2014/chart" uri="{C3380CC4-5D6E-409C-BE32-E72D297353CC}">
              <c16:uniqueId val="{00000002-0AB2-4C3E-8B30-E40AD447308F}"/>
            </c:ext>
          </c:extLst>
        </c:ser>
        <c:dLbls>
          <c:dLblPos val="ctr"/>
          <c:showLegendKey val="0"/>
          <c:showVal val="1"/>
          <c:showCatName val="0"/>
          <c:showSerName val="0"/>
          <c:showPercent val="0"/>
          <c:showBubbleSize val="0"/>
        </c:dLbls>
        <c:gapWidth val="150"/>
        <c:overlap val="100"/>
        <c:axId val="1803773232"/>
        <c:axId val="1803756592"/>
      </c:barChart>
      <c:catAx>
        <c:axId val="1803773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803756592"/>
        <c:crosses val="autoZero"/>
        <c:auto val="1"/>
        <c:lblAlgn val="ctr"/>
        <c:lblOffset val="100"/>
        <c:noMultiLvlLbl val="0"/>
      </c:catAx>
      <c:valAx>
        <c:axId val="1803756592"/>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803773232"/>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'[Elevers drogvanor Värmland åk 9 gy åk 2 2023.xlsx]Skolk'!$A$3</c:f>
              <c:strCache>
                <c:ptCount val="1"/>
                <c:pt idx="0">
                  <c:v>Nej</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2023.xlsx]Skolk'!$B$2:$D$2</c:f>
              <c:strCache>
                <c:ptCount val="3"/>
                <c:pt idx="0">
                  <c:v>Tjejer</c:v>
                </c:pt>
                <c:pt idx="1">
                  <c:v>Killar</c:v>
                </c:pt>
                <c:pt idx="2">
                  <c:v>Totalt</c:v>
                </c:pt>
              </c:strCache>
            </c:strRef>
          </c:cat>
          <c:val>
            <c:numRef>
              <c:f>'[Elevers drogvanor Värmland åk 9 gy åk 2 2023.xlsx]Skolk'!$B$3:$D$3</c:f>
              <c:numCache>
                <c:formatCode>0</c:formatCode>
                <c:ptCount val="3"/>
                <c:pt idx="0">
                  <c:v>71.900000000000006</c:v>
                </c:pt>
                <c:pt idx="1">
                  <c:v>74.8</c:v>
                </c:pt>
                <c:pt idx="2">
                  <c:v>73.099999999999994</c:v>
                </c:pt>
              </c:numCache>
            </c:numRef>
          </c:val>
          <c:extLst>
            <c:ext xmlns:c16="http://schemas.microsoft.com/office/drawing/2014/chart" uri="{C3380CC4-5D6E-409C-BE32-E72D297353CC}">
              <c16:uniqueId val="{00000000-4374-45E6-81CC-87495FB7C2E2}"/>
            </c:ext>
          </c:extLst>
        </c:ser>
        <c:ser>
          <c:idx val="1"/>
          <c:order val="1"/>
          <c:tx>
            <c:strRef>
              <c:f>'[Elevers drogvanor Värmland åk 9 gy åk 2 2023.xlsx]Skolk'!$A$4</c:f>
              <c:strCache>
                <c:ptCount val="1"/>
                <c:pt idx="0">
                  <c:v>Ja, någon gång per termin</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2023.xlsx]Skolk'!$B$2:$D$2</c:f>
              <c:strCache>
                <c:ptCount val="3"/>
                <c:pt idx="0">
                  <c:v>Tjejer</c:v>
                </c:pt>
                <c:pt idx="1">
                  <c:v>Killar</c:v>
                </c:pt>
                <c:pt idx="2">
                  <c:v>Totalt</c:v>
                </c:pt>
              </c:strCache>
            </c:strRef>
          </c:cat>
          <c:val>
            <c:numRef>
              <c:f>'[Elevers drogvanor Värmland åk 9 gy åk 2 2023.xlsx]Skolk'!$B$4:$D$4</c:f>
              <c:numCache>
                <c:formatCode>0</c:formatCode>
                <c:ptCount val="3"/>
                <c:pt idx="0">
                  <c:v>13.4</c:v>
                </c:pt>
                <c:pt idx="1">
                  <c:v>14.1</c:v>
                </c:pt>
                <c:pt idx="2">
                  <c:v>13.9</c:v>
                </c:pt>
              </c:numCache>
            </c:numRef>
          </c:val>
          <c:extLst>
            <c:ext xmlns:c16="http://schemas.microsoft.com/office/drawing/2014/chart" uri="{C3380CC4-5D6E-409C-BE32-E72D297353CC}">
              <c16:uniqueId val="{00000001-4374-45E6-81CC-87495FB7C2E2}"/>
            </c:ext>
          </c:extLst>
        </c:ser>
        <c:ser>
          <c:idx val="2"/>
          <c:order val="2"/>
          <c:tx>
            <c:strRef>
              <c:f>'[Elevers drogvanor Värmland åk 9 gy åk 2 2023.xlsx]Skolk'!$A$5</c:f>
              <c:strCache>
                <c:ptCount val="1"/>
                <c:pt idx="0">
                  <c:v>Ja, en gång/månad</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2023.xlsx]Skolk'!$B$2:$D$2</c:f>
              <c:strCache>
                <c:ptCount val="3"/>
                <c:pt idx="0">
                  <c:v>Tjejer</c:v>
                </c:pt>
                <c:pt idx="1">
                  <c:v>Killar</c:v>
                </c:pt>
                <c:pt idx="2">
                  <c:v>Totalt</c:v>
                </c:pt>
              </c:strCache>
            </c:strRef>
          </c:cat>
          <c:val>
            <c:numRef>
              <c:f>'[Elevers drogvanor Värmland åk 9 gy åk 2 2023.xlsx]Skolk'!$B$5:$D$5</c:f>
              <c:numCache>
                <c:formatCode>0</c:formatCode>
                <c:ptCount val="3"/>
                <c:pt idx="0">
                  <c:v>3.4</c:v>
                </c:pt>
                <c:pt idx="1">
                  <c:v>4</c:v>
                </c:pt>
                <c:pt idx="2">
                  <c:v>3.7</c:v>
                </c:pt>
              </c:numCache>
            </c:numRef>
          </c:val>
          <c:extLst>
            <c:ext xmlns:c16="http://schemas.microsoft.com/office/drawing/2014/chart" uri="{C3380CC4-5D6E-409C-BE32-E72D297353CC}">
              <c16:uniqueId val="{00000002-4374-45E6-81CC-87495FB7C2E2}"/>
            </c:ext>
          </c:extLst>
        </c:ser>
        <c:ser>
          <c:idx val="3"/>
          <c:order val="3"/>
          <c:tx>
            <c:strRef>
              <c:f>'[Elevers drogvanor Värmland åk 9 gy åk 2 2023.xlsx]Skolk'!$A$6</c:f>
              <c:strCache>
                <c:ptCount val="1"/>
                <c:pt idx="0">
                  <c:v>Ja, 2 ggr/månad eller mer</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2023.xlsx]Skolk'!$B$2:$D$2</c:f>
              <c:strCache>
                <c:ptCount val="3"/>
                <c:pt idx="0">
                  <c:v>Tjejer</c:v>
                </c:pt>
                <c:pt idx="1">
                  <c:v>Killar</c:v>
                </c:pt>
                <c:pt idx="2">
                  <c:v>Totalt</c:v>
                </c:pt>
              </c:strCache>
            </c:strRef>
          </c:cat>
          <c:val>
            <c:numRef>
              <c:f>'[Elevers drogvanor Värmland åk 9 gy åk 2 2023.xlsx]Skolk'!$B$6:$D$6</c:f>
              <c:numCache>
                <c:formatCode>0</c:formatCode>
                <c:ptCount val="3"/>
                <c:pt idx="0">
                  <c:v>11.4</c:v>
                </c:pt>
                <c:pt idx="1">
                  <c:v>7.1</c:v>
                </c:pt>
                <c:pt idx="2">
                  <c:v>9.3000000000000007</c:v>
                </c:pt>
              </c:numCache>
            </c:numRef>
          </c:val>
          <c:extLst>
            <c:ext xmlns:c16="http://schemas.microsoft.com/office/drawing/2014/chart" uri="{C3380CC4-5D6E-409C-BE32-E72D297353CC}">
              <c16:uniqueId val="{00000003-4374-45E6-81CC-87495FB7C2E2}"/>
            </c:ext>
          </c:extLst>
        </c:ser>
        <c:dLbls>
          <c:dLblPos val="ctr"/>
          <c:showLegendKey val="0"/>
          <c:showVal val="1"/>
          <c:showCatName val="0"/>
          <c:showSerName val="0"/>
          <c:showPercent val="0"/>
          <c:showBubbleSize val="0"/>
        </c:dLbls>
        <c:gapWidth val="150"/>
        <c:overlap val="100"/>
        <c:axId val="1844563520"/>
        <c:axId val="1844551872"/>
      </c:barChart>
      <c:catAx>
        <c:axId val="1844563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844551872"/>
        <c:crosses val="autoZero"/>
        <c:auto val="1"/>
        <c:lblAlgn val="ctr"/>
        <c:lblOffset val="100"/>
        <c:noMultiLvlLbl val="0"/>
      </c:catAx>
      <c:valAx>
        <c:axId val="1844551872"/>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844563520"/>
        <c:crosses val="autoZero"/>
        <c:crossBetween val="between"/>
        <c:majorUnit val="10"/>
      </c:valAx>
      <c:spPr>
        <a:noFill/>
        <a:ln>
          <a:noFill/>
        </a:ln>
        <a:effectLst/>
      </c:spPr>
    </c:plotArea>
    <c:legend>
      <c:legendPos val="t"/>
      <c:layout>
        <c:manualLayout>
          <c:xMode val="edge"/>
          <c:yMode val="edge"/>
          <c:x val="5.4624027777777785E-2"/>
          <c:y val="2.3518518518518518E-2"/>
          <c:w val="0.92250194444444444"/>
          <c:h val="0.16254135802469136"/>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2023.xlsx]Rökdebut 13 år'!$B$2</c:f>
              <c:strCache>
                <c:ptCount val="1"/>
                <c:pt idx="0">
                  <c:v>Totalt</c:v>
                </c:pt>
              </c:strCache>
            </c:strRef>
          </c:tx>
          <c:spPr>
            <a:solidFill>
              <a:schemeClr val="accent1"/>
            </a:solidFill>
            <a:ln>
              <a:noFill/>
            </a:ln>
            <a:effectLst/>
          </c:spPr>
          <c:invertIfNegative val="0"/>
          <c:dLbls>
            <c:dLbl>
              <c:idx val="10"/>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1D8-4F95-AE16-85CDBF31C63A}"/>
                </c:ext>
              </c:extLst>
            </c:dLbl>
            <c:dLbl>
              <c:idx val="1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1D8-4F95-AE16-85CDBF31C63A}"/>
                </c:ext>
              </c:extLst>
            </c:dLbl>
            <c:dLbl>
              <c:idx val="16"/>
              <c:layout>
                <c:manualLayout>
                  <c:x val="-1.2935035758548312E-16"/>
                  <c:y val="-7.8395061728395062E-3"/>
                </c:manualLayout>
              </c:layout>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1D8-4F95-AE16-85CDBF31C63A}"/>
                </c:ext>
              </c:extLst>
            </c:dLbl>
            <c:dLbl>
              <c:idx val="17"/>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A-E1D8-4F95-AE16-85CDBF31C63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2023.xlsx]Rökdebut 13 år'!$A$3:$A$20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2023.xlsx]Rökdebut 13 år'!$B$3:$B$20</c:f>
              <c:numCache>
                <c:formatCode>0</c:formatCode>
                <c:ptCount val="18"/>
                <c:pt idx="0">
                  <c:v>8.8000000000000007</c:v>
                </c:pt>
                <c:pt idx="1">
                  <c:v>23.5</c:v>
                </c:pt>
                <c:pt idx="2">
                  <c:v>13.6</c:v>
                </c:pt>
                <c:pt idx="3">
                  <c:v>11.4</c:v>
                </c:pt>
                <c:pt idx="4">
                  <c:v>13</c:v>
                </c:pt>
                <c:pt idx="5">
                  <c:v>16.7</c:v>
                </c:pt>
                <c:pt idx="6">
                  <c:v>7</c:v>
                </c:pt>
                <c:pt idx="7">
                  <c:v>7.3</c:v>
                </c:pt>
                <c:pt idx="8">
                  <c:v>22.2</c:v>
                </c:pt>
                <c:pt idx="9">
                  <c:v>10.1</c:v>
                </c:pt>
                <c:pt idx="10">
                  <c:v>10.3</c:v>
                </c:pt>
                <c:pt idx="12">
                  <c:v>21</c:v>
                </c:pt>
                <c:pt idx="13">
                  <c:v>18.399999999999999</c:v>
                </c:pt>
                <c:pt idx="15">
                  <c:v>21.6</c:v>
                </c:pt>
                <c:pt idx="16">
                  <c:v>12.1</c:v>
                </c:pt>
                <c:pt idx="17">
                  <c:v>11</c:v>
                </c:pt>
              </c:numCache>
            </c:numRef>
          </c:val>
          <c:extLst>
            <c:ext xmlns:c16="http://schemas.microsoft.com/office/drawing/2014/chart" uri="{C3380CC4-5D6E-409C-BE32-E72D297353CC}">
              <c16:uniqueId val="{00000002-E1D8-4F95-AE16-85CDBF31C63A}"/>
            </c:ext>
          </c:extLst>
        </c:ser>
        <c:ser>
          <c:idx val="1"/>
          <c:order val="1"/>
          <c:tx>
            <c:strRef>
              <c:f>'[Elevers drogvanor Värmland åk 9 gy åk 2 2023.xlsx]Rökdebut 13 år'!$C$2</c:f>
              <c:strCache>
                <c:ptCount val="1"/>
                <c:pt idx="0">
                  <c:v>Killar</c:v>
                </c:pt>
              </c:strCache>
            </c:strRef>
          </c:tx>
          <c:spPr>
            <a:solidFill>
              <a:schemeClr val="accent1">
                <a:lumMod val="40000"/>
                <a:lumOff val="60000"/>
              </a:schemeClr>
            </a:solidFill>
            <a:ln>
              <a:noFill/>
            </a:ln>
            <a:effectLst/>
          </c:spPr>
          <c:invertIfNegative val="0"/>
          <c:dLbls>
            <c:dLbl>
              <c:idx val="16"/>
              <c:layout>
                <c:manualLayout>
                  <c:x val="0"/>
                  <c:y val="1.17592592592592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1D8-4F95-AE16-85CDBF31C63A}"/>
                </c:ext>
              </c:extLst>
            </c:dLbl>
            <c:dLbl>
              <c:idx val="17"/>
              <c:layout>
                <c:manualLayout>
                  <c:x val="-3.5277777777779069E-3"/>
                  <c:y val="1.95987654320987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1D8-4F95-AE16-85CDBF31C63A}"/>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2023.xlsx]Rökdebut 13 år'!$A$3:$A$20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2023.xlsx]Rökdebut 13 år'!$C$3:$C$20</c:f>
              <c:numCache>
                <c:formatCode>General</c:formatCode>
                <c:ptCount val="18"/>
                <c:pt idx="16" formatCode="0">
                  <c:v>10.8</c:v>
                </c:pt>
                <c:pt idx="17" formatCode="0">
                  <c:v>10</c:v>
                </c:pt>
              </c:numCache>
            </c:numRef>
          </c:val>
          <c:extLst>
            <c:ext xmlns:c16="http://schemas.microsoft.com/office/drawing/2014/chart" uri="{C3380CC4-5D6E-409C-BE32-E72D297353CC}">
              <c16:uniqueId val="{00000003-E1D8-4F95-AE16-85CDBF31C63A}"/>
            </c:ext>
          </c:extLst>
        </c:ser>
        <c:ser>
          <c:idx val="2"/>
          <c:order val="2"/>
          <c:tx>
            <c:strRef>
              <c:f>'[Elevers drogvanor Värmland åk 9 gy åk 2 2023.xlsx]Rökdebut 13 år'!$D$2</c:f>
              <c:strCache>
                <c:ptCount val="1"/>
                <c:pt idx="0">
                  <c:v>Tjejer</c:v>
                </c:pt>
              </c:strCache>
            </c:strRef>
          </c:tx>
          <c:spPr>
            <a:solidFill>
              <a:schemeClr val="accent3"/>
            </a:solidFill>
            <a:ln>
              <a:noFill/>
            </a:ln>
            <a:effectLst/>
          </c:spPr>
          <c:invertIfNegative val="0"/>
          <c:dLbls>
            <c:dLbl>
              <c:idx val="16"/>
              <c:layout>
                <c:manualLayout>
                  <c:x val="-1.2935035758548312E-16"/>
                  <c:y val="-2.74382716049382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D8-4F95-AE16-85CDBF31C63A}"/>
                </c:ext>
              </c:extLst>
            </c:dLbl>
            <c:dLbl>
              <c:idx val="17"/>
              <c:layout>
                <c:manualLayout>
                  <c:x val="3.5277777777776484E-3"/>
                  <c:y val="-7.83950617283950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1D8-4F95-AE16-85CDBF31C63A}"/>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2023.xlsx]Rökdebut 13 år'!$A$3:$A$20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2023.xlsx]Rökdebut 13 år'!$D$3:$D$20</c:f>
              <c:numCache>
                <c:formatCode>General</c:formatCode>
                <c:ptCount val="18"/>
                <c:pt idx="16" formatCode="0">
                  <c:v>12.5</c:v>
                </c:pt>
                <c:pt idx="17" formatCode="0">
                  <c:v>12</c:v>
                </c:pt>
              </c:numCache>
            </c:numRef>
          </c:val>
          <c:extLst>
            <c:ext xmlns:c16="http://schemas.microsoft.com/office/drawing/2014/chart" uri="{C3380CC4-5D6E-409C-BE32-E72D297353CC}">
              <c16:uniqueId val="{00000004-E1D8-4F95-AE16-85CDBF31C63A}"/>
            </c:ext>
          </c:extLst>
        </c:ser>
        <c:dLbls>
          <c:dLblPos val="outEnd"/>
          <c:showLegendKey val="0"/>
          <c:showVal val="1"/>
          <c:showCatName val="0"/>
          <c:showSerName val="0"/>
          <c:showPercent val="0"/>
          <c:showBubbleSize val="0"/>
        </c:dLbls>
        <c:gapWidth val="219"/>
        <c:overlap val="-27"/>
        <c:axId val="194371128"/>
        <c:axId val="194371456"/>
      </c:barChart>
      <c:catAx>
        <c:axId val="194371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4371456"/>
        <c:crosses val="autoZero"/>
        <c:auto val="1"/>
        <c:lblAlgn val="l"/>
        <c:lblOffset val="100"/>
        <c:noMultiLvlLbl val="0"/>
      </c:catAx>
      <c:valAx>
        <c:axId val="194371456"/>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4371128"/>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'[Elevers drogvanor Värmland åk 9 gy åk 2 2023.xlsx]köpa cigg'!$B$3</c:f>
              <c:strCache>
                <c:ptCount val="1"/>
                <c:pt idx="0">
                  <c:v>Tjejer</c:v>
                </c:pt>
              </c:strCache>
            </c:strRef>
          </c:tx>
          <c:spPr>
            <a:solidFill>
              <a:srgbClr val="A5A5A5"/>
            </a:solidFill>
            <a:ln>
              <a:noFill/>
            </a:ln>
            <a:effectLst/>
          </c:spPr>
          <c:invertIfNegative val="0"/>
          <c:dLbls>
            <c:dLbl>
              <c:idx val="0"/>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E23-4DDF-BF7D-1853C1ED7FFE}"/>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2023.xlsx]köpa cigg'!$A$4:$A$8</c:f>
              <c:strCache>
                <c:ptCount val="5"/>
                <c:pt idx="0">
                  <c:v>Från föräldrar/vårdnadshavare</c:v>
                </c:pt>
                <c:pt idx="1">
                  <c:v>Försäljare smuggelcigaretter</c:v>
                </c:pt>
                <c:pt idx="2">
                  <c:v>Köper själv</c:v>
                </c:pt>
                <c:pt idx="3">
                  <c:v>Annan person</c:v>
                </c:pt>
                <c:pt idx="4">
                  <c:v>Från kompisar</c:v>
                </c:pt>
              </c:strCache>
            </c:strRef>
          </c:cat>
          <c:val>
            <c:numRef>
              <c:f>'[Elevers drogvanor Värmland åk 9 gy åk 2 2023.xlsx]köpa cigg'!$B$4:$B$8</c:f>
              <c:numCache>
                <c:formatCode>0</c:formatCode>
                <c:ptCount val="5"/>
                <c:pt idx="0">
                  <c:v>1.3</c:v>
                </c:pt>
                <c:pt idx="1">
                  <c:v>10.4</c:v>
                </c:pt>
                <c:pt idx="2">
                  <c:v>11.7</c:v>
                </c:pt>
                <c:pt idx="3">
                  <c:v>35.1</c:v>
                </c:pt>
                <c:pt idx="4">
                  <c:v>41.6</c:v>
                </c:pt>
              </c:numCache>
            </c:numRef>
          </c:val>
          <c:extLst>
            <c:ext xmlns:c16="http://schemas.microsoft.com/office/drawing/2014/chart" uri="{C3380CC4-5D6E-409C-BE32-E72D297353CC}">
              <c16:uniqueId val="{00000001-4E23-4DDF-BF7D-1853C1ED7FFE}"/>
            </c:ext>
          </c:extLst>
        </c:ser>
        <c:ser>
          <c:idx val="1"/>
          <c:order val="1"/>
          <c:tx>
            <c:strRef>
              <c:f>'[Elevers drogvanor Värmland åk 9 gy åk 2 2023.xlsx]köpa cigg'!$C$3</c:f>
              <c:strCache>
                <c:ptCount val="1"/>
                <c:pt idx="0">
                  <c:v>Killar</c:v>
                </c:pt>
              </c:strCache>
            </c:strRef>
          </c:tx>
          <c:spPr>
            <a:solidFill>
              <a:srgbClr val="4472C4">
                <a:lumMod val="40000"/>
                <a:lumOff val="60000"/>
              </a:srgb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4E23-4DDF-BF7D-1853C1ED7FFE}"/>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2023.xlsx]köpa cigg'!$A$4:$A$8</c:f>
              <c:strCache>
                <c:ptCount val="5"/>
                <c:pt idx="0">
                  <c:v>Från föräldrar/vårdnadshavare</c:v>
                </c:pt>
                <c:pt idx="1">
                  <c:v>Försäljare smuggelcigaretter</c:v>
                </c:pt>
                <c:pt idx="2">
                  <c:v>Köper själv</c:v>
                </c:pt>
                <c:pt idx="3">
                  <c:v>Annan person</c:v>
                </c:pt>
                <c:pt idx="4">
                  <c:v>Från kompisar</c:v>
                </c:pt>
              </c:strCache>
            </c:strRef>
          </c:cat>
          <c:val>
            <c:numRef>
              <c:f>'[Elevers drogvanor Värmland åk 9 gy åk 2 2023.xlsx]köpa cigg'!$C$4:$C$8</c:f>
              <c:numCache>
                <c:formatCode>0</c:formatCode>
                <c:ptCount val="5"/>
                <c:pt idx="0">
                  <c:v>0</c:v>
                </c:pt>
                <c:pt idx="1">
                  <c:v>14</c:v>
                </c:pt>
                <c:pt idx="2">
                  <c:v>19.3</c:v>
                </c:pt>
                <c:pt idx="3">
                  <c:v>28.1</c:v>
                </c:pt>
                <c:pt idx="4">
                  <c:v>38.6</c:v>
                </c:pt>
              </c:numCache>
            </c:numRef>
          </c:val>
          <c:extLst>
            <c:ext xmlns:c16="http://schemas.microsoft.com/office/drawing/2014/chart" uri="{C3380CC4-5D6E-409C-BE32-E72D297353CC}">
              <c16:uniqueId val="{00000003-4E23-4DDF-BF7D-1853C1ED7FFE}"/>
            </c:ext>
          </c:extLst>
        </c:ser>
        <c:ser>
          <c:idx val="2"/>
          <c:order val="2"/>
          <c:tx>
            <c:strRef>
              <c:f>'[Elevers drogvanor Värmland åk 9 gy åk 2 2023.xlsx]köpa cigg'!$D$3</c:f>
              <c:strCache>
                <c:ptCount val="1"/>
                <c:pt idx="0">
                  <c:v>Totalt</c:v>
                </c:pt>
              </c:strCache>
            </c:strRef>
          </c:tx>
          <c:spPr>
            <a:solidFill>
              <a:srgbClr val="4472C4"/>
            </a:solidFill>
            <a:ln>
              <a:noFill/>
            </a:ln>
            <a:effectLst/>
          </c:spPr>
          <c:invertIfNegative val="0"/>
          <c:dLbls>
            <c:dLbl>
              <c:idx val="0"/>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E23-4DDF-BF7D-1853C1ED7FFE}"/>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2023.xlsx]köpa cigg'!$A$4:$A$8</c:f>
              <c:strCache>
                <c:ptCount val="5"/>
                <c:pt idx="0">
                  <c:v>Från föräldrar/vårdnadshavare</c:v>
                </c:pt>
                <c:pt idx="1">
                  <c:v>Försäljare smuggelcigaretter</c:v>
                </c:pt>
                <c:pt idx="2">
                  <c:v>Köper själv</c:v>
                </c:pt>
                <c:pt idx="3">
                  <c:v>Annan person</c:v>
                </c:pt>
                <c:pt idx="4">
                  <c:v>Från kompisar</c:v>
                </c:pt>
              </c:strCache>
            </c:strRef>
          </c:cat>
          <c:val>
            <c:numRef>
              <c:f>'[Elevers drogvanor Värmland åk 9 gy åk 2 2023.xlsx]köpa cigg'!$D$4:$D$8</c:f>
              <c:numCache>
                <c:formatCode>0</c:formatCode>
                <c:ptCount val="5"/>
                <c:pt idx="0">
                  <c:v>1.4</c:v>
                </c:pt>
                <c:pt idx="1">
                  <c:v>11.7</c:v>
                </c:pt>
                <c:pt idx="2">
                  <c:v>16.600000000000001</c:v>
                </c:pt>
                <c:pt idx="3">
                  <c:v>31</c:v>
                </c:pt>
                <c:pt idx="4">
                  <c:v>39.299999999999997</c:v>
                </c:pt>
              </c:numCache>
            </c:numRef>
          </c:val>
          <c:extLst>
            <c:ext xmlns:c16="http://schemas.microsoft.com/office/drawing/2014/chart" uri="{C3380CC4-5D6E-409C-BE32-E72D297353CC}">
              <c16:uniqueId val="{00000005-4E23-4DDF-BF7D-1853C1ED7FFE}"/>
            </c:ext>
          </c:extLst>
        </c:ser>
        <c:dLbls>
          <c:dLblPos val="outEnd"/>
          <c:showLegendKey val="0"/>
          <c:showVal val="1"/>
          <c:showCatName val="0"/>
          <c:showSerName val="0"/>
          <c:showPercent val="0"/>
          <c:showBubbleSize val="0"/>
        </c:dLbls>
        <c:gapWidth val="182"/>
        <c:axId val="497394944"/>
        <c:axId val="497392320"/>
      </c:barChart>
      <c:catAx>
        <c:axId val="497394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97392320"/>
        <c:crosses val="autoZero"/>
        <c:auto val="1"/>
        <c:lblAlgn val="ctr"/>
        <c:lblOffset val="100"/>
        <c:noMultiLvlLbl val="0"/>
      </c:catAx>
      <c:valAx>
        <c:axId val="4973923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97394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2023.xlsx]Sluta röka'!$M$2</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2023.xlsx]Sluta röka'!$L$3:$L$4</c:f>
              <c:strCache>
                <c:ptCount val="2"/>
                <c:pt idx="0">
                  <c:v>Årskurs 9</c:v>
                </c:pt>
                <c:pt idx="1">
                  <c:v>Gymnasiet år 2</c:v>
                </c:pt>
              </c:strCache>
            </c:strRef>
          </c:cat>
          <c:val>
            <c:numRef>
              <c:f>'[Elevers drogvanor Värmland åk 9 gy åk 2 2023.xlsx]Sluta röka'!$M$3:$M$4</c:f>
              <c:numCache>
                <c:formatCode>0</c:formatCode>
                <c:ptCount val="2"/>
                <c:pt idx="0">
                  <c:v>56.6</c:v>
                </c:pt>
                <c:pt idx="1">
                  <c:v>56.2</c:v>
                </c:pt>
              </c:numCache>
            </c:numRef>
          </c:val>
          <c:extLst>
            <c:ext xmlns:c16="http://schemas.microsoft.com/office/drawing/2014/chart" uri="{C3380CC4-5D6E-409C-BE32-E72D297353CC}">
              <c16:uniqueId val="{00000000-492C-4B43-A592-F7E5A2574131}"/>
            </c:ext>
          </c:extLst>
        </c:ser>
        <c:ser>
          <c:idx val="1"/>
          <c:order val="1"/>
          <c:tx>
            <c:strRef>
              <c:f>'[Elevers drogvanor Värmland åk 9 gy åk 2 2023.xlsx]Sluta röka'!$N$2</c:f>
              <c:strCache>
                <c:ptCount val="1"/>
                <c:pt idx="0">
                  <c:v>Killar</c:v>
                </c:pt>
              </c:strCache>
            </c:strRef>
          </c:tx>
          <c:spPr>
            <a:solidFill>
              <a:srgbClr val="4472C4">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2023.xlsx]Sluta röka'!$L$3:$L$4</c:f>
              <c:strCache>
                <c:ptCount val="2"/>
                <c:pt idx="0">
                  <c:v>Årskurs 9</c:v>
                </c:pt>
                <c:pt idx="1">
                  <c:v>Gymnasiet år 2</c:v>
                </c:pt>
              </c:strCache>
            </c:strRef>
          </c:cat>
          <c:val>
            <c:numRef>
              <c:f>'[Elevers drogvanor Värmland åk 9 gy åk 2 2023.xlsx]Sluta röka'!$N$3:$N$4</c:f>
              <c:numCache>
                <c:formatCode>0</c:formatCode>
                <c:ptCount val="2"/>
                <c:pt idx="0">
                  <c:v>47.5</c:v>
                </c:pt>
                <c:pt idx="1">
                  <c:v>52.3</c:v>
                </c:pt>
              </c:numCache>
            </c:numRef>
          </c:val>
          <c:extLst>
            <c:ext xmlns:c16="http://schemas.microsoft.com/office/drawing/2014/chart" uri="{C3380CC4-5D6E-409C-BE32-E72D297353CC}">
              <c16:uniqueId val="{00000001-492C-4B43-A592-F7E5A2574131}"/>
            </c:ext>
          </c:extLst>
        </c:ser>
        <c:ser>
          <c:idx val="2"/>
          <c:order val="2"/>
          <c:tx>
            <c:strRef>
              <c:f>'[Elevers drogvanor Värmland åk 9 gy åk 2 2023.xlsx]Sluta röka'!$O$2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2023.xlsx]Sluta röka'!$L$3:$L$4</c:f>
              <c:strCache>
                <c:ptCount val="2"/>
                <c:pt idx="0">
                  <c:v>Årskurs 9</c:v>
                </c:pt>
                <c:pt idx="1">
                  <c:v>Gymnasiet år 2</c:v>
                </c:pt>
              </c:strCache>
            </c:strRef>
          </c:cat>
          <c:val>
            <c:numRef>
              <c:f>'[Elevers drogvanor Värmland åk 9 gy åk 2 2023.xlsx]Sluta röka'!$O$3:$O$4</c:f>
              <c:numCache>
                <c:formatCode>0</c:formatCode>
                <c:ptCount val="2"/>
                <c:pt idx="0">
                  <c:v>67.5</c:v>
                </c:pt>
                <c:pt idx="1">
                  <c:v>61.3</c:v>
                </c:pt>
              </c:numCache>
            </c:numRef>
          </c:val>
          <c:extLst>
            <c:ext xmlns:c16="http://schemas.microsoft.com/office/drawing/2014/chart" uri="{C3380CC4-5D6E-409C-BE32-E72D297353CC}">
              <c16:uniqueId val="{00000002-492C-4B43-A592-F7E5A2574131}"/>
            </c:ext>
          </c:extLst>
        </c:ser>
        <c:dLbls>
          <c:dLblPos val="outEnd"/>
          <c:showLegendKey val="0"/>
          <c:showVal val="1"/>
          <c:showCatName val="0"/>
          <c:showSerName val="0"/>
          <c:showPercent val="0"/>
          <c:showBubbleSize val="0"/>
        </c:dLbls>
        <c:gapWidth val="219"/>
        <c:overlap val="-27"/>
        <c:axId val="535771712"/>
        <c:axId val="535772040"/>
      </c:barChart>
      <c:catAx>
        <c:axId val="53577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35772040"/>
        <c:crosses val="autoZero"/>
        <c:auto val="1"/>
        <c:lblAlgn val="ctr"/>
        <c:lblOffset val="100"/>
        <c:noMultiLvlLbl val="0"/>
      </c:catAx>
      <c:valAx>
        <c:axId val="53577204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35771712"/>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2023.xlsx]Trend vattenpipa'!$A$4</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4EF8-43BB-9776-600E7EF261B8}"/>
                </c:ext>
              </c:extLst>
            </c:dLbl>
            <c:dLbl>
              <c:idx val="2"/>
              <c:delete val="1"/>
              <c:extLst>
                <c:ext xmlns:c15="http://schemas.microsoft.com/office/drawing/2012/chart" uri="{CE6537A1-D6FC-4f65-9D91-7224C49458BB}"/>
                <c:ext xmlns:c16="http://schemas.microsoft.com/office/drawing/2014/chart" uri="{C3380CC4-5D6E-409C-BE32-E72D297353CC}">
                  <c16:uniqueId val="{00000001-4EF8-43BB-9776-600E7EF261B8}"/>
                </c:ext>
              </c:extLst>
            </c:dLbl>
            <c:dLbl>
              <c:idx val="3"/>
              <c:delete val="1"/>
              <c:extLst>
                <c:ext xmlns:c15="http://schemas.microsoft.com/office/drawing/2012/chart" uri="{CE6537A1-D6FC-4f65-9D91-7224C49458BB}"/>
                <c:ext xmlns:c16="http://schemas.microsoft.com/office/drawing/2014/chart" uri="{C3380CC4-5D6E-409C-BE32-E72D297353CC}">
                  <c16:uniqueId val="{00000002-4EF8-43BB-9776-600E7EF261B8}"/>
                </c:ext>
              </c:extLst>
            </c:dLbl>
            <c:dLbl>
              <c:idx val="4"/>
              <c:delete val="1"/>
              <c:extLst>
                <c:ext xmlns:c15="http://schemas.microsoft.com/office/drawing/2012/chart" uri="{CE6537A1-D6FC-4f65-9D91-7224C49458BB}"/>
                <c:ext xmlns:c16="http://schemas.microsoft.com/office/drawing/2014/chart" uri="{C3380CC4-5D6E-409C-BE32-E72D297353CC}">
                  <c16:uniqueId val="{00000003-4EF8-43BB-9776-600E7EF261B8}"/>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EF8-43BB-9776-600E7EF261B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 vattenpipa'!$B$3:$G$3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 vattenpipa'!$B$4:$G$4</c:f>
              <c:numCache>
                <c:formatCode>0</c:formatCode>
                <c:ptCount val="6"/>
                <c:pt idx="0">
                  <c:v>14.3</c:v>
                </c:pt>
                <c:pt idx="1">
                  <c:v>10.9</c:v>
                </c:pt>
                <c:pt idx="2">
                  <c:v>8.9</c:v>
                </c:pt>
                <c:pt idx="3">
                  <c:v>7.7</c:v>
                </c:pt>
                <c:pt idx="4">
                  <c:v>5.8</c:v>
                </c:pt>
                <c:pt idx="5">
                  <c:v>4</c:v>
                </c:pt>
              </c:numCache>
            </c:numRef>
          </c:val>
          <c:smooth val="0"/>
          <c:extLst>
            <c:ext xmlns:c16="http://schemas.microsoft.com/office/drawing/2014/chart" uri="{C3380CC4-5D6E-409C-BE32-E72D297353CC}">
              <c16:uniqueId val="{00000005-4EF8-43BB-9776-600E7EF261B8}"/>
            </c:ext>
          </c:extLst>
        </c:ser>
        <c:ser>
          <c:idx val="1"/>
          <c:order val="1"/>
          <c:tx>
            <c:strRef>
              <c:f>'[Elevers drogvanor Värmland åk 9 gy åk 2 2023.xlsx]Trend vattenpipa'!$A$5</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6-4EF8-43BB-9776-600E7EF261B8}"/>
                </c:ext>
              </c:extLst>
            </c:dLbl>
            <c:dLbl>
              <c:idx val="2"/>
              <c:delete val="1"/>
              <c:extLst>
                <c:ext xmlns:c15="http://schemas.microsoft.com/office/drawing/2012/chart" uri="{CE6537A1-D6FC-4f65-9D91-7224C49458BB}"/>
                <c:ext xmlns:c16="http://schemas.microsoft.com/office/drawing/2014/chart" uri="{C3380CC4-5D6E-409C-BE32-E72D297353CC}">
                  <c16:uniqueId val="{00000007-4EF8-43BB-9776-600E7EF261B8}"/>
                </c:ext>
              </c:extLst>
            </c:dLbl>
            <c:dLbl>
              <c:idx val="3"/>
              <c:delete val="1"/>
              <c:extLst>
                <c:ext xmlns:c15="http://schemas.microsoft.com/office/drawing/2012/chart" uri="{CE6537A1-D6FC-4f65-9D91-7224C49458BB}"/>
                <c:ext xmlns:c16="http://schemas.microsoft.com/office/drawing/2014/chart" uri="{C3380CC4-5D6E-409C-BE32-E72D297353CC}">
                  <c16:uniqueId val="{00000008-4EF8-43BB-9776-600E7EF261B8}"/>
                </c:ext>
              </c:extLst>
            </c:dLbl>
            <c:dLbl>
              <c:idx val="4"/>
              <c:delete val="1"/>
              <c:extLst>
                <c:ext xmlns:c15="http://schemas.microsoft.com/office/drawing/2012/chart" uri="{CE6537A1-D6FC-4f65-9D91-7224C49458BB}"/>
                <c:ext xmlns:c16="http://schemas.microsoft.com/office/drawing/2014/chart" uri="{C3380CC4-5D6E-409C-BE32-E72D297353CC}">
                  <c16:uniqueId val="{00000009-4EF8-43BB-9776-600E7EF261B8}"/>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EF8-43BB-9776-600E7EF261B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 vattenpipa'!$B$3:$G$3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 vattenpipa'!$B$5:$G$5</c:f>
              <c:numCache>
                <c:formatCode>0</c:formatCode>
                <c:ptCount val="6"/>
                <c:pt idx="0">
                  <c:v>12.3</c:v>
                </c:pt>
                <c:pt idx="1">
                  <c:v>8</c:v>
                </c:pt>
                <c:pt idx="2">
                  <c:v>7.1</c:v>
                </c:pt>
                <c:pt idx="3">
                  <c:v>6.4</c:v>
                </c:pt>
                <c:pt idx="4">
                  <c:v>4.8</c:v>
                </c:pt>
                <c:pt idx="5">
                  <c:v>3.2</c:v>
                </c:pt>
              </c:numCache>
            </c:numRef>
          </c:val>
          <c:smooth val="0"/>
          <c:extLst>
            <c:ext xmlns:c16="http://schemas.microsoft.com/office/drawing/2014/chart" uri="{C3380CC4-5D6E-409C-BE32-E72D297353CC}">
              <c16:uniqueId val="{0000000B-4EF8-43BB-9776-600E7EF261B8}"/>
            </c:ext>
          </c:extLst>
        </c:ser>
        <c:ser>
          <c:idx val="2"/>
          <c:order val="2"/>
          <c:tx>
            <c:strRef>
              <c:f>'[Elevers drogvanor Värmland åk 9 gy åk 2 2023.xlsx]Trend vattenpipa'!$A$6</c:f>
              <c:strCache>
                <c:ptCount val="1"/>
                <c:pt idx="0">
                  <c:v>Killar, riket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C-4EF8-43BB-9776-600E7EF261B8}"/>
                </c:ext>
              </c:extLst>
            </c:dLbl>
            <c:dLbl>
              <c:idx val="2"/>
              <c:delete val="1"/>
              <c:extLst>
                <c:ext xmlns:c15="http://schemas.microsoft.com/office/drawing/2012/chart" uri="{CE6537A1-D6FC-4f65-9D91-7224C49458BB}"/>
                <c:ext xmlns:c16="http://schemas.microsoft.com/office/drawing/2014/chart" uri="{C3380CC4-5D6E-409C-BE32-E72D297353CC}">
                  <c16:uniqueId val="{0000000D-4EF8-43BB-9776-600E7EF261B8}"/>
                </c:ext>
              </c:extLst>
            </c:dLbl>
            <c:dLbl>
              <c:idx val="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EF8-43BB-9776-600E7EF261B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 vattenpipa'!$B$3:$G$3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 vattenpipa'!$B$6:$G$6</c:f>
              <c:numCache>
                <c:formatCode>General</c:formatCode>
                <c:ptCount val="6"/>
                <c:pt idx="0">
                  <c:v>16</c:v>
                </c:pt>
                <c:pt idx="1">
                  <c:v>13</c:v>
                </c:pt>
                <c:pt idx="2">
                  <c:v>11</c:v>
                </c:pt>
                <c:pt idx="3">
                  <c:v>11</c:v>
                </c:pt>
              </c:numCache>
            </c:numRef>
          </c:val>
          <c:smooth val="0"/>
          <c:extLst>
            <c:ext xmlns:c16="http://schemas.microsoft.com/office/drawing/2014/chart" uri="{C3380CC4-5D6E-409C-BE32-E72D297353CC}">
              <c16:uniqueId val="{0000000F-4EF8-43BB-9776-600E7EF261B8}"/>
            </c:ext>
          </c:extLst>
        </c:ser>
        <c:ser>
          <c:idx val="3"/>
          <c:order val="3"/>
          <c:tx>
            <c:strRef>
              <c:f>'[Elevers drogvanor Värmland åk 9 gy åk 2 2023.xlsx]Trend vattenpipa'!$A$7</c:f>
              <c:strCache>
                <c:ptCount val="1"/>
                <c:pt idx="0">
                  <c:v>Tjejer, riket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0-4EF8-43BB-9776-600E7EF261B8}"/>
                </c:ext>
              </c:extLst>
            </c:dLbl>
            <c:dLbl>
              <c:idx val="2"/>
              <c:delete val="1"/>
              <c:extLst>
                <c:ext xmlns:c15="http://schemas.microsoft.com/office/drawing/2012/chart" uri="{CE6537A1-D6FC-4f65-9D91-7224C49458BB}"/>
                <c:ext xmlns:c16="http://schemas.microsoft.com/office/drawing/2014/chart" uri="{C3380CC4-5D6E-409C-BE32-E72D297353CC}">
                  <c16:uniqueId val="{00000011-4EF8-43BB-9776-600E7EF261B8}"/>
                </c:ext>
              </c:extLst>
            </c:dLbl>
            <c:dLbl>
              <c:idx val="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EF8-43BB-9776-600E7EF261B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 vattenpipa'!$B$3:$G$3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 vattenpipa'!$B$7:$G$7</c:f>
              <c:numCache>
                <c:formatCode>General</c:formatCode>
                <c:ptCount val="6"/>
                <c:pt idx="0">
                  <c:v>18</c:v>
                </c:pt>
                <c:pt idx="1">
                  <c:v>12</c:v>
                </c:pt>
                <c:pt idx="2">
                  <c:v>11</c:v>
                </c:pt>
                <c:pt idx="3">
                  <c:v>10</c:v>
                </c:pt>
              </c:numCache>
            </c:numRef>
          </c:val>
          <c:smooth val="0"/>
          <c:extLst>
            <c:ext xmlns:c16="http://schemas.microsoft.com/office/drawing/2014/chart" uri="{C3380CC4-5D6E-409C-BE32-E72D297353CC}">
              <c16:uniqueId val="{00000013-4EF8-43BB-9776-600E7EF261B8}"/>
            </c:ext>
          </c:extLst>
        </c:ser>
        <c:dLbls>
          <c:dLblPos val="l"/>
          <c:showLegendKey val="0"/>
          <c:showVal val="1"/>
          <c:showCatName val="0"/>
          <c:showSerName val="0"/>
          <c:showPercent val="0"/>
          <c:showBubbleSize val="0"/>
        </c:dLbls>
        <c:marker val="1"/>
        <c:smooth val="0"/>
        <c:axId val="1434660847"/>
        <c:axId val="1146392287"/>
      </c:lineChart>
      <c:catAx>
        <c:axId val="1434660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146392287"/>
        <c:crosses val="autoZero"/>
        <c:auto val="1"/>
        <c:lblAlgn val="ctr"/>
        <c:lblOffset val="100"/>
        <c:noMultiLvlLbl val="0"/>
      </c:catAx>
      <c:valAx>
        <c:axId val="1146392287"/>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434660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Reversed" id="25">
  <a:schemeClr val="accent5"/>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20.xml><?xml version="1.0" encoding="utf-8"?>
<cs:colorStyle xmlns:cs="http://schemas.microsoft.com/office/drawing/2012/chartStyle" xmlns:a="http://schemas.openxmlformats.org/drawingml/2006/main" meth="withinLinearReversed" id="25">
  <a:schemeClr val="accent5"/>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withinLinearReversed" id="25">
  <a:schemeClr val="accent5"/>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withinLinearReversed" id="25">
  <a:schemeClr val="accent5"/>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5">
  <a:schemeClr val="accent5"/>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withinLinearReversed" id="25">
  <a:schemeClr val="accent5"/>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withinLinearReversed" id="25">
  <a:schemeClr val="accent5"/>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withinLinearReversed" id="25">
  <a:schemeClr val="accent5"/>
</cs:colorStyle>
</file>

<file path=ppt/charts/colors58.xml><?xml version="1.0" encoding="utf-8"?>
<cs:colorStyle xmlns:cs="http://schemas.microsoft.com/office/drawing/2012/chartStyle" xmlns:a="http://schemas.openxmlformats.org/drawingml/2006/main" meth="withinLinearReversed" id="25">
  <a:schemeClr val="accent5"/>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1934B-0F53-6149-9535-D612848862D4}" type="datetimeFigureOut">
              <a:rPr lang="sv-SE" smtClean="0"/>
              <a:t>2024-02-01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FC352-71A1-AF49-99F7-6227888849C9}" type="slidenum">
              <a:rPr lang="sv-SE" smtClean="0"/>
              <a:t>‹#›</a:t>
            </a:fld>
            <a:endParaRPr lang="sv-SE"/>
          </a:p>
        </p:txBody>
      </p:sp>
    </p:spTree>
    <p:extLst>
      <p:ext uri="{BB962C8B-B14F-4D97-AF65-F5344CB8AC3E}">
        <p14:creationId xmlns:p14="http://schemas.microsoft.com/office/powerpoint/2010/main" val="2566829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1</a:t>
            </a:fld>
            <a:endParaRPr lang="sv-SE"/>
          </a:p>
        </p:txBody>
      </p:sp>
    </p:spTree>
    <p:extLst>
      <p:ext uri="{BB962C8B-B14F-4D97-AF65-F5344CB8AC3E}">
        <p14:creationId xmlns:p14="http://schemas.microsoft.com/office/powerpoint/2010/main" val="2143427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Totalt har 140 elever i årskurs 9 svarat på frågan hur de får tag på cigaretter.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000000"/>
                </a:solidFill>
                <a:effectLst/>
                <a:latin typeface="Calibri" panose="020F0502020204030204" pitchFamily="34" charset="0"/>
              </a:rPr>
              <a:t>Markering med tre punkter (…) jämte stapel innebär att antalet elever som angett svaret är färre än fyra.</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597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Totalt har 145 elever i årskurs 9 och 249 elever i gymnasiet år 2 svarat på frågan om de vill sluta röka.</a:t>
            </a:r>
          </a:p>
        </p:txBody>
      </p:sp>
      <p:sp>
        <p:nvSpPr>
          <p:cNvPr id="4" name="Platshållare för bildnummer 3"/>
          <p:cNvSpPr>
            <a:spLocks noGrp="1"/>
          </p:cNvSpPr>
          <p:nvPr>
            <p:ph type="sldNum" sz="quarter" idx="5"/>
          </p:nvPr>
        </p:nvSpPr>
        <p:spPr/>
        <p:txBody>
          <a:bodyPr/>
          <a:lstStyle/>
          <a:p>
            <a:fld id="{CADFC352-71A1-AF49-99F7-6227888849C9}" type="slidenum">
              <a:rPr lang="sv-SE" smtClean="0"/>
              <a:t>16</a:t>
            </a:fld>
            <a:endParaRPr lang="sv-SE"/>
          </a:p>
        </p:txBody>
      </p:sp>
    </p:spTree>
    <p:extLst>
      <p:ext uri="{BB962C8B-B14F-4D97-AF65-F5344CB8AC3E}">
        <p14:creationId xmlns:p14="http://schemas.microsoft.com/office/powerpoint/2010/main" val="4008051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Frågan om att ha rökt vattenpipa ställs inte längre i CANs undersökning Skolelevers drogvanor.</a:t>
            </a:r>
          </a:p>
        </p:txBody>
      </p:sp>
      <p:sp>
        <p:nvSpPr>
          <p:cNvPr id="4" name="Platshållare för bildnummer 3"/>
          <p:cNvSpPr>
            <a:spLocks noGrp="1"/>
          </p:cNvSpPr>
          <p:nvPr>
            <p:ph type="sldNum" sz="quarter" idx="5"/>
          </p:nvPr>
        </p:nvSpPr>
        <p:spPr/>
        <p:txBody>
          <a:bodyPr/>
          <a:lstStyle/>
          <a:p>
            <a:fld id="{CADFC352-71A1-AF49-99F7-6227888849C9}" type="slidenum">
              <a:rPr lang="sv-SE" smtClean="0"/>
              <a:t>17</a:t>
            </a:fld>
            <a:endParaRPr lang="sv-SE"/>
          </a:p>
        </p:txBody>
      </p:sp>
    </p:spTree>
    <p:extLst>
      <p:ext uri="{BB962C8B-B14F-4D97-AF65-F5344CB8AC3E}">
        <p14:creationId xmlns:p14="http://schemas.microsoft.com/office/powerpoint/2010/main" val="1974414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000000"/>
                </a:solidFill>
                <a:effectLst/>
                <a:latin typeface="Calibri" panose="020F0502020204030204" pitchFamily="34" charset="0"/>
              </a:rPr>
              <a:t>Markering med tre punkter (…) ovanför stapel innebär att antalet elever som angett redovisat svar är färre än fyra.</a:t>
            </a:r>
          </a:p>
          <a:p>
            <a:r>
              <a:rPr lang="sv-SE" b="0" i="0" dirty="0">
                <a:solidFill>
                  <a:srgbClr val="000000"/>
                </a:solidFill>
                <a:effectLst/>
                <a:latin typeface="Calibri" panose="020F0502020204030204" pitchFamily="34" charset="0"/>
              </a:rPr>
              <a:t>Vid beteckningen * är antalet svar i kommunen färre än 25 och återges inte.</a:t>
            </a:r>
            <a:br>
              <a:rPr lang="sv-SE" b="0" i="0" dirty="0">
                <a:solidFill>
                  <a:srgbClr val="000000"/>
                </a:solidFill>
                <a:effectLst/>
                <a:latin typeface="Calibri" panose="020F0502020204030204" pitchFamily="34" charset="0"/>
              </a:rPr>
            </a:br>
            <a:r>
              <a:rPr lang="sv-SE" b="0" i="0" dirty="0">
                <a:solidFill>
                  <a:srgbClr val="000000"/>
                </a:solidFill>
                <a:effectLst/>
                <a:latin typeface="Calibri" panose="020F0502020204030204" pitchFamily="34" charset="0"/>
              </a:rPr>
              <a:t>Jämförelse med riket saknas då CAN ej ställer frågan om vattenpipa sedan år 2021.</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402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rgbClr val="000000"/>
                </a:solidFill>
                <a:effectLst/>
                <a:latin typeface="Calibri" panose="020F0502020204030204" pitchFamily="34" charset="0"/>
              </a:rPr>
              <a:t>Snusare= Elever som svarat att de under de senaste 12 månaderna; Ja, snusar varje dag, Ja, snusar nästan varje dag, Ja, men snusar bara ibland.</a:t>
            </a:r>
            <a:r>
              <a:rPr lang="sv-SE" sz="1200" b="0" i="0" dirty="0">
                <a:solidFill>
                  <a:srgbClr val="000000"/>
                </a:solidFill>
                <a:effectLst/>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Frågan: Snusar du fortfarande ställs till elever som svarat att de snusat under de senaste 12 månaderna.</a:t>
            </a:r>
          </a:p>
          <a:p>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19</a:t>
            </a:fld>
            <a:endParaRPr lang="sv-SE"/>
          </a:p>
        </p:txBody>
      </p:sp>
    </p:spTree>
    <p:extLst>
      <p:ext uri="{BB962C8B-B14F-4D97-AF65-F5344CB8AC3E}">
        <p14:creationId xmlns:p14="http://schemas.microsoft.com/office/powerpoint/2010/main" val="4724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Resultat från frågorna ”Har du snusat någon gång?” och ”Snusar du fortfarande?”</a:t>
            </a:r>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20</a:t>
            </a:fld>
            <a:endParaRPr lang="sv-SE"/>
          </a:p>
        </p:txBody>
      </p:sp>
    </p:spTree>
    <p:extLst>
      <p:ext uri="{BB962C8B-B14F-4D97-AF65-F5344CB8AC3E}">
        <p14:creationId xmlns:p14="http://schemas.microsoft.com/office/powerpoint/2010/main" val="1524543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dirty="0">
                <a:solidFill>
                  <a:srgbClr val="000000"/>
                </a:solidFill>
                <a:effectLst/>
                <a:latin typeface="Calibri" panose="020F0502020204030204" pitchFamily="34" charset="0"/>
              </a:rPr>
              <a:t>Snusare= Elever som svarat att de under de senaste 12 månaderna; Ja, snusar varje dag, Ja, snusar nästan varje dag, Ja, men snusar bara ibland.</a:t>
            </a:r>
            <a:r>
              <a:rPr lang="sv-SE" sz="1800" b="0" i="0" dirty="0">
                <a:solidFill>
                  <a:srgbClr val="000000"/>
                </a:solidFill>
                <a:effectLst/>
                <a:latin typeface="Calibri" panose="020F0502020204030204" pitchFamily="34" charset="0"/>
              </a:rPr>
              <a:t>​</a:t>
            </a:r>
          </a:p>
          <a:p>
            <a:r>
              <a:rPr lang="sv-SE" b="0" i="0" dirty="0">
                <a:solidFill>
                  <a:srgbClr val="000000"/>
                </a:solidFill>
                <a:effectLst/>
                <a:latin typeface="Calibri" panose="020F0502020204030204" pitchFamily="34" charset="0"/>
              </a:rPr>
              <a:t>Markering med tre punkter (…) ovanför stapel innebär att antalet elever som angett redovisat svar är färre än fyra.</a:t>
            </a:r>
          </a:p>
          <a:p>
            <a:r>
              <a:rPr lang="sv-SE" b="0" i="0" dirty="0">
                <a:solidFill>
                  <a:srgbClr val="000000"/>
                </a:solidFill>
                <a:effectLst/>
                <a:latin typeface="Calibri" panose="020F0502020204030204" pitchFamily="34" charset="0"/>
              </a:rPr>
              <a:t>Vid beteckningen * är antalet svar i kommunen färre än 25 och återges inte.</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8324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Figuren visar andel elever som </a:t>
            </a:r>
            <a:r>
              <a:rPr lang="sv-SE" u="sng" dirty="0"/>
              <a:t>någon gång </a:t>
            </a:r>
            <a:r>
              <a:rPr lang="sv-SE" dirty="0"/>
              <a:t>under de senaste 12 månaderna använt tobaksfritt nikotinsnus (vitt snus). Andelen som använt nikotinsnus under </a:t>
            </a:r>
            <a:r>
              <a:rPr lang="sv-SE" u="sng" dirty="0"/>
              <a:t>de senaste 30 dagarna </a:t>
            </a:r>
            <a:r>
              <a:rPr lang="sv-SE" dirty="0"/>
              <a:t>är 17% av killarna och 13% av tjejerna.</a:t>
            </a:r>
            <a:endParaRPr lang="sv-SE" b="0" i="0" dirty="0">
              <a:solidFill>
                <a:srgbClr val="000000"/>
              </a:solidFill>
              <a:effectLst/>
              <a:latin typeface="Calibri" panose="020F0502020204030204" pitchFamily="34" charset="0"/>
            </a:endParaRPr>
          </a:p>
          <a:p>
            <a:r>
              <a:rPr lang="sv-SE" b="0" i="0" dirty="0">
                <a:solidFill>
                  <a:srgbClr val="000000"/>
                </a:solidFill>
                <a:effectLst/>
                <a:latin typeface="Calibri" panose="020F0502020204030204" pitchFamily="34" charset="0"/>
              </a:rPr>
              <a:t>Vid beteckningen * är antalet svar i kommunen färre än 25 och återges inte.</a:t>
            </a:r>
            <a:endParaRPr lang="sv-SE" dirty="0"/>
          </a:p>
          <a:p>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22</a:t>
            </a:fld>
            <a:endParaRPr lang="sv-SE"/>
          </a:p>
        </p:txBody>
      </p:sp>
    </p:spTree>
    <p:extLst>
      <p:ext uri="{BB962C8B-B14F-4D97-AF65-F5344CB8AC3E}">
        <p14:creationId xmlns:p14="http://schemas.microsoft.com/office/powerpoint/2010/main" val="2093949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000000"/>
                </a:solidFill>
                <a:effectLst/>
                <a:latin typeface="WordVisi_MSFontService"/>
              </a:rPr>
              <a:t>Frågan är formulerad: Om du gjort något av följande saker, hur gammal var du första gången som du snusade? </a:t>
            </a:r>
            <a:endParaRPr lang="sv-SE" b="0" i="0" dirty="0">
              <a:solidFill>
                <a:srgbClr val="000000"/>
              </a:solidFill>
              <a:effectLst/>
              <a:latin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23</a:t>
            </a:fld>
            <a:endParaRPr lang="sv-SE"/>
          </a:p>
        </p:txBody>
      </p:sp>
    </p:spTree>
    <p:extLst>
      <p:ext uri="{BB962C8B-B14F-4D97-AF65-F5344CB8AC3E}">
        <p14:creationId xmlns:p14="http://schemas.microsoft.com/office/powerpoint/2010/main" val="385266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000000"/>
                </a:solidFill>
                <a:effectLst/>
                <a:latin typeface="WordVisi_MSFontService"/>
              </a:rPr>
              <a:t>Frågan är formulerad: Om du gjort något av följande saker, hur gammal var du första gången som du snusade? </a:t>
            </a:r>
            <a:endParaRPr lang="sv-SE" b="0" i="0" dirty="0">
              <a:solidFill>
                <a:srgbClr val="000000"/>
              </a:solidFill>
              <a:effectLst/>
              <a:latin typeface="Calibri" panose="020F0502020204030204" pitchFamily="34" charset="0"/>
            </a:endParaRPr>
          </a:p>
          <a:p>
            <a:r>
              <a:rPr lang="sv-SE" b="0" i="0" dirty="0">
                <a:solidFill>
                  <a:srgbClr val="000000"/>
                </a:solidFill>
                <a:effectLst/>
                <a:latin typeface="Calibri" panose="020F0502020204030204" pitchFamily="34" charset="0"/>
              </a:rPr>
              <a:t>Vid beteckningen * är antalet svar i kommunen färre än 25 och återges inte.</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784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årskurs 9 deltog tre friskolor och i gymnasiet deltog sex friskolor (totalt 5 i årskurs 9 och 12 på gymnasiet)</a:t>
            </a:r>
          </a:p>
        </p:txBody>
      </p:sp>
      <p:sp>
        <p:nvSpPr>
          <p:cNvPr id="4" name="Platshållare för bildnummer 3"/>
          <p:cNvSpPr>
            <a:spLocks noGrp="1"/>
          </p:cNvSpPr>
          <p:nvPr>
            <p:ph type="sldNum" sz="quarter" idx="5"/>
          </p:nvPr>
        </p:nvSpPr>
        <p:spPr/>
        <p:txBody>
          <a:bodyPr/>
          <a:lstStyle/>
          <a:p>
            <a:fld id="{CADFC352-71A1-AF49-99F7-6227888849C9}" type="slidenum">
              <a:rPr lang="sv-SE" smtClean="0"/>
              <a:t>4</a:t>
            </a:fld>
            <a:endParaRPr lang="sv-SE"/>
          </a:p>
        </p:txBody>
      </p:sp>
    </p:spTree>
    <p:extLst>
      <p:ext uri="{BB962C8B-B14F-4D97-AF65-F5344CB8AC3E}">
        <p14:creationId xmlns:p14="http://schemas.microsoft.com/office/powerpoint/2010/main" val="1188902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totalt 249 elever i årskurs 9 som svarat på frågan hur de får tag på snus.</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5882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261 elever i årskurs 9 och 430 elever i gymnasiet år 2 som svarat på frågan om de vill sluta snusa.</a:t>
            </a:r>
          </a:p>
        </p:txBody>
      </p:sp>
      <p:sp>
        <p:nvSpPr>
          <p:cNvPr id="4" name="Platshållare för bildnummer 3"/>
          <p:cNvSpPr>
            <a:spLocks noGrp="1"/>
          </p:cNvSpPr>
          <p:nvPr>
            <p:ph type="sldNum" sz="quarter" idx="5"/>
          </p:nvPr>
        </p:nvSpPr>
        <p:spPr/>
        <p:txBody>
          <a:bodyPr/>
          <a:lstStyle/>
          <a:p>
            <a:fld id="{CADFC352-71A1-AF49-99F7-6227888849C9}" type="slidenum">
              <a:rPr lang="sv-SE" smtClean="0"/>
              <a:t>26</a:t>
            </a:fld>
            <a:endParaRPr lang="sv-SE"/>
          </a:p>
        </p:txBody>
      </p:sp>
    </p:spTree>
    <p:extLst>
      <p:ext uri="{BB962C8B-B14F-4D97-AF65-F5344CB8AC3E}">
        <p14:creationId xmlns:p14="http://schemas.microsoft.com/office/powerpoint/2010/main" val="866202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000000"/>
                </a:solidFill>
                <a:effectLst/>
                <a:latin typeface="Calibri" panose="020F0502020204030204" pitchFamily="34" charset="0"/>
              </a:rPr>
              <a:t>Alkoholkonsument= Elever som svarat att de har druckit alkohol under de senaste 12 månaderna (drycker under 2,26% alkohol som lättöl eller svag cider räknas ej).</a:t>
            </a:r>
          </a:p>
          <a:p>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28</a:t>
            </a:fld>
            <a:endParaRPr lang="sv-SE"/>
          </a:p>
        </p:txBody>
      </p:sp>
    </p:spTree>
    <p:extLst>
      <p:ext uri="{BB962C8B-B14F-4D97-AF65-F5344CB8AC3E}">
        <p14:creationId xmlns:p14="http://schemas.microsoft.com/office/powerpoint/2010/main" val="2094748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Avrundning till heltal i procent gör att den redovisade summan kan bli mellan 99-101 procent.</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29</a:t>
            </a:fld>
            <a:endParaRPr lang="sv-SE"/>
          </a:p>
        </p:txBody>
      </p:sp>
    </p:spTree>
    <p:extLst>
      <p:ext uri="{BB962C8B-B14F-4D97-AF65-F5344CB8AC3E}">
        <p14:creationId xmlns:p14="http://schemas.microsoft.com/office/powerpoint/2010/main" val="2735843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000000"/>
                </a:solidFill>
                <a:effectLst/>
                <a:latin typeface="Calibri" panose="020F0502020204030204" pitchFamily="34" charset="0"/>
              </a:rPr>
              <a:t>Alkoholkonsument= Elever som svarat att de har druckit alkohol under de senaste 12 månaderna (drycker under 2,26% alkohol som lättöl eller svag cider räknas ej).</a:t>
            </a:r>
          </a:p>
          <a:p>
            <a:r>
              <a:rPr lang="sv-SE" b="0" i="0" dirty="0">
                <a:solidFill>
                  <a:srgbClr val="000000"/>
                </a:solidFill>
                <a:effectLst/>
                <a:latin typeface="Calibri" panose="020F0502020204030204" pitchFamily="34" charset="0"/>
              </a:rPr>
              <a:t>Vid beteckningen * är antalet svar i kommunen färre än 25 och återges inte.</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91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000000"/>
                </a:solidFill>
                <a:effectLst/>
                <a:latin typeface="Calibri" panose="020F0502020204030204" pitchFamily="34" charset="0"/>
              </a:rPr>
              <a:t>Intensivkonsument= Elever som minst en gång per månad under de senaste 12 månaderna, vid ett och samma tillfälle druckit alkohol motsvarande minst 4 stora burkar starköl/cider eller 25 cl sprit eller en hel flaska vin eller 6 burkar starköl.</a:t>
            </a:r>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31</a:t>
            </a:fld>
            <a:endParaRPr lang="sv-SE"/>
          </a:p>
        </p:txBody>
      </p:sp>
    </p:spTree>
    <p:extLst>
      <p:ext uri="{BB962C8B-B14F-4D97-AF65-F5344CB8AC3E}">
        <p14:creationId xmlns:p14="http://schemas.microsoft.com/office/powerpoint/2010/main" val="3595463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000000"/>
                </a:solidFill>
                <a:effectLst/>
                <a:latin typeface="Calibri" panose="020F0502020204030204" pitchFamily="34" charset="0"/>
              </a:rPr>
              <a:t>Intensivkonsument= Elever som under de senaste 12 månaderna, vid ett och samma tillfälle, druckit alkohol motsvarande minst 4 stora burkar starköl/cider eller 25 cl sprit eller en hel flaska vin eller 6 burkar starköl minst en gång per månad.</a:t>
            </a:r>
          </a:p>
          <a:p>
            <a:r>
              <a:rPr lang="sv-SE" b="0" i="0" dirty="0">
                <a:solidFill>
                  <a:srgbClr val="000000"/>
                </a:solidFill>
                <a:effectLst/>
                <a:latin typeface="Calibri" panose="020F0502020204030204" pitchFamily="34" charset="0"/>
              </a:rPr>
              <a:t>Markering med tre punkter (…) ovanför stapel innebär att antalet elever som angett redovisat svar är färre än fyra.</a:t>
            </a:r>
          </a:p>
          <a:p>
            <a:r>
              <a:rPr lang="sv-SE" b="0" i="0" dirty="0">
                <a:solidFill>
                  <a:srgbClr val="000000"/>
                </a:solidFill>
                <a:effectLst/>
                <a:latin typeface="Calibri" panose="020F0502020204030204" pitchFamily="34" charset="0"/>
              </a:rPr>
              <a:t>Vid beteckningen * är antalet svar i kommunen färre än 25 och återges inte.</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208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000000"/>
                </a:solidFill>
                <a:effectLst/>
                <a:latin typeface="Calibri" panose="020F0502020204030204" pitchFamily="34" charset="0"/>
              </a:rPr>
              <a:t>Markering med tre punkter (…) ovanför stapel innebär att antalet elever som angett redovisat svar är färre än fyra.</a:t>
            </a:r>
          </a:p>
          <a:p>
            <a:r>
              <a:rPr lang="sv-SE" b="0" i="0" dirty="0">
                <a:solidFill>
                  <a:srgbClr val="000000"/>
                </a:solidFill>
                <a:effectLst/>
                <a:latin typeface="Calibri" panose="020F0502020204030204" pitchFamily="34" charset="0"/>
              </a:rPr>
              <a:t>Vid beteckningen * är antalet svar i kommunen färre än 25 och återges inte.</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047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000000"/>
                </a:solidFill>
                <a:effectLst/>
                <a:latin typeface="Calibri" panose="020F0502020204030204" pitchFamily="34" charset="0"/>
              </a:rPr>
              <a:t>Den angivna siffran i figuren är resultatet för andelen bland elever som druckit alkohol under de senaste 12 månaderna samt att problemet har inträffat vid minst ett tillfälle. De åtta vanligast förekommande konsekvenserna är listade.</a:t>
            </a:r>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35</a:t>
            </a:fld>
            <a:endParaRPr lang="sv-SE"/>
          </a:p>
        </p:txBody>
      </p:sp>
    </p:spTree>
    <p:extLst>
      <p:ext uri="{BB962C8B-B14F-4D97-AF65-F5344CB8AC3E}">
        <p14:creationId xmlns:p14="http://schemas.microsoft.com/office/powerpoint/2010/main" val="2031989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000000"/>
                </a:solidFill>
                <a:effectLst/>
                <a:latin typeface="Calibri" panose="020F0502020204030204" pitchFamily="34" charset="0"/>
              </a:rPr>
              <a:t>Den angivna siffran i figuren är resultatet för totalvärdet.</a:t>
            </a:r>
          </a:p>
          <a:p>
            <a:r>
              <a:rPr lang="sv-SE" b="0" i="0" dirty="0">
                <a:solidFill>
                  <a:srgbClr val="000000"/>
                </a:solidFill>
                <a:effectLst/>
                <a:latin typeface="Calibri" panose="020F0502020204030204" pitchFamily="34" charset="0"/>
              </a:rPr>
              <a:t>Markering med tre punkter (…) jämte stapel innebär att antalet elever som angett redovisat svar är färre än fyra.</a:t>
            </a:r>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36</a:t>
            </a:fld>
            <a:endParaRPr lang="sv-SE"/>
          </a:p>
        </p:txBody>
      </p:sp>
    </p:spTree>
    <p:extLst>
      <p:ext uri="{BB962C8B-B14F-4D97-AF65-F5344CB8AC3E}">
        <p14:creationId xmlns:p14="http://schemas.microsoft.com/office/powerpoint/2010/main" val="1331939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totala antalet svar per kommun och för Värmland. Antal svar fördelat på kommunnivå skiljer sig jämfört med det totala antalet svar i enkäten (bild 4) vilket beror på att en elev som är bosatt i en kommun utanför Värmland eller att en elev som inte besvarat frågan om vilken kommun hen bor i inte räknas in i fördelningen ovan.</a:t>
            </a:r>
          </a:p>
          <a:p>
            <a:r>
              <a:rPr lang="sv-SE" dirty="0"/>
              <a:t>Avrundning till heltal i procent gör att den redovisade summan kan bli mellan 99-101 procent.</a:t>
            </a:r>
            <a:endParaRPr lang="sv-SE" dirty="0">
              <a:cs typeface="Calibri"/>
            </a:endParaRPr>
          </a:p>
        </p:txBody>
      </p:sp>
      <p:sp>
        <p:nvSpPr>
          <p:cNvPr id="4" name="Platshållare för bildnummer 3"/>
          <p:cNvSpPr>
            <a:spLocks noGrp="1"/>
          </p:cNvSpPr>
          <p:nvPr>
            <p:ph type="sldNum" sz="quarter" idx="5"/>
          </p:nvPr>
        </p:nvSpPr>
        <p:spPr/>
        <p:txBody>
          <a:bodyPr/>
          <a:lstStyle/>
          <a:p>
            <a:fld id="{CADFC352-71A1-AF49-99F7-6227888849C9}" type="slidenum">
              <a:rPr lang="sv-SE" smtClean="0"/>
              <a:t>7</a:t>
            </a:fld>
            <a:endParaRPr lang="sv-SE"/>
          </a:p>
        </p:txBody>
      </p:sp>
    </p:spTree>
    <p:extLst>
      <p:ext uri="{BB962C8B-B14F-4D97-AF65-F5344CB8AC3E}">
        <p14:creationId xmlns:p14="http://schemas.microsoft.com/office/powerpoint/2010/main" val="1296730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lägre andel värmländska elever svarar att de köpt alkohol från konton som säljer det via sociala medier jämfört med genomsnittet för Sverige.</a:t>
            </a:r>
          </a:p>
          <a:p>
            <a:r>
              <a:rPr lang="sv-SE" dirty="0"/>
              <a:t>Det är små kommunala skillnader i andelen elever som svarar att de köpt alkohol via internet.</a:t>
            </a:r>
          </a:p>
        </p:txBody>
      </p:sp>
      <p:sp>
        <p:nvSpPr>
          <p:cNvPr id="4" name="Platshållare för bildnummer 3"/>
          <p:cNvSpPr>
            <a:spLocks noGrp="1"/>
          </p:cNvSpPr>
          <p:nvPr>
            <p:ph type="sldNum" sz="quarter" idx="5"/>
          </p:nvPr>
        </p:nvSpPr>
        <p:spPr/>
        <p:txBody>
          <a:bodyPr/>
          <a:lstStyle/>
          <a:p>
            <a:fld id="{CADFC352-71A1-AF49-99F7-6227888849C9}" type="slidenum">
              <a:rPr lang="sv-SE" smtClean="0"/>
              <a:t>37</a:t>
            </a:fld>
            <a:endParaRPr lang="sv-SE"/>
          </a:p>
        </p:txBody>
      </p:sp>
    </p:spTree>
    <p:extLst>
      <p:ext uri="{BB962C8B-B14F-4D97-AF65-F5344CB8AC3E}">
        <p14:creationId xmlns:p14="http://schemas.microsoft.com/office/powerpoint/2010/main" val="2455172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000000"/>
                </a:solidFill>
                <a:effectLst/>
                <a:latin typeface="Calibri" panose="020F0502020204030204" pitchFamily="34" charset="0"/>
              </a:rPr>
              <a:t>Vid beteckningen * är antalet svar i kommunen färre än 25 och återges inte.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000000"/>
                </a:solidFill>
                <a:effectLst/>
                <a:latin typeface="Calibri" panose="020F0502020204030204" pitchFamily="34" charset="0"/>
              </a:rPr>
              <a:t>Markering med tre punkter (…) ovanför stapel innebär att antalet elever som angett svaret är färre än fyra.</a:t>
            </a: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759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Avrundning till heltal i procent gör att den redovisade summan kan bli mellan 99-101 procent.</a:t>
            </a:r>
          </a:p>
          <a:p>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42</a:t>
            </a:fld>
            <a:endParaRPr lang="sv-SE"/>
          </a:p>
        </p:txBody>
      </p:sp>
    </p:spTree>
    <p:extLst>
      <p:ext uri="{BB962C8B-B14F-4D97-AF65-F5344CB8AC3E}">
        <p14:creationId xmlns:p14="http://schemas.microsoft.com/office/powerpoint/2010/main" val="3921337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000000"/>
                </a:solidFill>
                <a:effectLst/>
                <a:latin typeface="Calibri" panose="020F0502020204030204" pitchFamily="34" charset="0"/>
              </a:rPr>
              <a:t>Markering med tre punkter (…) ovanför stapel innebär att antalet elever som angett svaret är färre än fyra.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000000"/>
                </a:solidFill>
                <a:effectLst/>
                <a:latin typeface="Calibri" panose="020F0502020204030204" pitchFamily="34" charset="0"/>
              </a:rPr>
              <a:t>Vid beteckningen * är antalet svar i kommunen färre än 25 och återges inte.</a:t>
            </a: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018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6972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218 elever i årskurs 9 och gymnasiet år 2 som svarat på frågan hur de har fått tag på narkotika.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7596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CANs nationella skolundersökning inkluderas fler läkemedel än smärtstillande och lugnande/sömnmedel vilket inte gör de sammanslagna resultaten för Värmland och riket jämförbara. Användningen av smärtstillande respektive sömn-/lugnande medel var för sig ser likartad ut i Värmland som resultaten för genomsnittet i riket.</a:t>
            </a:r>
          </a:p>
        </p:txBody>
      </p:sp>
      <p:sp>
        <p:nvSpPr>
          <p:cNvPr id="4" name="Platshållare för bildnummer 3"/>
          <p:cNvSpPr>
            <a:spLocks noGrp="1"/>
          </p:cNvSpPr>
          <p:nvPr>
            <p:ph type="sldNum" sz="quarter" idx="5"/>
          </p:nvPr>
        </p:nvSpPr>
        <p:spPr/>
        <p:txBody>
          <a:bodyPr/>
          <a:lstStyle/>
          <a:p>
            <a:fld id="{CADFC352-71A1-AF49-99F7-6227888849C9}" type="slidenum">
              <a:rPr lang="sv-SE" smtClean="0"/>
              <a:t>46</a:t>
            </a:fld>
            <a:endParaRPr lang="sv-SE"/>
          </a:p>
        </p:txBody>
      </p:sp>
    </p:spTree>
    <p:extLst>
      <p:ext uri="{BB962C8B-B14F-4D97-AF65-F5344CB8AC3E}">
        <p14:creationId xmlns:p14="http://schemas.microsoft.com/office/powerpoint/2010/main" val="18448329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I receptbelagda läkemedel ingår smärtstillande läkemedel (</a:t>
            </a:r>
            <a:r>
              <a:rPr lang="sv-SE" dirty="0"/>
              <a:t>t ex </a:t>
            </a:r>
            <a:r>
              <a:rPr lang="sv-SE" dirty="0" err="1"/>
              <a:t>Tramadol</a:t>
            </a:r>
            <a:r>
              <a:rPr lang="sv-SE" dirty="0"/>
              <a:t>, Citodon, Morfin)</a:t>
            </a:r>
            <a:r>
              <a:rPr lang="sv-SE" sz="1200" dirty="0"/>
              <a:t> och sömn- eller lugnande medel </a:t>
            </a:r>
            <a:r>
              <a:rPr lang="sv-SE" dirty="0"/>
              <a:t>(t ex </a:t>
            </a:r>
            <a:r>
              <a:rPr lang="sv-SE" dirty="0" err="1"/>
              <a:t>Stesolid</a:t>
            </a:r>
            <a:r>
              <a:rPr lang="sv-SE" dirty="0"/>
              <a:t>, </a:t>
            </a:r>
            <a:r>
              <a:rPr lang="sv-SE" dirty="0" err="1"/>
              <a:t>Xanor</a:t>
            </a:r>
            <a:r>
              <a:rPr lang="sv-SE" dirty="0"/>
              <a:t>, </a:t>
            </a:r>
            <a:r>
              <a:rPr lang="sv-SE" dirty="0" err="1"/>
              <a:t>Bensodiazepin</a:t>
            </a:r>
            <a:r>
              <a:rPr lang="sv-SE" dirty="0"/>
              <a:t>).</a:t>
            </a:r>
          </a:p>
          <a:p>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47</a:t>
            </a:fld>
            <a:endParaRPr lang="sv-SE"/>
          </a:p>
        </p:txBody>
      </p:sp>
    </p:spTree>
    <p:extLst>
      <p:ext uri="{BB962C8B-B14F-4D97-AF65-F5344CB8AC3E}">
        <p14:creationId xmlns:p14="http://schemas.microsoft.com/office/powerpoint/2010/main" val="24772201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Dessa läkemedel kan vara vilka som helst och behöver alltså inte vara narkotikaklassade eller receptbelagda.</a:t>
            </a:r>
          </a:p>
        </p:txBody>
      </p:sp>
      <p:sp>
        <p:nvSpPr>
          <p:cNvPr id="4" name="Platshållare för bildnummer 3"/>
          <p:cNvSpPr>
            <a:spLocks noGrp="1"/>
          </p:cNvSpPr>
          <p:nvPr>
            <p:ph type="sldNum" sz="quarter" idx="5"/>
          </p:nvPr>
        </p:nvSpPr>
        <p:spPr/>
        <p:txBody>
          <a:bodyPr/>
          <a:lstStyle/>
          <a:p>
            <a:fld id="{CADFC352-71A1-AF49-99F7-6227888849C9}" type="slidenum">
              <a:rPr lang="sv-SE" smtClean="0"/>
              <a:t>48</a:t>
            </a:fld>
            <a:endParaRPr lang="sv-SE"/>
          </a:p>
        </p:txBody>
      </p:sp>
    </p:spTree>
    <p:extLst>
      <p:ext uri="{BB962C8B-B14F-4D97-AF65-F5344CB8AC3E}">
        <p14:creationId xmlns:p14="http://schemas.microsoft.com/office/powerpoint/2010/main" val="11275040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55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8</a:t>
            </a:fld>
            <a:endParaRPr lang="sv-SE"/>
          </a:p>
        </p:txBody>
      </p:sp>
    </p:spTree>
    <p:extLst>
      <p:ext uri="{BB962C8B-B14F-4D97-AF65-F5344CB8AC3E}">
        <p14:creationId xmlns:p14="http://schemas.microsoft.com/office/powerpoint/2010/main" val="18686125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Sverige var år 2023 andelen elever i årskurs 9 som använt lustgas de senaste 12 månaderna totalt 4 procent (3% killar och 4% tjejer). I Värmland svarar 2 procent av eleverna att de använt lustgas.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är små skillnader i andelen elever som svarar att de har sniffat/boffat eller att de använt lustgas mellan </a:t>
            </a:r>
            <a:r>
              <a:rPr lang="sv-SE"/>
              <a:t>de värmländska kommunerna</a:t>
            </a:r>
            <a:r>
              <a:rPr lang="sv-SE" dirty="0"/>
              <a:t>.</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5649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448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53</a:t>
            </a:fld>
            <a:endParaRPr lang="sv-SE"/>
          </a:p>
        </p:txBody>
      </p:sp>
    </p:spTree>
    <p:extLst>
      <p:ext uri="{BB962C8B-B14F-4D97-AF65-F5344CB8AC3E}">
        <p14:creationId xmlns:p14="http://schemas.microsoft.com/office/powerpoint/2010/main" val="31698145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000000"/>
                </a:solidFill>
                <a:effectLst/>
                <a:latin typeface="Calibri" panose="020F0502020204030204" pitchFamily="34" charset="0"/>
              </a:rPr>
              <a:t>Vid beteckningen * är antalet svar i kommunen färre än 25 och återges inte.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000000"/>
                </a:solidFill>
                <a:effectLst/>
                <a:latin typeface="Calibri" panose="020F0502020204030204" pitchFamily="34" charset="0"/>
              </a:rPr>
              <a:t>Markering med tre punkter (…) ovanför stapel innebär att antalet elever som angett svaret är färre än fyra.</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6408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56</a:t>
            </a:fld>
            <a:endParaRPr lang="sv-SE"/>
          </a:p>
        </p:txBody>
      </p:sp>
    </p:spTree>
    <p:extLst>
      <p:ext uri="{BB962C8B-B14F-4D97-AF65-F5344CB8AC3E}">
        <p14:creationId xmlns:p14="http://schemas.microsoft.com/office/powerpoint/2010/main" val="35788716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båda årskurserna är sammanslagna då det är små skillnader i riskbedömning av hälsorisk kopplat till olika alkohol, narkotika och tobak mellan elever i årskurs 9 och gymnasiet år 2. </a:t>
            </a:r>
          </a:p>
        </p:txBody>
      </p:sp>
      <p:sp>
        <p:nvSpPr>
          <p:cNvPr id="4" name="Platshållare för bildnummer 3"/>
          <p:cNvSpPr>
            <a:spLocks noGrp="1"/>
          </p:cNvSpPr>
          <p:nvPr>
            <p:ph type="sldNum" sz="quarter" idx="5"/>
          </p:nvPr>
        </p:nvSpPr>
        <p:spPr/>
        <p:txBody>
          <a:bodyPr/>
          <a:lstStyle/>
          <a:p>
            <a:fld id="{CADFC352-71A1-AF49-99F7-6227888849C9}" type="slidenum">
              <a:rPr lang="sv-SE" smtClean="0"/>
              <a:t>58</a:t>
            </a:fld>
            <a:endParaRPr lang="sv-SE"/>
          </a:p>
        </p:txBody>
      </p:sp>
    </p:spTree>
    <p:extLst>
      <p:ext uri="{BB962C8B-B14F-4D97-AF65-F5344CB8AC3E}">
        <p14:creationId xmlns:p14="http://schemas.microsoft.com/office/powerpoint/2010/main" val="39191725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båda årskurserna är sammanslagna då det är små skillnader i riskbedömning av hälsorisk kopplat till olika alkohol, narkotika och tobak mellan elever i årskurs 9 och gymnasiet år 2. </a:t>
            </a:r>
          </a:p>
        </p:txBody>
      </p:sp>
      <p:sp>
        <p:nvSpPr>
          <p:cNvPr id="4" name="Platshållare för bildnummer 3"/>
          <p:cNvSpPr>
            <a:spLocks noGrp="1"/>
          </p:cNvSpPr>
          <p:nvPr>
            <p:ph type="sldNum" sz="quarter" idx="5"/>
          </p:nvPr>
        </p:nvSpPr>
        <p:spPr/>
        <p:txBody>
          <a:bodyPr/>
          <a:lstStyle/>
          <a:p>
            <a:fld id="{CADFC352-71A1-AF49-99F7-6227888849C9}" type="slidenum">
              <a:rPr lang="sv-SE" smtClean="0"/>
              <a:t>59</a:t>
            </a:fld>
            <a:endParaRPr lang="sv-SE"/>
          </a:p>
        </p:txBody>
      </p:sp>
    </p:spTree>
    <p:extLst>
      <p:ext uri="{BB962C8B-B14F-4D97-AF65-F5344CB8AC3E}">
        <p14:creationId xmlns:p14="http://schemas.microsoft.com/office/powerpoint/2010/main" val="30585093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båda årskurserna är sammanslagna då det är små skillnader i riskbedömning av hälsorisk kopplat till olika alkohol, narkotika och tobak mellan elever i årskurs 9 och gymnasiet år 2.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 största skillnaden ses bland killar i åk 9 och killar i gymnasiet avseende stor hälsorisk vid regelbunden användning av cannabis (62% i åk 9 och 53% i gymnasiet).</a:t>
            </a:r>
          </a:p>
        </p:txBody>
      </p:sp>
      <p:sp>
        <p:nvSpPr>
          <p:cNvPr id="4" name="Platshållare för bildnummer 3"/>
          <p:cNvSpPr>
            <a:spLocks noGrp="1"/>
          </p:cNvSpPr>
          <p:nvPr>
            <p:ph type="sldNum" sz="quarter" idx="5"/>
          </p:nvPr>
        </p:nvSpPr>
        <p:spPr/>
        <p:txBody>
          <a:bodyPr/>
          <a:lstStyle/>
          <a:p>
            <a:fld id="{CADFC352-71A1-AF49-99F7-6227888849C9}" type="slidenum">
              <a:rPr lang="sv-SE" smtClean="0"/>
              <a:t>60</a:t>
            </a:fld>
            <a:endParaRPr lang="sv-SE"/>
          </a:p>
        </p:txBody>
      </p:sp>
    </p:spTree>
    <p:extLst>
      <p:ext uri="{BB962C8B-B14F-4D97-AF65-F5344CB8AC3E}">
        <p14:creationId xmlns:p14="http://schemas.microsoft.com/office/powerpoint/2010/main" val="31439540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Avrundning till heltal i procent gör att den redovisade summan kan bli mellan 99-101 procent.</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7319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Avrundning till heltal i procent gör att den redovisade summan kan bli mellan 99-101 procent.</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294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rgbClr val="000000"/>
                </a:solidFill>
                <a:effectLst/>
                <a:latin typeface="Calibri" panose="020F0502020204030204" pitchFamily="34" charset="0"/>
              </a:rPr>
              <a:t>Rökare= Elever som svarat att de under de senaste 12 månaderna; Ja, röker varje dag, Ja, röker nästan varje dag, Ja, men röker bara ibland.</a:t>
            </a:r>
            <a:r>
              <a:rPr lang="sv-SE" sz="1200" b="0" i="0" dirty="0">
                <a:solidFill>
                  <a:srgbClr val="000000"/>
                </a:solidFill>
                <a:effectLst/>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Frågan: Röker du fortfarande ställs till elever som svarat att de rökt under de senaste 12 månaderna.</a:t>
            </a:r>
          </a:p>
          <a:p>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9</a:t>
            </a:fld>
            <a:endParaRPr lang="sv-SE"/>
          </a:p>
        </p:txBody>
      </p:sp>
    </p:spTree>
    <p:extLst>
      <p:ext uri="{BB962C8B-B14F-4D97-AF65-F5344CB8AC3E}">
        <p14:creationId xmlns:p14="http://schemas.microsoft.com/office/powerpoint/2010/main" val="13416095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Avrundning till heltal i procent gör att den redovisade summan kan bli mellan 99-101 procent.</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9032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dirty="0">
                <a:solidFill>
                  <a:srgbClr val="000000"/>
                </a:solidFill>
                <a:effectLst/>
                <a:latin typeface="Calibri" panose="020F0502020204030204" pitchFamily="34" charset="0"/>
              </a:rPr>
              <a:t>Exempel på energidryck; Monster, Red Bull och </a:t>
            </a:r>
            <a:r>
              <a:rPr lang="sv-SE" sz="1800" b="0" i="0" u="none" strike="noStrike" dirty="0" err="1">
                <a:solidFill>
                  <a:srgbClr val="000000"/>
                </a:solidFill>
                <a:effectLst/>
                <a:latin typeface="Calibri" panose="020F0502020204030204" pitchFamily="34" charset="0"/>
              </a:rPr>
              <a:t>Nocco</a:t>
            </a:r>
            <a:r>
              <a:rPr lang="sv-SE" sz="1800" b="0" i="0" u="none" strike="noStrike" dirty="0">
                <a:solidFill>
                  <a:srgbClr val="000000"/>
                </a:solidFill>
                <a:effectLst/>
                <a:latin typeface="Calibri" panose="020F0502020204030204" pitchFamily="34" charset="0"/>
              </a:rPr>
              <a:t>.</a:t>
            </a:r>
          </a:p>
          <a:p>
            <a:r>
              <a:rPr lang="sv-SE" sz="1800" b="0" i="0" u="none" strike="noStrike" dirty="0">
                <a:solidFill>
                  <a:srgbClr val="000000"/>
                </a:solidFill>
                <a:effectLst/>
                <a:latin typeface="Calibri" panose="020F0502020204030204" pitchFamily="34" charset="0"/>
              </a:rPr>
              <a:t>Drygt 10 procent av eleverna i åk 9 dricker energidryck varje dag (8% tjejer, 11% killar). Andelen som dricker energidryck varje/nästan varje dag har ökat från 21- 41 procent bland killar och 15-37% bland tjejer under åren 2017-2023.</a:t>
            </a:r>
          </a:p>
          <a:p>
            <a:r>
              <a:rPr lang="sv-SE" b="0" i="0" dirty="0">
                <a:solidFill>
                  <a:srgbClr val="000000"/>
                </a:solidFill>
                <a:effectLst/>
                <a:latin typeface="Calibri" panose="020F0502020204030204" pitchFamily="34" charset="0"/>
              </a:rPr>
              <a:t>Vid beteckningen * är antalet svar i kommunen färre än 25 och återges inte.</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2776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dirty="0">
                <a:solidFill>
                  <a:srgbClr val="000000"/>
                </a:solidFill>
                <a:effectLst/>
                <a:latin typeface="Calibri" panose="020F0502020204030204" pitchFamily="34" charset="0"/>
              </a:rPr>
              <a:t>Pre-workout; preparat för att höja den fysiska prestationen i tränings- eller tävlingssammanhang. Till exempel </a:t>
            </a:r>
            <a:r>
              <a:rPr lang="sv-SE" sz="1800" b="0" i="0" u="none" strike="noStrike" dirty="0" err="1">
                <a:solidFill>
                  <a:srgbClr val="000000"/>
                </a:solidFill>
                <a:effectLst/>
                <a:latin typeface="Calibri" panose="020F0502020204030204" pitchFamily="34" charset="0"/>
              </a:rPr>
              <a:t>kreatin</a:t>
            </a:r>
            <a:r>
              <a:rPr lang="sv-SE" sz="1800" b="0" i="0" u="none" strike="noStrike" dirty="0">
                <a:solidFill>
                  <a:srgbClr val="000000"/>
                </a:solidFill>
                <a:effectLst/>
                <a:latin typeface="Calibri" panose="020F0502020204030204" pitchFamily="34" charset="0"/>
              </a:rPr>
              <a:t>, beta-</a:t>
            </a:r>
            <a:r>
              <a:rPr lang="sv-SE" sz="1800" b="0" i="0" u="none" strike="noStrike" dirty="0" err="1">
                <a:solidFill>
                  <a:srgbClr val="000000"/>
                </a:solidFill>
                <a:effectLst/>
                <a:latin typeface="Calibri" panose="020F0502020204030204" pitchFamily="34" charset="0"/>
              </a:rPr>
              <a:t>alanin</a:t>
            </a:r>
            <a:r>
              <a:rPr lang="sv-SE" sz="1800" b="0" i="0" u="none" strike="noStrike" dirty="0">
                <a:solidFill>
                  <a:srgbClr val="000000"/>
                </a:solidFill>
                <a:effectLst/>
                <a:latin typeface="Calibri" panose="020F0502020204030204" pitchFamily="34" charset="0"/>
              </a:rPr>
              <a:t>, L-</a:t>
            </a:r>
            <a:r>
              <a:rPr lang="sv-SE" sz="1800" b="0" i="0" u="none" strike="noStrike" dirty="0" err="1">
                <a:solidFill>
                  <a:srgbClr val="000000"/>
                </a:solidFill>
                <a:effectLst/>
                <a:latin typeface="Calibri" panose="020F0502020204030204" pitchFamily="34" charset="0"/>
              </a:rPr>
              <a:t>arginin</a:t>
            </a:r>
            <a:r>
              <a:rPr lang="sv-SE" sz="1800" b="0" i="0" u="none" strike="noStrike" dirty="0">
                <a:solidFill>
                  <a:srgbClr val="000000"/>
                </a:solidFill>
                <a:effectLst/>
                <a:latin typeface="Calibri" panose="020F0502020204030204" pitchFamily="34" charset="0"/>
              </a:rPr>
              <a:t>, BCAA, </a:t>
            </a:r>
            <a:r>
              <a:rPr lang="sv-SE" sz="1800" b="0" i="0" u="none" strike="noStrike" dirty="0" err="1">
                <a:solidFill>
                  <a:srgbClr val="000000"/>
                </a:solidFill>
                <a:effectLst/>
                <a:latin typeface="Calibri" panose="020F0502020204030204" pitchFamily="34" charset="0"/>
              </a:rPr>
              <a:t>Synefrin</a:t>
            </a:r>
            <a:r>
              <a:rPr lang="sv-SE" sz="1800" b="0" i="0" u="none" strike="noStrike" dirty="0">
                <a:solidFill>
                  <a:srgbClr val="000000"/>
                </a:solidFill>
                <a:effectLst/>
                <a:latin typeface="Calibri" panose="020F0502020204030204" pitchFamily="34" charset="0"/>
              </a:rPr>
              <a:t>.</a:t>
            </a:r>
          </a:p>
          <a:p>
            <a:r>
              <a:rPr lang="sv-SE" b="0" i="0" dirty="0">
                <a:solidFill>
                  <a:srgbClr val="000000"/>
                </a:solidFill>
                <a:effectLst/>
                <a:latin typeface="Calibri" panose="020F0502020204030204" pitchFamily="34" charset="0"/>
              </a:rPr>
              <a:t>Vid beteckningen * är antalet svar i kommunen färre än 25 och återges inte.</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1558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648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Avrundning till heltal i procent gör att den redovisade summan kan bli mellan 99-101 procent.</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1857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Avrundning till heltal i procent gör att den redovisade summan kan bli mellan 99-101 procent.</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010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Avrundning till heltal i procent gör att den redovisade summan kan bli mellan 99-101 procent.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Resultatet är en sammanslagning av frågorna ”Har du rökt cigaretter någon gång?” och ”Röker du fortfarande?”</a:t>
            </a:r>
          </a:p>
          <a:p>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10</a:t>
            </a:fld>
            <a:endParaRPr lang="sv-SE"/>
          </a:p>
        </p:txBody>
      </p:sp>
    </p:spTree>
    <p:extLst>
      <p:ext uri="{BB962C8B-B14F-4D97-AF65-F5344CB8AC3E}">
        <p14:creationId xmlns:p14="http://schemas.microsoft.com/office/powerpoint/2010/main" val="4006323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dirty="0">
                <a:solidFill>
                  <a:srgbClr val="000000"/>
                </a:solidFill>
                <a:effectLst/>
                <a:latin typeface="Calibri" panose="020F0502020204030204" pitchFamily="34" charset="0"/>
              </a:rPr>
              <a:t>Rökare= Elever som svarat att de under de senaste 12 månaderna; Ja, röker varje dag, Ja, röker nästan varje dag, Ja, men röker bara ibland.</a:t>
            </a:r>
            <a:r>
              <a:rPr lang="sv-SE" sz="1800" b="0" i="0" dirty="0">
                <a:solidFill>
                  <a:srgbClr val="000000"/>
                </a:solidFill>
                <a:effectLst/>
                <a:latin typeface="Calibri" panose="020F0502020204030204" pitchFamily="34" charset="0"/>
              </a:rPr>
              <a:t>​</a:t>
            </a:r>
          </a:p>
          <a:p>
            <a:r>
              <a:rPr lang="sv-SE" b="0" i="0" dirty="0">
                <a:solidFill>
                  <a:srgbClr val="000000"/>
                </a:solidFill>
                <a:effectLst/>
                <a:latin typeface="Calibri" panose="020F0502020204030204" pitchFamily="34" charset="0"/>
              </a:rPr>
              <a:t>Markering med tre punkter (…) ovanför stapel innebär att antalet elever som angett redovisat svar är färre än fyra.</a:t>
            </a:r>
          </a:p>
          <a:p>
            <a:r>
              <a:rPr lang="sv-SE" b="0" i="0" dirty="0">
                <a:solidFill>
                  <a:srgbClr val="000000"/>
                </a:solidFill>
                <a:effectLst/>
                <a:latin typeface="Calibri" panose="020F0502020204030204" pitchFamily="34" charset="0"/>
              </a:rPr>
              <a:t>Vid beteckningen * är antalet svar i kommunen färre än 25 och återges inte.</a:t>
            </a:r>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11</a:t>
            </a:fld>
            <a:endParaRPr lang="sv-SE"/>
          </a:p>
        </p:txBody>
      </p:sp>
    </p:spTree>
    <p:extLst>
      <p:ext uri="{BB962C8B-B14F-4D97-AF65-F5344CB8AC3E}">
        <p14:creationId xmlns:p14="http://schemas.microsoft.com/office/powerpoint/2010/main" val="214218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000000"/>
                </a:solidFill>
                <a:effectLst/>
                <a:latin typeface="Calibri" panose="020F0502020204030204" pitchFamily="34" charset="0"/>
              </a:rPr>
              <a:t>Figuren visar andelen elever som någon gång under de senaste 12 månaderna rökt e-cigarett/</a:t>
            </a:r>
            <a:r>
              <a:rPr lang="sv-SE" b="0" i="0" dirty="0" err="1">
                <a:solidFill>
                  <a:srgbClr val="000000"/>
                </a:solidFill>
                <a:effectLst/>
                <a:latin typeface="Calibri" panose="020F0502020204030204" pitchFamily="34" charset="0"/>
              </a:rPr>
              <a:t>vejp</a:t>
            </a:r>
            <a:r>
              <a:rPr lang="sv-SE" b="0" i="0" dirty="0">
                <a:solidFill>
                  <a:srgbClr val="000000"/>
                </a:solidFill>
                <a:effectLst/>
                <a:latin typeface="Calibri" panose="020F0502020204030204" pitchFamily="34" charset="0"/>
              </a:rPr>
              <a:t>. Andelen som har rökt e-cigaretter/</a:t>
            </a:r>
            <a:r>
              <a:rPr lang="sv-SE" b="0" i="0" dirty="0" err="1">
                <a:solidFill>
                  <a:srgbClr val="000000"/>
                </a:solidFill>
                <a:effectLst/>
                <a:latin typeface="Calibri" panose="020F0502020204030204" pitchFamily="34" charset="0"/>
              </a:rPr>
              <a:t>vejp</a:t>
            </a:r>
            <a:r>
              <a:rPr lang="sv-SE" b="0" i="0" dirty="0">
                <a:solidFill>
                  <a:srgbClr val="000000"/>
                </a:solidFill>
                <a:effectLst/>
                <a:latin typeface="Calibri" panose="020F0502020204030204" pitchFamily="34" charset="0"/>
              </a:rPr>
              <a:t> de senaste 30 dagarna är 15% av killarna och 20% av tjejerna.</a:t>
            </a:r>
          </a:p>
          <a:p>
            <a:endParaRPr lang="sv-SE" b="0" i="0" dirty="0">
              <a:solidFill>
                <a:srgbClr val="000000"/>
              </a:solidFill>
              <a:effectLst/>
              <a:latin typeface="Calibri" panose="020F0502020204030204" pitchFamily="34" charset="0"/>
            </a:endParaRPr>
          </a:p>
          <a:p>
            <a:r>
              <a:rPr lang="sv-SE" b="0" i="0" dirty="0">
                <a:solidFill>
                  <a:srgbClr val="000000"/>
                </a:solidFill>
                <a:effectLst/>
                <a:latin typeface="Calibri" panose="020F0502020204030204" pitchFamily="34" charset="0"/>
              </a:rPr>
              <a:t>Vid beteckningen * är antalet svar i kommunen färre än 25 och återges inte.</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884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000000"/>
                </a:solidFill>
                <a:effectLst/>
                <a:latin typeface="Calibri" panose="020F0502020204030204" pitchFamily="34" charset="0"/>
              </a:rPr>
              <a:t>Frågan är formulerad:</a:t>
            </a:r>
            <a:r>
              <a:rPr lang="sv-SE" b="1" i="0" dirty="0">
                <a:solidFill>
                  <a:srgbClr val="000000"/>
                </a:solidFill>
                <a:effectLst/>
                <a:latin typeface="WordVisi_MSFontService"/>
              </a:rPr>
              <a:t> </a:t>
            </a:r>
            <a:r>
              <a:rPr lang="sv-SE" b="0" i="0" dirty="0">
                <a:solidFill>
                  <a:srgbClr val="000000"/>
                </a:solidFill>
                <a:effectLst/>
                <a:latin typeface="WordVisi_MSFontService"/>
              </a:rPr>
              <a:t>Om du gjort något av följande, hur gammal var du första gången, som du</a:t>
            </a:r>
            <a:r>
              <a:rPr lang="sv-SE" b="1" i="0" dirty="0">
                <a:solidFill>
                  <a:srgbClr val="000000"/>
                </a:solidFill>
                <a:effectLst/>
                <a:latin typeface="WordVisi_MSFontService"/>
              </a:rPr>
              <a:t> </a:t>
            </a:r>
            <a:r>
              <a:rPr lang="sv-SE" b="0" i="0" dirty="0">
                <a:solidFill>
                  <a:srgbClr val="000000"/>
                </a:solidFill>
                <a:effectLst/>
                <a:latin typeface="WordVisi_MSFontService"/>
              </a:rPr>
              <a:t>rökte en</a:t>
            </a:r>
            <a:r>
              <a:rPr lang="sv-SE" b="1" i="0" dirty="0">
                <a:solidFill>
                  <a:srgbClr val="000000"/>
                </a:solidFill>
                <a:effectLst/>
                <a:latin typeface="WordVisi_MSFontService"/>
              </a:rPr>
              <a:t> </a:t>
            </a:r>
            <a:r>
              <a:rPr lang="sv-SE" b="0" i="0" dirty="0">
                <a:solidFill>
                  <a:srgbClr val="000000"/>
                </a:solidFill>
                <a:effectLst/>
                <a:latin typeface="WordVisi_MSFontService"/>
              </a:rPr>
              <a:t>cigarett?</a:t>
            </a:r>
          </a:p>
          <a:p>
            <a:r>
              <a:rPr lang="sv-SE" b="0" i="0" dirty="0">
                <a:solidFill>
                  <a:srgbClr val="000000"/>
                </a:solidFill>
                <a:effectLst/>
                <a:latin typeface="Calibri" panose="020F0502020204030204" pitchFamily="34" charset="0"/>
              </a:rPr>
              <a:t>Vid beteckningen * är antalet svar i kommunen färre än 25 och återges inte.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000000"/>
                </a:solidFill>
                <a:effectLst/>
                <a:latin typeface="Calibri" panose="020F0502020204030204" pitchFamily="34" charset="0"/>
              </a:rPr>
              <a:t>Markering med tre punkter (…) ovanför stapel innebär att antalet elever som angett redovisat svar är färre än fyra.</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074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2024-02-01</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9444113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808603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2024-02-01</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50365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963085" y="3600748"/>
            <a:ext cx="10221481" cy="1790699"/>
          </a:xfrm>
        </p:spPr>
        <p:txBody>
          <a:bodyPr anchor="t"/>
          <a:lstStyle>
            <a:lvl1pPr algn="l">
              <a:defRPr sz="5333" b="1" cap="all"/>
            </a:lvl1pPr>
          </a:lstStyle>
          <a:p>
            <a:r>
              <a:rPr lang="sv-SE"/>
              <a:t>Klicka här för att ändra format</a:t>
            </a:r>
          </a:p>
        </p:txBody>
      </p:sp>
      <p:sp>
        <p:nvSpPr>
          <p:cNvPr id="3" name="Text Placeholder 2"/>
          <p:cNvSpPr>
            <a:spLocks noGrp="1"/>
          </p:cNvSpPr>
          <p:nvPr>
            <p:ph type="body" idx="1"/>
          </p:nvPr>
        </p:nvSpPr>
        <p:spPr>
          <a:xfrm>
            <a:off x="963085" y="2084851"/>
            <a:ext cx="10221481" cy="1500188"/>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1658776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tx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2024-02-01</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65157066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tx2"/>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2024-02-01</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233" t="28855"/>
          <a:stretch/>
        </p:blipFill>
        <p:spPr>
          <a:xfrm>
            <a:off x="-1" y="0"/>
            <a:ext cx="4121077" cy="3428391"/>
          </a:xfrm>
          <a:prstGeom prst="rect">
            <a:avLst/>
          </a:prstGeom>
        </p:spPr>
      </p:pic>
    </p:spTree>
    <p:extLst>
      <p:ext uri="{BB962C8B-B14F-4D97-AF65-F5344CB8AC3E}">
        <p14:creationId xmlns:p14="http://schemas.microsoft.com/office/powerpoint/2010/main" val="87062896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2024-02-01</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968083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7B6AD9C4-35A3-4D7A-9B19-F30406AB6CAC}" type="datetimeFigureOut">
              <a:rPr lang="sv-SE" smtClean="0"/>
              <a:t>2024-02-01</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5960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7B6AD9C4-35A3-4D7A-9B19-F30406AB6CAC}" type="datetimeFigureOut">
              <a:rPr lang="sv-SE" smtClean="0"/>
              <a:t>2024-02-01</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9569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7B6AD9C4-35A3-4D7A-9B19-F30406AB6CAC}" type="datetimeFigureOut">
              <a:rPr lang="sv-SE" smtClean="0"/>
              <a:t>2024-02-01</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3197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2024-02-01</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84619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2024-02-01</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8787913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2024-02-01</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00298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7B6AD9C4-35A3-4D7A-9B19-F30406AB6CAC}" type="datetimeFigureOut">
              <a:rPr lang="sv-SE" smtClean="0"/>
              <a:t>2024-02-01</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27955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699609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2024-02-01</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2198654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2024-02-01</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412036224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ila">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2024-02-01</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22014783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rön">
    <p:bg>
      <p:bgPr>
        <a:solidFill>
          <a:schemeClr val="accent3"/>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2024-02-01</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50175026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ul">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tx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tx1"/>
                </a:solidFill>
              </a:defRPr>
            </a:lvl1pPr>
          </a:lstStyle>
          <a:p>
            <a:fld id="{3EB2360C-C35F-5040-8F82-49517619CE55}" type="datetime1">
              <a:rPr lang="sv-SE" smtClean="0"/>
              <a:pPr/>
              <a:t>2024-02-01</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tx1"/>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15270054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jus blå">
    <p:bg>
      <p:bgPr>
        <a:solidFill>
          <a:schemeClr val="accent5"/>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2024-02-01</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73781520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öd">
    <p:bg>
      <p:bgPr>
        <a:solidFill>
          <a:schemeClr val="accent6"/>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2024-02-01</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46747059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2024-02-01</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0485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Grå">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2024-02-01</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12464782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2024-02-01</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977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2024-02-01</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2024-02-01</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330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2024-02-01</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2024-02-01</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38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2024-02-01</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45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2024-02-01</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2" r:id="rId12"/>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7B6AD9C4-35A3-4D7A-9B19-F30406AB6CAC}" type="datetimeFigureOut">
              <a:rPr lang="sv-SE" smtClean="0"/>
              <a:t>2024-02-01</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1943B2B7-BEA8-4334-A326-592BBB640B02}" type="slidenum">
              <a:rPr lang="sv-SE" smtClean="0"/>
              <a:t>‹#›</a:t>
            </a:fld>
            <a:endParaRPr lang="sv-SE"/>
          </a:p>
        </p:txBody>
      </p:sp>
    </p:spTree>
    <p:extLst>
      <p:ext uri="{BB962C8B-B14F-4D97-AF65-F5344CB8AC3E}">
        <p14:creationId xmlns:p14="http://schemas.microsoft.com/office/powerpoint/2010/main" val="655071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517961DE-70CA-1949-9072-9D2A38C11419}" type="datetime1">
              <a:rPr lang="sv-SE" smtClean="0"/>
              <a:t>2024-02-01</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095856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a:xfrm>
            <a:off x="4255643" y="2493628"/>
            <a:ext cx="6571683" cy="1311128"/>
          </a:xfrm>
        </p:spPr>
        <p:txBody>
          <a:bodyPr/>
          <a:lstStyle/>
          <a:p>
            <a:r>
              <a:rPr lang="sv-SE" dirty="0"/>
              <a:t>Elevers drogvanor 2023</a:t>
            </a:r>
          </a:p>
        </p:txBody>
      </p:sp>
      <p:sp>
        <p:nvSpPr>
          <p:cNvPr id="3" name="Underrubrik 2">
            <a:extLst>
              <a:ext uri="{FF2B5EF4-FFF2-40B4-BE49-F238E27FC236}">
                <a16:creationId xmlns:a16="http://schemas.microsoft.com/office/drawing/2014/main" id="{A31603C9-3ECE-7F49-8E23-221F70D97A6A}"/>
              </a:ext>
            </a:extLst>
          </p:cNvPr>
          <p:cNvSpPr>
            <a:spLocks noGrp="1"/>
          </p:cNvSpPr>
          <p:nvPr>
            <p:ph type="subTitle" idx="1"/>
          </p:nvPr>
        </p:nvSpPr>
        <p:spPr/>
        <p:txBody>
          <a:bodyPr vert="horz" lIns="91440" tIns="45720" rIns="91440" bIns="45720" rtlCol="0" anchor="t">
            <a:noAutofit/>
          </a:bodyPr>
          <a:lstStyle/>
          <a:p>
            <a:r>
              <a:rPr lang="sv-SE"/>
              <a:t>Läns- och kommunrapport</a:t>
            </a:r>
          </a:p>
          <a:p>
            <a:r>
              <a:rPr lang="sv-SE"/>
              <a:t>Årskurs 9</a:t>
            </a:r>
            <a:endParaRPr lang="sv-SE">
              <a:cs typeface="Arial"/>
            </a:endParaRPr>
          </a:p>
        </p:txBody>
      </p:sp>
    </p:spTree>
    <p:extLst>
      <p:ext uri="{BB962C8B-B14F-4D97-AF65-F5344CB8AC3E}">
        <p14:creationId xmlns:p14="http://schemas.microsoft.com/office/powerpoint/2010/main" val="50272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B238A9-514B-43C9-8742-F2F6A07AE144}"/>
              </a:ext>
            </a:extLst>
          </p:cNvPr>
          <p:cNvSpPr>
            <a:spLocks noGrp="1"/>
          </p:cNvSpPr>
          <p:nvPr>
            <p:ph type="title"/>
          </p:nvPr>
        </p:nvSpPr>
        <p:spPr/>
        <p:txBody>
          <a:bodyPr/>
          <a:lstStyle/>
          <a:p>
            <a:r>
              <a:rPr lang="sv-SE" sz="2000" dirty="0"/>
              <a:t>Röker du?</a:t>
            </a:r>
            <a:br>
              <a:rPr lang="sv-SE" sz="2000" dirty="0"/>
            </a:br>
            <a:r>
              <a:rPr lang="sv-SE" sz="2000" dirty="0"/>
              <a:t>Andel elever i årskurs 9, Värmland år 2023</a:t>
            </a:r>
          </a:p>
        </p:txBody>
      </p:sp>
      <p:sp>
        <p:nvSpPr>
          <p:cNvPr id="3" name="Platshållare för text 2">
            <a:extLst>
              <a:ext uri="{FF2B5EF4-FFF2-40B4-BE49-F238E27FC236}">
                <a16:creationId xmlns:a16="http://schemas.microsoft.com/office/drawing/2014/main" id="{C0DEF3D6-61B4-4199-819B-6FEB533C295D}"/>
              </a:ext>
            </a:extLst>
          </p:cNvPr>
          <p:cNvSpPr>
            <a:spLocks noGrp="1"/>
          </p:cNvSpPr>
          <p:nvPr>
            <p:ph type="body" sz="quarter" idx="13"/>
          </p:nvPr>
        </p:nvSpPr>
        <p:spPr/>
        <p:txBody>
          <a:bodyPr/>
          <a:lstStyle/>
          <a:p>
            <a:pPr marL="0" indent="0">
              <a:buNone/>
            </a:pPr>
            <a:endParaRPr lang="sv-SE" dirty="0"/>
          </a:p>
        </p:txBody>
      </p:sp>
      <p:graphicFrame>
        <p:nvGraphicFramePr>
          <p:cNvPr id="6" name="Diagram 5">
            <a:extLst>
              <a:ext uri="{FF2B5EF4-FFF2-40B4-BE49-F238E27FC236}">
                <a16:creationId xmlns:a16="http://schemas.microsoft.com/office/drawing/2014/main" id="{37026215-8A84-4ACD-BA50-0A2299AF23D2}"/>
              </a:ext>
            </a:extLst>
          </p:cNvPr>
          <p:cNvGraphicFramePr>
            <a:graphicFrameLocks/>
          </p:cNvGraphicFramePr>
          <p:nvPr>
            <p:extLst>
              <p:ext uri="{D42A27DB-BD31-4B8C-83A1-F6EECF244321}">
                <p14:modId xmlns:p14="http://schemas.microsoft.com/office/powerpoint/2010/main" val="293685142"/>
              </p:ext>
            </p:extLst>
          </p:nvPr>
        </p:nvGraphicFramePr>
        <p:xfrm>
          <a:off x="2495191" y="2482850"/>
          <a:ext cx="7199999"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2518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dirty="0"/>
              <a:t>Andel rökare i årskurs 9</a:t>
            </a:r>
            <a:br>
              <a:rPr lang="sv-SE" sz="2000" dirty="0"/>
            </a:br>
            <a:r>
              <a:rPr lang="sv-SE" sz="2000" dirty="0"/>
              <a:t>per boendekommun, Värmland och riket år 2023</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v-SE" b="1"/>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accent1"/>
                </a:solidFill>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accent1"/>
                </a:solidFill>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accent1"/>
                </a:solidFill>
              </a:endParaRPr>
            </a:p>
          </p:txBody>
        </p:sp>
      </p:grpSp>
      <p:graphicFrame>
        <p:nvGraphicFramePr>
          <p:cNvPr id="4" name="Diagram 3">
            <a:extLst>
              <a:ext uri="{FF2B5EF4-FFF2-40B4-BE49-F238E27FC236}">
                <a16:creationId xmlns:a16="http://schemas.microsoft.com/office/drawing/2014/main" id="{D3FA2DF8-28A0-4B5D-8484-72A020F3D4BB}"/>
              </a:ext>
            </a:extLst>
          </p:cNvPr>
          <p:cNvGraphicFramePr>
            <a:graphicFrameLocks/>
          </p:cNvGraphicFramePr>
          <p:nvPr>
            <p:extLst>
              <p:ext uri="{D42A27DB-BD31-4B8C-83A1-F6EECF244321}">
                <p14:modId xmlns:p14="http://schemas.microsoft.com/office/powerpoint/2010/main" val="1998184324"/>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111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D45157-92DA-97D3-37D2-A12E5D2DD611}"/>
              </a:ext>
            </a:extLst>
          </p:cNvPr>
          <p:cNvSpPr>
            <a:spLocks noGrp="1"/>
          </p:cNvSpPr>
          <p:nvPr>
            <p:ph type="title"/>
          </p:nvPr>
        </p:nvSpPr>
        <p:spPr/>
        <p:txBody>
          <a:bodyPr/>
          <a:lstStyle/>
          <a:p>
            <a:r>
              <a:rPr lang="sv-SE" sz="2000" dirty="0"/>
              <a:t>Andel elever i årskurs 9 som rökt e-cigarett (</a:t>
            </a:r>
            <a:r>
              <a:rPr lang="sv-SE" sz="2000" dirty="0" err="1"/>
              <a:t>vejp</a:t>
            </a:r>
            <a:r>
              <a:rPr lang="sv-SE" sz="2000" dirty="0"/>
              <a:t>) någon gång de senaste 12 månaderna</a:t>
            </a:r>
            <a:br>
              <a:rPr lang="sv-SE" sz="2000" dirty="0"/>
            </a:br>
            <a:r>
              <a:rPr lang="sv-SE" sz="2000" dirty="0"/>
              <a:t>Värmland och riket år 2015 - 2023</a:t>
            </a:r>
          </a:p>
        </p:txBody>
      </p:sp>
      <p:sp>
        <p:nvSpPr>
          <p:cNvPr id="3" name="Platshållare för text 2">
            <a:extLst>
              <a:ext uri="{FF2B5EF4-FFF2-40B4-BE49-F238E27FC236}">
                <a16:creationId xmlns:a16="http://schemas.microsoft.com/office/drawing/2014/main" id="{925ECAFD-45B6-D13D-59D5-CE1E6C6826BF}"/>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0E80F965-C23E-B62C-CFA9-42E515FBCE61}"/>
              </a:ext>
            </a:extLst>
          </p:cNvPr>
          <p:cNvGraphicFramePr>
            <a:graphicFrameLocks/>
          </p:cNvGraphicFramePr>
          <p:nvPr>
            <p:extLst>
              <p:ext uri="{D42A27DB-BD31-4B8C-83A1-F6EECF244321}">
                <p14:modId xmlns:p14="http://schemas.microsoft.com/office/powerpoint/2010/main" val="1017208974"/>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5312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dirty="0"/>
              <a:t>Andel elever i årskurs 9 som rökt e-cigarett (</a:t>
            </a:r>
            <a:r>
              <a:rPr lang="sv-SE" sz="2000" dirty="0" err="1"/>
              <a:t>vejp</a:t>
            </a:r>
            <a:r>
              <a:rPr lang="sv-SE" sz="2000" dirty="0"/>
              <a:t>) de senaste 12 månaderna per boendekommun, Värmland </a:t>
            </a:r>
            <a:br>
              <a:rPr lang="sv-SE" sz="2000" dirty="0"/>
            </a:br>
            <a:r>
              <a:rPr lang="sv-SE" sz="2000" dirty="0"/>
              <a:t>och riket år 2023</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graphicFrame>
        <p:nvGraphicFramePr>
          <p:cNvPr id="4" name="Diagram 3">
            <a:extLst>
              <a:ext uri="{FF2B5EF4-FFF2-40B4-BE49-F238E27FC236}">
                <a16:creationId xmlns:a16="http://schemas.microsoft.com/office/drawing/2014/main" id="{BBAAE96F-76A9-4B79-9258-FA9A4D718196}"/>
              </a:ext>
            </a:extLst>
          </p:cNvPr>
          <p:cNvGraphicFramePr>
            <a:graphicFrameLocks/>
          </p:cNvGraphicFramePr>
          <p:nvPr>
            <p:extLst>
              <p:ext uri="{D42A27DB-BD31-4B8C-83A1-F6EECF244321}">
                <p14:modId xmlns:p14="http://schemas.microsoft.com/office/powerpoint/2010/main" val="1173415019"/>
              </p:ext>
            </p:extLst>
          </p:nvPr>
        </p:nvGraphicFramePr>
        <p:xfrm>
          <a:off x="2495191" y="2482850"/>
          <a:ext cx="7200000" cy="3239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943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dirty="0"/>
              <a:t>Andel elever i årskurs 9 som rökt en cigarett vid 13 års ålder</a:t>
            </a:r>
            <a:br>
              <a:rPr lang="sv-SE" sz="2000" dirty="0"/>
            </a:br>
            <a:r>
              <a:rPr lang="sv-SE" sz="2000" dirty="0"/>
              <a:t>per boendekommun, Värmland och riket år 2023</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4" name="Diagram 3">
            <a:extLst>
              <a:ext uri="{FF2B5EF4-FFF2-40B4-BE49-F238E27FC236}">
                <a16:creationId xmlns:a16="http://schemas.microsoft.com/office/drawing/2014/main" id="{AE3C5CE4-43AA-4198-B559-D16E389E535B}"/>
              </a:ext>
            </a:extLst>
          </p:cNvPr>
          <p:cNvGraphicFramePr>
            <a:graphicFrameLocks/>
          </p:cNvGraphicFramePr>
          <p:nvPr>
            <p:extLst>
              <p:ext uri="{D42A27DB-BD31-4B8C-83A1-F6EECF244321}">
                <p14:modId xmlns:p14="http://schemas.microsoft.com/office/powerpoint/2010/main" val="1139908816"/>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5975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dirty="0"/>
              <a:t>Hur får du vanligtvis tag på cigaretter?</a:t>
            </a:r>
            <a:br>
              <a:rPr lang="sv-SE" sz="2000" dirty="0"/>
            </a:br>
            <a:r>
              <a:rPr lang="sv-SE" sz="2000" dirty="0"/>
              <a:t>Andel bland rökande elever i årskurs 9, Värmland år 2023</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graphicFrame>
        <p:nvGraphicFramePr>
          <p:cNvPr id="2" name="Diagram 1">
            <a:extLst>
              <a:ext uri="{FF2B5EF4-FFF2-40B4-BE49-F238E27FC236}">
                <a16:creationId xmlns:a16="http://schemas.microsoft.com/office/drawing/2014/main" id="{2AE706D1-836A-4555-B5C3-0EA602AFC09E}"/>
              </a:ext>
            </a:extLst>
          </p:cNvPr>
          <p:cNvGraphicFramePr>
            <a:graphicFrameLocks/>
          </p:cNvGraphicFramePr>
          <p:nvPr>
            <p:extLst>
              <p:ext uri="{D42A27DB-BD31-4B8C-83A1-F6EECF244321}">
                <p14:modId xmlns:p14="http://schemas.microsoft.com/office/powerpoint/2010/main" val="334859701"/>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3283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B238A9-514B-43C9-8742-F2F6A07AE144}"/>
              </a:ext>
            </a:extLst>
          </p:cNvPr>
          <p:cNvSpPr>
            <a:spLocks noGrp="1"/>
          </p:cNvSpPr>
          <p:nvPr>
            <p:ph type="title"/>
          </p:nvPr>
        </p:nvSpPr>
        <p:spPr/>
        <p:txBody>
          <a:bodyPr/>
          <a:lstStyle/>
          <a:p>
            <a:r>
              <a:rPr lang="sv-SE" sz="2000" dirty="0"/>
              <a:t>Andel rökare som vill sluta röka, nu eller i framtiden årskurs 9 och gymnasiet år 2, Värmland år 2023</a:t>
            </a:r>
          </a:p>
        </p:txBody>
      </p:sp>
      <p:sp>
        <p:nvSpPr>
          <p:cNvPr id="3" name="Platshållare för text 2">
            <a:extLst>
              <a:ext uri="{FF2B5EF4-FFF2-40B4-BE49-F238E27FC236}">
                <a16:creationId xmlns:a16="http://schemas.microsoft.com/office/drawing/2014/main" id="{C0DEF3D6-61B4-4199-819B-6FEB533C295D}"/>
              </a:ext>
            </a:extLst>
          </p:cNvPr>
          <p:cNvSpPr>
            <a:spLocks noGrp="1"/>
          </p:cNvSpPr>
          <p:nvPr>
            <p:ph type="body" sz="quarter" idx="13"/>
          </p:nvPr>
        </p:nvSpPr>
        <p:spPr/>
        <p:txBody>
          <a:bodyPr/>
          <a:lstStyle/>
          <a:p>
            <a:pPr marL="0" indent="0">
              <a:buNone/>
            </a:pPr>
            <a:endParaRPr lang="sv-SE" dirty="0"/>
          </a:p>
        </p:txBody>
      </p:sp>
      <p:graphicFrame>
        <p:nvGraphicFramePr>
          <p:cNvPr id="4" name="Diagram 3">
            <a:extLst>
              <a:ext uri="{FF2B5EF4-FFF2-40B4-BE49-F238E27FC236}">
                <a16:creationId xmlns:a16="http://schemas.microsoft.com/office/drawing/2014/main" id="{B3AB6760-4934-4D79-B029-828BBEF326B1}"/>
              </a:ext>
            </a:extLst>
          </p:cNvPr>
          <p:cNvGraphicFramePr>
            <a:graphicFrameLocks/>
          </p:cNvGraphicFramePr>
          <p:nvPr>
            <p:extLst>
              <p:ext uri="{D42A27DB-BD31-4B8C-83A1-F6EECF244321}">
                <p14:modId xmlns:p14="http://schemas.microsoft.com/office/powerpoint/2010/main" val="176269155"/>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8538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0C0D8F-ECA2-3257-82ED-28EE8FC16A34}"/>
              </a:ext>
            </a:extLst>
          </p:cNvPr>
          <p:cNvSpPr>
            <a:spLocks noGrp="1"/>
          </p:cNvSpPr>
          <p:nvPr>
            <p:ph type="title"/>
          </p:nvPr>
        </p:nvSpPr>
        <p:spPr/>
        <p:txBody>
          <a:bodyPr/>
          <a:lstStyle/>
          <a:p>
            <a:r>
              <a:rPr lang="en-US" sz="1800" dirty="0" err="1"/>
              <a:t>Andel</a:t>
            </a:r>
            <a:r>
              <a:rPr lang="en-US" sz="1800" dirty="0"/>
              <a:t> </a:t>
            </a:r>
            <a:r>
              <a:rPr lang="en-US" sz="1800" dirty="0" err="1"/>
              <a:t>elever</a:t>
            </a:r>
            <a:r>
              <a:rPr lang="en-US" sz="1800" dirty="0"/>
              <a:t> i </a:t>
            </a:r>
            <a:r>
              <a:rPr lang="en-US" sz="1800" dirty="0" err="1"/>
              <a:t>årskurs</a:t>
            </a:r>
            <a:r>
              <a:rPr lang="en-US" sz="1800" dirty="0"/>
              <a:t> 9 </a:t>
            </a:r>
            <a:r>
              <a:rPr lang="en-US" sz="1800" dirty="0" err="1"/>
              <a:t>som</a:t>
            </a:r>
            <a:r>
              <a:rPr lang="en-US" sz="1800" dirty="0"/>
              <a:t> </a:t>
            </a:r>
            <a:r>
              <a:rPr lang="en-US" sz="1800" dirty="0" err="1"/>
              <a:t>rökt</a:t>
            </a:r>
            <a:r>
              <a:rPr lang="en-US" sz="1800" dirty="0"/>
              <a:t> </a:t>
            </a:r>
            <a:r>
              <a:rPr lang="en-US" sz="1800" dirty="0" err="1"/>
              <a:t>vattenpipa</a:t>
            </a:r>
            <a:r>
              <a:rPr lang="en-US" sz="1800" dirty="0"/>
              <a:t> under de </a:t>
            </a:r>
            <a:r>
              <a:rPr lang="en-US" sz="1800" dirty="0" err="1"/>
              <a:t>senaste</a:t>
            </a:r>
            <a:r>
              <a:rPr lang="en-US" sz="1800" dirty="0"/>
              <a:t> 12 </a:t>
            </a:r>
            <a:r>
              <a:rPr lang="en-US" sz="1800" dirty="0" err="1"/>
              <a:t>månaderna</a:t>
            </a:r>
            <a:r>
              <a:rPr lang="en-US" sz="1800" dirty="0"/>
              <a:t>, Värmland </a:t>
            </a:r>
            <a:r>
              <a:rPr lang="en-US" sz="1800" dirty="0" err="1"/>
              <a:t>år</a:t>
            </a:r>
            <a:r>
              <a:rPr lang="en-US" sz="1800" dirty="0"/>
              <a:t> 2013 – 2023 och </a:t>
            </a:r>
            <a:r>
              <a:rPr lang="en-US" sz="1800" dirty="0" err="1"/>
              <a:t>riket</a:t>
            </a:r>
            <a:r>
              <a:rPr lang="en-US" sz="1800" dirty="0"/>
              <a:t> </a:t>
            </a:r>
            <a:r>
              <a:rPr lang="en-US" sz="1800" dirty="0" err="1"/>
              <a:t>år</a:t>
            </a:r>
            <a:r>
              <a:rPr lang="en-US" sz="1800" dirty="0"/>
              <a:t> 2013 - 2019</a:t>
            </a:r>
            <a:endParaRPr lang="sv-SE" sz="1800" dirty="0"/>
          </a:p>
        </p:txBody>
      </p:sp>
      <p:sp>
        <p:nvSpPr>
          <p:cNvPr id="3" name="Platshållare för text 2">
            <a:extLst>
              <a:ext uri="{FF2B5EF4-FFF2-40B4-BE49-F238E27FC236}">
                <a16:creationId xmlns:a16="http://schemas.microsoft.com/office/drawing/2014/main" id="{E8139573-9201-D071-A08B-B569C6D137DC}"/>
              </a:ext>
            </a:extLst>
          </p:cNvPr>
          <p:cNvSpPr>
            <a:spLocks noGrp="1"/>
          </p:cNvSpPr>
          <p:nvPr>
            <p:ph type="body" sz="quarter" idx="13"/>
          </p:nvPr>
        </p:nvSpPr>
        <p:spPr/>
        <p:txBody>
          <a:bodyPr/>
          <a:lstStyle/>
          <a:p>
            <a:pPr marL="0" indent="0">
              <a:buNone/>
            </a:pPr>
            <a:endParaRPr lang="sv-SE" dirty="0"/>
          </a:p>
        </p:txBody>
      </p:sp>
      <p:graphicFrame>
        <p:nvGraphicFramePr>
          <p:cNvPr id="4" name="Diagram 3">
            <a:extLst>
              <a:ext uri="{FF2B5EF4-FFF2-40B4-BE49-F238E27FC236}">
                <a16:creationId xmlns:a16="http://schemas.microsoft.com/office/drawing/2014/main" id="{1F992011-77CE-DA22-DB3E-E8DDDADFE31E}"/>
              </a:ext>
            </a:extLst>
          </p:cNvPr>
          <p:cNvGraphicFramePr>
            <a:graphicFrameLocks/>
          </p:cNvGraphicFramePr>
          <p:nvPr>
            <p:extLst>
              <p:ext uri="{D42A27DB-BD31-4B8C-83A1-F6EECF244321}">
                <p14:modId xmlns:p14="http://schemas.microsoft.com/office/powerpoint/2010/main" val="3260178758"/>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0247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dirty="0"/>
              <a:t>Andel elever i årskurs 9 som rökt vattenpipa de senaste 12 månaderna per boendekommun och Värmland år 2023</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graphicFrame>
        <p:nvGraphicFramePr>
          <p:cNvPr id="4" name="Diagram 3">
            <a:extLst>
              <a:ext uri="{FF2B5EF4-FFF2-40B4-BE49-F238E27FC236}">
                <a16:creationId xmlns:a16="http://schemas.microsoft.com/office/drawing/2014/main" id="{6D116962-50E1-41DE-9854-4EBEC1C14839}"/>
              </a:ext>
            </a:extLst>
          </p:cNvPr>
          <p:cNvGraphicFramePr>
            <a:graphicFrameLocks/>
          </p:cNvGraphicFramePr>
          <p:nvPr>
            <p:extLst>
              <p:ext uri="{D42A27DB-BD31-4B8C-83A1-F6EECF244321}">
                <p14:modId xmlns:p14="http://schemas.microsoft.com/office/powerpoint/2010/main" val="3927487967"/>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5561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66535E-CB67-A4CF-ED63-D29A7ECBC983}"/>
              </a:ext>
            </a:extLst>
          </p:cNvPr>
          <p:cNvSpPr>
            <a:spLocks noGrp="1"/>
          </p:cNvSpPr>
          <p:nvPr>
            <p:ph type="title"/>
          </p:nvPr>
        </p:nvSpPr>
        <p:spPr/>
        <p:txBody>
          <a:bodyPr/>
          <a:lstStyle/>
          <a:p>
            <a:r>
              <a:rPr lang="sv-SE" sz="2000" dirty="0"/>
              <a:t>Andel elever i årskurs 9 som snusar</a:t>
            </a:r>
            <a:br>
              <a:rPr lang="sv-SE" sz="2000" dirty="0"/>
            </a:br>
            <a:r>
              <a:rPr lang="sv-SE" sz="2000" dirty="0"/>
              <a:t>Värmland och riket år 2015 - 2023</a:t>
            </a:r>
          </a:p>
        </p:txBody>
      </p:sp>
      <p:sp>
        <p:nvSpPr>
          <p:cNvPr id="3" name="Platshållare för text 2">
            <a:extLst>
              <a:ext uri="{FF2B5EF4-FFF2-40B4-BE49-F238E27FC236}">
                <a16:creationId xmlns:a16="http://schemas.microsoft.com/office/drawing/2014/main" id="{CBBDA27E-71EA-D631-C2BA-773CCB431107}"/>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95700E51-E0E0-BA6E-3228-F528BFACBD96}"/>
              </a:ext>
            </a:extLst>
          </p:cNvPr>
          <p:cNvGraphicFramePr>
            <a:graphicFrameLocks/>
          </p:cNvGraphicFramePr>
          <p:nvPr>
            <p:extLst>
              <p:ext uri="{D42A27DB-BD31-4B8C-83A1-F6EECF244321}">
                <p14:modId xmlns:p14="http://schemas.microsoft.com/office/powerpoint/2010/main" val="43508717"/>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8425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xfrm>
            <a:off x="963085" y="3600748"/>
            <a:ext cx="6302419" cy="1790699"/>
          </a:xfrm>
          <a:prstGeom prst="rect">
            <a:avLst/>
          </a:prstGeom>
        </p:spPr>
        <p:txBody>
          <a:bodyPr anchor="t">
            <a:normAutofit/>
          </a:bodyPr>
          <a:lstStyle/>
          <a:p>
            <a:r>
              <a:rPr lang="sv-SE" cap="none"/>
              <a:t>Undersökningen Elevers drogvanor</a:t>
            </a:r>
            <a:endParaRPr lang="sv-SE"/>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prstGeom prst="rect">
            <a:avLst/>
          </a:prstGeom>
        </p:spPr>
        <p:txBody>
          <a:bodyPr anchor="b">
            <a:normAutofit/>
          </a:bodyPr>
          <a:lstStyle/>
          <a:p>
            <a:pPr marL="0" indent="0">
              <a:buNone/>
            </a:pPr>
            <a:r>
              <a:rPr lang="sv-SE">
                <a:solidFill>
                  <a:schemeClr val="tx1"/>
                </a:solidFill>
              </a:rPr>
              <a:t>Ett kunskapsunderlag</a:t>
            </a:r>
          </a:p>
        </p:txBody>
      </p:sp>
      <p:pic>
        <p:nvPicPr>
          <p:cNvPr id="3" name="Bildobjekt 2" descr="Illustration av sex unga personer på en skolgård.">
            <a:extLst>
              <a:ext uri="{FF2B5EF4-FFF2-40B4-BE49-F238E27FC236}">
                <a16:creationId xmlns:a16="http://schemas.microsoft.com/office/drawing/2014/main" id="{05848429-2423-AF4F-B209-CE8950E78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337" y="628761"/>
            <a:ext cx="6240694" cy="3688798"/>
          </a:xfrm>
          <a:prstGeom prst="rect">
            <a:avLst/>
          </a:prstGeom>
        </p:spPr>
      </p:pic>
    </p:spTree>
    <p:extLst>
      <p:ext uri="{BB962C8B-B14F-4D97-AF65-F5344CB8AC3E}">
        <p14:creationId xmlns:p14="http://schemas.microsoft.com/office/powerpoint/2010/main" val="1208010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B238A9-514B-43C9-8742-F2F6A07AE144}"/>
              </a:ext>
            </a:extLst>
          </p:cNvPr>
          <p:cNvSpPr>
            <a:spLocks noGrp="1"/>
          </p:cNvSpPr>
          <p:nvPr>
            <p:ph type="title"/>
          </p:nvPr>
        </p:nvSpPr>
        <p:spPr/>
        <p:txBody>
          <a:bodyPr/>
          <a:lstStyle/>
          <a:p>
            <a:r>
              <a:rPr lang="sv-SE" sz="2000" dirty="0"/>
              <a:t>Snusar du?</a:t>
            </a:r>
            <a:br>
              <a:rPr lang="sv-SE" sz="2000" dirty="0"/>
            </a:br>
            <a:r>
              <a:rPr lang="sv-SE" sz="2000" dirty="0"/>
              <a:t>Andel elever i årskurs 9, Värmland år 2023</a:t>
            </a:r>
          </a:p>
        </p:txBody>
      </p:sp>
      <p:sp>
        <p:nvSpPr>
          <p:cNvPr id="3" name="Platshållare för text 2">
            <a:extLst>
              <a:ext uri="{FF2B5EF4-FFF2-40B4-BE49-F238E27FC236}">
                <a16:creationId xmlns:a16="http://schemas.microsoft.com/office/drawing/2014/main" id="{C0DEF3D6-61B4-4199-819B-6FEB533C295D}"/>
              </a:ext>
            </a:extLst>
          </p:cNvPr>
          <p:cNvSpPr>
            <a:spLocks noGrp="1"/>
          </p:cNvSpPr>
          <p:nvPr>
            <p:ph type="body" sz="quarter" idx="13"/>
          </p:nvPr>
        </p:nvSpPr>
        <p:spPr/>
        <p:txBody>
          <a:bodyPr/>
          <a:lstStyle/>
          <a:p>
            <a:pPr marL="0" indent="0">
              <a:buNone/>
            </a:pPr>
            <a:endParaRPr lang="sv-SE" dirty="0"/>
          </a:p>
        </p:txBody>
      </p:sp>
      <p:graphicFrame>
        <p:nvGraphicFramePr>
          <p:cNvPr id="4" name="Diagram 3">
            <a:extLst>
              <a:ext uri="{FF2B5EF4-FFF2-40B4-BE49-F238E27FC236}">
                <a16:creationId xmlns:a16="http://schemas.microsoft.com/office/drawing/2014/main" id="{74290867-8EAE-46FB-9848-7AC7D9C18660}"/>
              </a:ext>
            </a:extLst>
          </p:cNvPr>
          <p:cNvGraphicFramePr>
            <a:graphicFrameLocks/>
          </p:cNvGraphicFramePr>
          <p:nvPr>
            <p:extLst>
              <p:ext uri="{D42A27DB-BD31-4B8C-83A1-F6EECF244321}">
                <p14:modId xmlns:p14="http://schemas.microsoft.com/office/powerpoint/2010/main" val="409673617"/>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3220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dirty="0"/>
              <a:t>Andel snusare i årskurs 9</a:t>
            </a:r>
            <a:br>
              <a:rPr lang="sv-SE" sz="2000" dirty="0"/>
            </a:br>
            <a:r>
              <a:rPr lang="sv-SE" sz="2000" dirty="0"/>
              <a:t>per boendekommun, Värmland och riket år 2023</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6" name="Diagram 5">
            <a:extLst>
              <a:ext uri="{FF2B5EF4-FFF2-40B4-BE49-F238E27FC236}">
                <a16:creationId xmlns:a16="http://schemas.microsoft.com/office/drawing/2014/main" id="{ECFC48C4-D8A0-59CF-DD60-D7D9F820CEB9}"/>
              </a:ext>
            </a:extLst>
          </p:cNvPr>
          <p:cNvGraphicFramePr>
            <a:graphicFrameLocks/>
          </p:cNvGraphicFramePr>
          <p:nvPr>
            <p:extLst>
              <p:ext uri="{D42A27DB-BD31-4B8C-83A1-F6EECF244321}">
                <p14:modId xmlns:p14="http://schemas.microsoft.com/office/powerpoint/2010/main" val="2094560911"/>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4267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93DC35-6073-595E-B65C-0A863FB1717B}"/>
              </a:ext>
            </a:extLst>
          </p:cNvPr>
          <p:cNvSpPr>
            <a:spLocks noGrp="1"/>
          </p:cNvSpPr>
          <p:nvPr>
            <p:ph type="title"/>
          </p:nvPr>
        </p:nvSpPr>
        <p:spPr/>
        <p:txBody>
          <a:bodyPr/>
          <a:lstStyle/>
          <a:p>
            <a:r>
              <a:rPr lang="sv-SE" sz="2000" dirty="0"/>
              <a:t>Andel elever i årskurs 9 som använt tobaksfritt nikotinsnus (vitt snus) de senaste 12 månaderna </a:t>
            </a:r>
            <a:br>
              <a:rPr lang="sv-SE" sz="2000" dirty="0"/>
            </a:br>
            <a:r>
              <a:rPr lang="sv-SE" sz="2000" dirty="0"/>
              <a:t>per boendekommun, Värmland och riket år 2023</a:t>
            </a:r>
          </a:p>
        </p:txBody>
      </p:sp>
      <p:sp>
        <p:nvSpPr>
          <p:cNvPr id="3" name="Platshållare för text 2">
            <a:extLst>
              <a:ext uri="{FF2B5EF4-FFF2-40B4-BE49-F238E27FC236}">
                <a16:creationId xmlns:a16="http://schemas.microsoft.com/office/drawing/2014/main" id="{9AF23471-35DB-09E1-772B-4737C92CD5C7}"/>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F8579D4F-6397-9F22-5EBA-804A8CCB9AB8}"/>
              </a:ext>
            </a:extLst>
          </p:cNvPr>
          <p:cNvGraphicFramePr>
            <a:graphicFrameLocks/>
          </p:cNvGraphicFramePr>
          <p:nvPr>
            <p:extLst>
              <p:ext uri="{D42A27DB-BD31-4B8C-83A1-F6EECF244321}">
                <p14:modId xmlns:p14="http://schemas.microsoft.com/office/powerpoint/2010/main" val="1785108385"/>
              </p:ext>
            </p:extLst>
          </p:nvPr>
        </p:nvGraphicFramePr>
        <p:xfrm>
          <a:off x="2495190" y="2482848"/>
          <a:ext cx="7200001"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2135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C9C639-D8FF-DCAA-B0CA-39D2129EC509}"/>
              </a:ext>
            </a:extLst>
          </p:cNvPr>
          <p:cNvSpPr>
            <a:spLocks noGrp="1"/>
          </p:cNvSpPr>
          <p:nvPr>
            <p:ph type="title"/>
          </p:nvPr>
        </p:nvSpPr>
        <p:spPr/>
        <p:txBody>
          <a:bodyPr/>
          <a:lstStyle/>
          <a:p>
            <a:r>
              <a:rPr lang="sv-SE" sz="2000" dirty="0"/>
              <a:t>Andel elever i årskurs 9 som snusat vid 13 års ålder Värmland och riket år 2013 - 2023</a:t>
            </a:r>
          </a:p>
        </p:txBody>
      </p:sp>
      <p:sp>
        <p:nvSpPr>
          <p:cNvPr id="3" name="Platshållare för text 2">
            <a:extLst>
              <a:ext uri="{FF2B5EF4-FFF2-40B4-BE49-F238E27FC236}">
                <a16:creationId xmlns:a16="http://schemas.microsoft.com/office/drawing/2014/main" id="{12B6ACFB-9454-EE94-B498-1652CA46EB38}"/>
              </a:ext>
            </a:extLst>
          </p:cNvPr>
          <p:cNvSpPr>
            <a:spLocks noGrp="1"/>
          </p:cNvSpPr>
          <p:nvPr>
            <p:ph type="body" sz="quarter" idx="13"/>
          </p:nvPr>
        </p:nvSpPr>
        <p:spPr/>
        <p:txBody>
          <a:bodyPr/>
          <a:lstStyle/>
          <a:p>
            <a:pPr marL="0" indent="0">
              <a:buNone/>
            </a:pPr>
            <a:endParaRPr lang="sv-SE" dirty="0"/>
          </a:p>
        </p:txBody>
      </p:sp>
      <p:graphicFrame>
        <p:nvGraphicFramePr>
          <p:cNvPr id="4" name="Diagram 3">
            <a:extLst>
              <a:ext uri="{FF2B5EF4-FFF2-40B4-BE49-F238E27FC236}">
                <a16:creationId xmlns:a16="http://schemas.microsoft.com/office/drawing/2014/main" id="{A1182A6C-6243-FE10-6F85-4FEC2FD07216}"/>
              </a:ext>
            </a:extLst>
          </p:cNvPr>
          <p:cNvGraphicFramePr>
            <a:graphicFrameLocks/>
          </p:cNvGraphicFramePr>
          <p:nvPr>
            <p:extLst>
              <p:ext uri="{D42A27DB-BD31-4B8C-83A1-F6EECF244321}">
                <p14:modId xmlns:p14="http://schemas.microsoft.com/office/powerpoint/2010/main" val="2446209116"/>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3468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dirty="0"/>
              <a:t>Andel elever i årskurs 9 som snusat vid 13 års ålder</a:t>
            </a:r>
            <a:br>
              <a:rPr lang="sv-SE" sz="2000" dirty="0"/>
            </a:br>
            <a:r>
              <a:rPr lang="sv-SE" sz="2000" dirty="0"/>
              <a:t>per boendekommun, Värmland och riket år 2023</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6" name="Diagram 5">
            <a:extLst>
              <a:ext uri="{FF2B5EF4-FFF2-40B4-BE49-F238E27FC236}">
                <a16:creationId xmlns:a16="http://schemas.microsoft.com/office/drawing/2014/main" id="{F1F0E2C3-152B-49E8-A54F-9FA8426CF431}"/>
              </a:ext>
            </a:extLst>
          </p:cNvPr>
          <p:cNvGraphicFramePr>
            <a:graphicFrameLocks/>
          </p:cNvGraphicFramePr>
          <p:nvPr>
            <p:extLst>
              <p:ext uri="{D42A27DB-BD31-4B8C-83A1-F6EECF244321}">
                <p14:modId xmlns:p14="http://schemas.microsoft.com/office/powerpoint/2010/main" val="263076237"/>
              </p:ext>
            </p:extLst>
          </p:nvPr>
        </p:nvGraphicFramePr>
        <p:xfrm>
          <a:off x="2495192"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0787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dirty="0"/>
              <a:t>Hur får du vanligen tag på snus?</a:t>
            </a:r>
            <a:br>
              <a:rPr lang="sv-SE" sz="2000" dirty="0"/>
            </a:br>
            <a:r>
              <a:rPr lang="sv-SE" sz="2000" dirty="0"/>
              <a:t>Andel bland snusande elever, årskurs 9, Värmland år 2023</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graphicFrame>
        <p:nvGraphicFramePr>
          <p:cNvPr id="2" name="Diagram 1">
            <a:extLst>
              <a:ext uri="{FF2B5EF4-FFF2-40B4-BE49-F238E27FC236}">
                <a16:creationId xmlns:a16="http://schemas.microsoft.com/office/drawing/2014/main" id="{168DE356-1DCC-4EAD-9515-B90727B68DCE}"/>
              </a:ext>
            </a:extLst>
          </p:cNvPr>
          <p:cNvGraphicFramePr>
            <a:graphicFrameLocks/>
          </p:cNvGraphicFramePr>
          <p:nvPr>
            <p:extLst>
              <p:ext uri="{D42A27DB-BD31-4B8C-83A1-F6EECF244321}">
                <p14:modId xmlns:p14="http://schemas.microsoft.com/office/powerpoint/2010/main" val="1874734624"/>
              </p:ext>
            </p:extLst>
          </p:nvPr>
        </p:nvGraphicFramePr>
        <p:xfrm>
          <a:off x="2495191" y="2482848"/>
          <a:ext cx="7199999"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4375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B238A9-514B-43C9-8742-F2F6A07AE144}"/>
              </a:ext>
            </a:extLst>
          </p:cNvPr>
          <p:cNvSpPr>
            <a:spLocks noGrp="1"/>
          </p:cNvSpPr>
          <p:nvPr>
            <p:ph type="title"/>
          </p:nvPr>
        </p:nvSpPr>
        <p:spPr/>
        <p:txBody>
          <a:bodyPr/>
          <a:lstStyle/>
          <a:p>
            <a:r>
              <a:rPr lang="sv-SE" sz="2000" dirty="0"/>
              <a:t>Andel snusare som vill sluta snusa, nu eller i framtiden årskurs 9 och gymnasiet år 2, Värmland år 2023</a:t>
            </a:r>
          </a:p>
        </p:txBody>
      </p:sp>
      <p:sp>
        <p:nvSpPr>
          <p:cNvPr id="3" name="Platshållare för text 2">
            <a:extLst>
              <a:ext uri="{FF2B5EF4-FFF2-40B4-BE49-F238E27FC236}">
                <a16:creationId xmlns:a16="http://schemas.microsoft.com/office/drawing/2014/main" id="{C0DEF3D6-61B4-4199-819B-6FEB533C295D}"/>
              </a:ext>
            </a:extLst>
          </p:cNvPr>
          <p:cNvSpPr>
            <a:spLocks noGrp="1"/>
          </p:cNvSpPr>
          <p:nvPr>
            <p:ph type="body" sz="quarter" idx="13"/>
          </p:nvPr>
        </p:nvSpPr>
        <p:spPr/>
        <p:txBody>
          <a:bodyPr/>
          <a:lstStyle/>
          <a:p>
            <a:pPr marL="0" indent="0">
              <a:buNone/>
            </a:pPr>
            <a:endParaRPr lang="sv-SE" dirty="0"/>
          </a:p>
        </p:txBody>
      </p:sp>
      <p:graphicFrame>
        <p:nvGraphicFramePr>
          <p:cNvPr id="4" name="Diagram 3">
            <a:extLst>
              <a:ext uri="{FF2B5EF4-FFF2-40B4-BE49-F238E27FC236}">
                <a16:creationId xmlns:a16="http://schemas.microsoft.com/office/drawing/2014/main" id="{BC4EA19E-704D-43B1-A511-FA1545A59222}"/>
              </a:ext>
            </a:extLst>
          </p:cNvPr>
          <p:cNvGraphicFramePr>
            <a:graphicFrameLocks/>
          </p:cNvGraphicFramePr>
          <p:nvPr>
            <p:extLst>
              <p:ext uri="{D42A27DB-BD31-4B8C-83A1-F6EECF244321}">
                <p14:modId xmlns:p14="http://schemas.microsoft.com/office/powerpoint/2010/main" val="2266590525"/>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0828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a:t>Alkoholkonsumtion</a:t>
            </a:r>
            <a:endParaRPr lang="sv-SE"/>
          </a:p>
        </p:txBody>
      </p:sp>
      <p:sp>
        <p:nvSpPr>
          <p:cNvPr id="14" name="Platshållare för text 13">
            <a:extLst>
              <a:ext uri="{FF2B5EF4-FFF2-40B4-BE49-F238E27FC236}">
                <a16:creationId xmlns:a16="http://schemas.microsoft.com/office/drawing/2014/main" id="{CD7AA7E9-08CE-9643-B185-325A5E117571}"/>
              </a:ext>
            </a:extLst>
          </p:cNvPr>
          <p:cNvSpPr>
            <a:spLocks noGrp="1"/>
          </p:cNvSpPr>
          <p:nvPr>
            <p:ph type="body" idx="1"/>
          </p:nvPr>
        </p:nvSpPr>
        <p:spPr/>
        <p:txBody>
          <a:bodyPr/>
          <a:lstStyle/>
          <a:p>
            <a:endParaRPr lang="sv-SE"/>
          </a:p>
        </p:txBody>
      </p:sp>
      <p:pic>
        <p:nvPicPr>
          <p:cNvPr id="6" name="Bildobjekt 5" descr="Illustration av två unga personer i samtal.">
            <a:extLst>
              <a:ext uri="{FF2B5EF4-FFF2-40B4-BE49-F238E27FC236}">
                <a16:creationId xmlns:a16="http://schemas.microsoft.com/office/drawing/2014/main" id="{4F80A43C-3758-3E4D-BD4D-837183AE5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5136" y="730782"/>
            <a:ext cx="6808026" cy="3310109"/>
          </a:xfrm>
          <a:prstGeom prst="rect">
            <a:avLst/>
          </a:prstGeom>
        </p:spPr>
      </p:pic>
    </p:spTree>
    <p:extLst>
      <p:ext uri="{BB962C8B-B14F-4D97-AF65-F5344CB8AC3E}">
        <p14:creationId xmlns:p14="http://schemas.microsoft.com/office/powerpoint/2010/main" val="1775428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B02BB8-F05F-868D-0AC4-72CD445B6D42}"/>
              </a:ext>
            </a:extLst>
          </p:cNvPr>
          <p:cNvSpPr>
            <a:spLocks noGrp="1"/>
          </p:cNvSpPr>
          <p:nvPr>
            <p:ph type="title"/>
          </p:nvPr>
        </p:nvSpPr>
        <p:spPr/>
        <p:txBody>
          <a:bodyPr/>
          <a:lstStyle/>
          <a:p>
            <a:r>
              <a:rPr lang="sv-SE" sz="2000" dirty="0"/>
              <a:t>Andel alkoholkonsumenter i årskurs 9 </a:t>
            </a:r>
            <a:br>
              <a:rPr lang="sv-SE" sz="2000" dirty="0"/>
            </a:br>
            <a:r>
              <a:rPr lang="sv-SE" sz="2000" dirty="0"/>
              <a:t>Värmland och riket år 2013 - 2023</a:t>
            </a:r>
          </a:p>
        </p:txBody>
      </p:sp>
      <p:sp>
        <p:nvSpPr>
          <p:cNvPr id="3" name="Platshållare för text 2">
            <a:extLst>
              <a:ext uri="{FF2B5EF4-FFF2-40B4-BE49-F238E27FC236}">
                <a16:creationId xmlns:a16="http://schemas.microsoft.com/office/drawing/2014/main" id="{B92EF594-EDF0-18ED-EFC9-DD6F27C3B7F4}"/>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6AB5DB9B-13AE-28EA-28A5-6A628B329FA1}"/>
              </a:ext>
            </a:extLst>
          </p:cNvPr>
          <p:cNvGraphicFramePr>
            <a:graphicFrameLocks/>
          </p:cNvGraphicFramePr>
          <p:nvPr>
            <p:extLst>
              <p:ext uri="{D42A27DB-BD31-4B8C-83A1-F6EECF244321}">
                <p14:modId xmlns:p14="http://schemas.microsoft.com/office/powerpoint/2010/main" val="2330303037"/>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5347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B238A9-514B-43C9-8742-F2F6A07AE144}"/>
              </a:ext>
            </a:extLst>
          </p:cNvPr>
          <p:cNvSpPr>
            <a:spLocks noGrp="1"/>
          </p:cNvSpPr>
          <p:nvPr>
            <p:ph type="title"/>
          </p:nvPr>
        </p:nvSpPr>
        <p:spPr/>
        <p:txBody>
          <a:bodyPr/>
          <a:lstStyle/>
          <a:p>
            <a:r>
              <a:rPr lang="sv-SE" sz="2000" dirty="0"/>
              <a:t>Har du någon gång druckit alkohol?</a:t>
            </a:r>
            <a:br>
              <a:rPr lang="sv-SE" sz="2000" dirty="0"/>
            </a:br>
            <a:r>
              <a:rPr lang="sv-SE" sz="2000" dirty="0"/>
              <a:t>Andel elever i årskurs 9, Värmland år 2023</a:t>
            </a:r>
          </a:p>
        </p:txBody>
      </p:sp>
      <p:sp>
        <p:nvSpPr>
          <p:cNvPr id="3" name="Platshållare för text 2">
            <a:extLst>
              <a:ext uri="{FF2B5EF4-FFF2-40B4-BE49-F238E27FC236}">
                <a16:creationId xmlns:a16="http://schemas.microsoft.com/office/drawing/2014/main" id="{C0DEF3D6-61B4-4199-819B-6FEB533C295D}"/>
              </a:ext>
            </a:extLst>
          </p:cNvPr>
          <p:cNvSpPr>
            <a:spLocks noGrp="1"/>
          </p:cNvSpPr>
          <p:nvPr>
            <p:ph type="body" sz="quarter" idx="13"/>
          </p:nvPr>
        </p:nvSpPr>
        <p:spPr/>
        <p:txBody>
          <a:bodyPr/>
          <a:lstStyle/>
          <a:p>
            <a:pPr marL="0" indent="0">
              <a:buNone/>
            </a:pPr>
            <a:endParaRPr lang="sv-SE" dirty="0"/>
          </a:p>
        </p:txBody>
      </p:sp>
      <p:graphicFrame>
        <p:nvGraphicFramePr>
          <p:cNvPr id="4" name="Diagram 3">
            <a:extLst>
              <a:ext uri="{FF2B5EF4-FFF2-40B4-BE49-F238E27FC236}">
                <a16:creationId xmlns:a16="http://schemas.microsoft.com/office/drawing/2014/main" id="{600A7568-4E35-4477-BAA2-50BA5FFA7F45}"/>
              </a:ext>
            </a:extLst>
          </p:cNvPr>
          <p:cNvGraphicFramePr>
            <a:graphicFrameLocks/>
          </p:cNvGraphicFramePr>
          <p:nvPr>
            <p:extLst>
              <p:ext uri="{D42A27DB-BD31-4B8C-83A1-F6EECF244321}">
                <p14:modId xmlns:p14="http://schemas.microsoft.com/office/powerpoint/2010/main" val="4135464964"/>
              </p:ext>
            </p:extLst>
          </p:nvPr>
        </p:nvGraphicFramePr>
        <p:xfrm>
          <a:off x="2495191" y="2482850"/>
          <a:ext cx="7199999"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3245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753BA2-DC96-4E41-BAE2-0EBF8F16B750}"/>
              </a:ext>
            </a:extLst>
          </p:cNvPr>
          <p:cNvSpPr>
            <a:spLocks noGrp="1"/>
          </p:cNvSpPr>
          <p:nvPr>
            <p:ph type="title"/>
          </p:nvPr>
        </p:nvSpPr>
        <p:spPr>
          <a:xfrm>
            <a:off x="1500510" y="972001"/>
            <a:ext cx="8506093" cy="1041626"/>
          </a:xfrm>
        </p:spPr>
        <p:txBody>
          <a:bodyPr/>
          <a:lstStyle/>
          <a:p>
            <a:r>
              <a:rPr lang="sv-SE"/>
              <a:t>Bidrar med aktuell kunskap</a:t>
            </a:r>
          </a:p>
        </p:txBody>
      </p:sp>
      <p:sp>
        <p:nvSpPr>
          <p:cNvPr id="3" name="Platshållare för text 2">
            <a:extLst>
              <a:ext uri="{FF2B5EF4-FFF2-40B4-BE49-F238E27FC236}">
                <a16:creationId xmlns:a16="http://schemas.microsoft.com/office/drawing/2014/main" id="{64E5BCB8-F0D5-5546-B06F-ED10C17FB0EE}"/>
              </a:ext>
            </a:extLst>
          </p:cNvPr>
          <p:cNvSpPr>
            <a:spLocks noGrp="1"/>
          </p:cNvSpPr>
          <p:nvPr>
            <p:ph type="body" sz="quarter" idx="13"/>
          </p:nvPr>
        </p:nvSpPr>
        <p:spPr>
          <a:xfrm>
            <a:off x="1496291" y="2169268"/>
            <a:ext cx="9985664" cy="3553582"/>
          </a:xfrm>
        </p:spPr>
        <p:txBody>
          <a:bodyPr/>
          <a:lstStyle/>
          <a:p>
            <a:pPr lvl="0"/>
            <a:r>
              <a:rPr lang="sv-SE" dirty="0"/>
              <a:t>Om elevers attityder till och erfarenhet av alkohol, narkotika, dopning, tobak och spel om pengar (ANDTS)</a:t>
            </a:r>
          </a:p>
          <a:p>
            <a:pPr lvl="0"/>
            <a:r>
              <a:rPr lang="sv-SE" dirty="0"/>
              <a:t>För planering och beslut av främjande och förebyggande ANDTS-insatser på läns-, kommun- och skolnivå</a:t>
            </a:r>
          </a:p>
          <a:p>
            <a:r>
              <a:rPr lang="sv-SE" dirty="0"/>
              <a:t>För att över tid kunna följa utvecklingen av ungdomars attityd till och erfarenhet av ANDTS </a:t>
            </a:r>
          </a:p>
          <a:p>
            <a:r>
              <a:rPr lang="sv-SE" dirty="0">
                <a:ea typeface="Times New Roman"/>
              </a:rPr>
              <a:t>För jämförelser av resultat i länet och kommunen med </a:t>
            </a:r>
            <a:r>
              <a:rPr lang="sv-SE">
                <a:ea typeface="Times New Roman"/>
              </a:rPr>
              <a:t>resultat på nationell </a:t>
            </a:r>
            <a:r>
              <a:rPr lang="sv-SE" dirty="0">
                <a:ea typeface="Times New Roman"/>
              </a:rPr>
              <a:t>nivå</a:t>
            </a:r>
          </a:p>
          <a:p>
            <a:r>
              <a:rPr lang="sv-SE" dirty="0"/>
              <a:t>För att samla olika aktörer i det förebyggande ANDTS-arbetet</a:t>
            </a:r>
          </a:p>
          <a:p>
            <a:endParaRPr lang="sv-SE" dirty="0"/>
          </a:p>
        </p:txBody>
      </p:sp>
    </p:spTree>
    <p:extLst>
      <p:ext uri="{BB962C8B-B14F-4D97-AF65-F5344CB8AC3E}">
        <p14:creationId xmlns:p14="http://schemas.microsoft.com/office/powerpoint/2010/main" val="4001305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9" y="972000"/>
            <a:ext cx="7198382" cy="1325563"/>
          </a:xfrm>
        </p:spPr>
        <p:txBody>
          <a:bodyPr/>
          <a:lstStyle/>
          <a:p>
            <a:r>
              <a:rPr lang="sv-SE" sz="2000" dirty="0"/>
              <a:t>Andel alkoholkonsumenter i årskurs 9 </a:t>
            </a:r>
            <a:br>
              <a:rPr lang="sv-SE" sz="2000" dirty="0"/>
            </a:br>
            <a:r>
              <a:rPr lang="sv-SE" sz="2000" dirty="0"/>
              <a:t>per boendekommun, Värmland och riket år 2023</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6" name="Diagram 5">
            <a:extLst>
              <a:ext uri="{FF2B5EF4-FFF2-40B4-BE49-F238E27FC236}">
                <a16:creationId xmlns:a16="http://schemas.microsoft.com/office/drawing/2014/main" id="{7BF68FE6-22F1-436F-A1AB-AC1994169400}"/>
              </a:ext>
            </a:extLst>
          </p:cNvPr>
          <p:cNvGraphicFramePr>
            <a:graphicFrameLocks/>
          </p:cNvGraphicFramePr>
          <p:nvPr>
            <p:extLst>
              <p:ext uri="{D42A27DB-BD31-4B8C-83A1-F6EECF244321}">
                <p14:modId xmlns:p14="http://schemas.microsoft.com/office/powerpoint/2010/main" val="92675923"/>
              </p:ext>
            </p:extLst>
          </p:nvPr>
        </p:nvGraphicFramePr>
        <p:xfrm>
          <a:off x="2495191" y="2591390"/>
          <a:ext cx="7198382" cy="31314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6588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09CB1F-27A6-465A-EEDC-977C43096439}"/>
              </a:ext>
            </a:extLst>
          </p:cNvPr>
          <p:cNvSpPr>
            <a:spLocks noGrp="1"/>
          </p:cNvSpPr>
          <p:nvPr>
            <p:ph type="title"/>
          </p:nvPr>
        </p:nvSpPr>
        <p:spPr/>
        <p:txBody>
          <a:bodyPr/>
          <a:lstStyle/>
          <a:p>
            <a:r>
              <a:rPr lang="sv-SE" sz="2000" dirty="0"/>
              <a:t>Andel elever i årskurs 9 som </a:t>
            </a:r>
            <a:r>
              <a:rPr lang="sv-SE" sz="2000" dirty="0" err="1"/>
              <a:t>intensivkonsumerar</a:t>
            </a:r>
            <a:r>
              <a:rPr lang="sv-SE" sz="2000" dirty="0"/>
              <a:t> alkohol minst 1 gång/månad, Värmland och riket år 2013 - 2023</a:t>
            </a:r>
          </a:p>
        </p:txBody>
      </p:sp>
      <p:sp>
        <p:nvSpPr>
          <p:cNvPr id="3" name="Platshållare för text 2">
            <a:extLst>
              <a:ext uri="{FF2B5EF4-FFF2-40B4-BE49-F238E27FC236}">
                <a16:creationId xmlns:a16="http://schemas.microsoft.com/office/drawing/2014/main" id="{613C2D67-99BD-1215-62C3-5286DF8BD65F}"/>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D3401C08-6E35-F54D-F93C-149DDA5CDB12}"/>
              </a:ext>
            </a:extLst>
          </p:cNvPr>
          <p:cNvGraphicFramePr>
            <a:graphicFrameLocks/>
          </p:cNvGraphicFramePr>
          <p:nvPr>
            <p:extLst>
              <p:ext uri="{D42A27DB-BD31-4B8C-83A1-F6EECF244321}">
                <p14:modId xmlns:p14="http://schemas.microsoft.com/office/powerpoint/2010/main" val="2797075576"/>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5442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dirty="0"/>
              <a:t>Andel elever i årskurs 9 som </a:t>
            </a:r>
            <a:r>
              <a:rPr lang="sv-SE" sz="2000" dirty="0" err="1"/>
              <a:t>intensivkonsumerar</a:t>
            </a:r>
            <a:r>
              <a:rPr lang="sv-SE" sz="2000" dirty="0"/>
              <a:t> alkohol minst en gång/månad</a:t>
            </a:r>
            <a:br>
              <a:rPr lang="sv-SE" sz="2000" dirty="0"/>
            </a:br>
            <a:r>
              <a:rPr lang="sv-SE" sz="2000" dirty="0"/>
              <a:t>per boendekommun, Värmland och riket år 2023</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6" name="Diagram 5">
            <a:extLst>
              <a:ext uri="{FF2B5EF4-FFF2-40B4-BE49-F238E27FC236}">
                <a16:creationId xmlns:a16="http://schemas.microsoft.com/office/drawing/2014/main" id="{572952F7-0A83-4673-A35C-3073DABEDF41}"/>
              </a:ext>
            </a:extLst>
          </p:cNvPr>
          <p:cNvGraphicFramePr>
            <a:graphicFrameLocks/>
          </p:cNvGraphicFramePr>
          <p:nvPr>
            <p:extLst>
              <p:ext uri="{D42A27DB-BD31-4B8C-83A1-F6EECF244321}">
                <p14:modId xmlns:p14="http://schemas.microsoft.com/office/powerpoint/2010/main" val="2858972554"/>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292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12B349-B4EB-264D-246F-9342D0159EE6}"/>
              </a:ext>
            </a:extLst>
          </p:cNvPr>
          <p:cNvSpPr>
            <a:spLocks noGrp="1"/>
          </p:cNvSpPr>
          <p:nvPr>
            <p:ph type="title"/>
          </p:nvPr>
        </p:nvSpPr>
        <p:spPr/>
        <p:txBody>
          <a:bodyPr/>
          <a:lstStyle/>
          <a:p>
            <a:r>
              <a:rPr lang="sv-SE" sz="2000" dirty="0"/>
              <a:t>Andel elever i årskurs 9 som varit berusade vid 13 års ålder, Värmland och riket år 2013 - 2023</a:t>
            </a:r>
          </a:p>
        </p:txBody>
      </p:sp>
      <p:sp>
        <p:nvSpPr>
          <p:cNvPr id="3" name="Platshållare för text 2">
            <a:extLst>
              <a:ext uri="{FF2B5EF4-FFF2-40B4-BE49-F238E27FC236}">
                <a16:creationId xmlns:a16="http://schemas.microsoft.com/office/drawing/2014/main" id="{F194F84C-440F-A848-7E12-14E8CF1D2E5E}"/>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6F51D990-476A-CEBC-9E41-A6FC401DD56C}"/>
              </a:ext>
            </a:extLst>
          </p:cNvPr>
          <p:cNvGraphicFramePr>
            <a:graphicFrameLocks/>
          </p:cNvGraphicFramePr>
          <p:nvPr>
            <p:extLst>
              <p:ext uri="{D42A27DB-BD31-4B8C-83A1-F6EECF244321}">
                <p14:modId xmlns:p14="http://schemas.microsoft.com/office/powerpoint/2010/main" val="2511180493"/>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328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dirty="0"/>
              <a:t>Andel elever i årskurs 9 som varit berusade vid 13 års ålder efter boendekommun, Värmland och riket år 2023</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6" name="Diagram 5">
            <a:extLst>
              <a:ext uri="{FF2B5EF4-FFF2-40B4-BE49-F238E27FC236}">
                <a16:creationId xmlns:a16="http://schemas.microsoft.com/office/drawing/2014/main" id="{A3A73782-372C-40BD-94FB-1466CD0224DE}"/>
              </a:ext>
            </a:extLst>
          </p:cNvPr>
          <p:cNvGraphicFramePr>
            <a:graphicFrameLocks/>
          </p:cNvGraphicFramePr>
          <p:nvPr>
            <p:extLst>
              <p:ext uri="{D42A27DB-BD31-4B8C-83A1-F6EECF244321}">
                <p14:modId xmlns:p14="http://schemas.microsoft.com/office/powerpoint/2010/main" val="2747530894"/>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6495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B238A9-514B-43C9-8742-F2F6A07AE144}"/>
              </a:ext>
            </a:extLst>
          </p:cNvPr>
          <p:cNvSpPr>
            <a:spLocks noGrp="1"/>
          </p:cNvSpPr>
          <p:nvPr>
            <p:ph type="title"/>
          </p:nvPr>
        </p:nvSpPr>
        <p:spPr/>
        <p:txBody>
          <a:bodyPr/>
          <a:lstStyle/>
          <a:p>
            <a:br>
              <a:rPr lang="sv-SE" sz="2000" dirty="0"/>
            </a:br>
            <a:r>
              <a:rPr lang="sv-SE" sz="2000" dirty="0"/>
              <a:t>Andel elever i årskurs 9 som i samband med att de druckit alkohol varit med om problem under de senaste 12 månaderna, Värmland år 2023</a:t>
            </a:r>
          </a:p>
        </p:txBody>
      </p:sp>
      <p:sp>
        <p:nvSpPr>
          <p:cNvPr id="3" name="Platshållare för text 2">
            <a:extLst>
              <a:ext uri="{FF2B5EF4-FFF2-40B4-BE49-F238E27FC236}">
                <a16:creationId xmlns:a16="http://schemas.microsoft.com/office/drawing/2014/main" id="{C0DEF3D6-61B4-4199-819B-6FEB533C295D}"/>
              </a:ext>
            </a:extLst>
          </p:cNvPr>
          <p:cNvSpPr>
            <a:spLocks noGrp="1"/>
          </p:cNvSpPr>
          <p:nvPr>
            <p:ph type="body" sz="quarter" idx="13"/>
          </p:nvPr>
        </p:nvSpPr>
        <p:spPr/>
        <p:txBody>
          <a:bodyPr/>
          <a:lstStyle/>
          <a:p>
            <a:pPr marL="0" indent="0">
              <a:buNone/>
            </a:pPr>
            <a:endParaRPr lang="sv-SE" dirty="0"/>
          </a:p>
        </p:txBody>
      </p:sp>
      <p:graphicFrame>
        <p:nvGraphicFramePr>
          <p:cNvPr id="4" name="Diagram 3">
            <a:extLst>
              <a:ext uri="{FF2B5EF4-FFF2-40B4-BE49-F238E27FC236}">
                <a16:creationId xmlns:a16="http://schemas.microsoft.com/office/drawing/2014/main" id="{658FB167-644F-4A7B-370A-5560FF2A2D64}"/>
              </a:ext>
            </a:extLst>
          </p:cNvPr>
          <p:cNvGraphicFramePr>
            <a:graphicFrameLocks/>
          </p:cNvGraphicFramePr>
          <p:nvPr>
            <p:extLst>
              <p:ext uri="{D42A27DB-BD31-4B8C-83A1-F6EECF244321}">
                <p14:modId xmlns:p14="http://schemas.microsoft.com/office/powerpoint/2010/main" val="498404353"/>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0859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B238A9-514B-43C9-8742-F2F6A07AE144}"/>
              </a:ext>
            </a:extLst>
          </p:cNvPr>
          <p:cNvSpPr>
            <a:spLocks noGrp="1"/>
          </p:cNvSpPr>
          <p:nvPr>
            <p:ph type="title"/>
          </p:nvPr>
        </p:nvSpPr>
        <p:spPr/>
        <p:txBody>
          <a:bodyPr/>
          <a:lstStyle/>
          <a:p>
            <a:br>
              <a:rPr lang="sv-SE" sz="2000" dirty="0"/>
            </a:br>
            <a:r>
              <a:rPr lang="sv-SE" sz="2000" dirty="0"/>
              <a:t>Senast du drack alkohol – hur fick du tag på den?</a:t>
            </a:r>
            <a:br>
              <a:rPr lang="sv-SE" sz="2000" dirty="0"/>
            </a:br>
            <a:r>
              <a:rPr lang="sv-SE" sz="2000" dirty="0"/>
              <a:t>Andel elever i årskurs 9, Värmland år 2023</a:t>
            </a:r>
          </a:p>
        </p:txBody>
      </p:sp>
      <p:sp>
        <p:nvSpPr>
          <p:cNvPr id="3" name="Platshållare för text 2">
            <a:extLst>
              <a:ext uri="{FF2B5EF4-FFF2-40B4-BE49-F238E27FC236}">
                <a16:creationId xmlns:a16="http://schemas.microsoft.com/office/drawing/2014/main" id="{C0DEF3D6-61B4-4199-819B-6FEB533C295D}"/>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039EF395-CF69-4B11-A3D6-A0D92738B47B}"/>
              </a:ext>
            </a:extLst>
          </p:cNvPr>
          <p:cNvGraphicFramePr>
            <a:graphicFrameLocks/>
          </p:cNvGraphicFramePr>
          <p:nvPr>
            <p:extLst>
              <p:ext uri="{D42A27DB-BD31-4B8C-83A1-F6EECF244321}">
                <p14:modId xmlns:p14="http://schemas.microsoft.com/office/powerpoint/2010/main" val="2483254583"/>
              </p:ext>
            </p:extLst>
          </p:nvPr>
        </p:nvGraphicFramePr>
        <p:xfrm>
          <a:off x="2280492" y="2482850"/>
          <a:ext cx="7414699" cy="36865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8180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1ACF50-5CF2-8EE8-5D36-CD4B4881A013}"/>
              </a:ext>
            </a:extLst>
          </p:cNvPr>
          <p:cNvSpPr>
            <a:spLocks noGrp="1"/>
          </p:cNvSpPr>
          <p:nvPr>
            <p:ph type="title"/>
          </p:nvPr>
        </p:nvSpPr>
        <p:spPr/>
        <p:txBody>
          <a:bodyPr/>
          <a:lstStyle/>
          <a:p>
            <a:r>
              <a:rPr lang="sv-SE" sz="2000" dirty="0"/>
              <a:t>Andel elever i årskurs 9 som under senaste 12 månaderna köpt alkohol via internet, Värmland, år 2023</a:t>
            </a:r>
          </a:p>
        </p:txBody>
      </p:sp>
      <p:sp>
        <p:nvSpPr>
          <p:cNvPr id="3" name="Platshållare för text 2">
            <a:extLst>
              <a:ext uri="{FF2B5EF4-FFF2-40B4-BE49-F238E27FC236}">
                <a16:creationId xmlns:a16="http://schemas.microsoft.com/office/drawing/2014/main" id="{73E4E6B1-03E7-9462-5CA7-3221AD2A40E7}"/>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7FA73E4E-F3EC-1923-CE50-A6A569A97AD6}"/>
              </a:ext>
            </a:extLst>
          </p:cNvPr>
          <p:cNvGraphicFramePr>
            <a:graphicFrameLocks/>
          </p:cNvGraphicFramePr>
          <p:nvPr>
            <p:extLst>
              <p:ext uri="{D42A27DB-BD31-4B8C-83A1-F6EECF244321}">
                <p14:modId xmlns:p14="http://schemas.microsoft.com/office/powerpoint/2010/main" val="2981022649"/>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7516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a:t>Narkotika, läkemedel och anabola steroider</a:t>
            </a:r>
            <a:endParaRPr lang="sv-SE"/>
          </a:p>
        </p:txBody>
      </p:sp>
      <p:sp>
        <p:nvSpPr>
          <p:cNvPr id="15" name="Platshållare för text 14">
            <a:extLst>
              <a:ext uri="{FF2B5EF4-FFF2-40B4-BE49-F238E27FC236}">
                <a16:creationId xmlns:a16="http://schemas.microsoft.com/office/drawing/2014/main" id="{ED9A582F-5FFE-DB46-BAEF-D21C2485CB61}"/>
              </a:ext>
            </a:extLst>
          </p:cNvPr>
          <p:cNvSpPr>
            <a:spLocks noGrp="1"/>
          </p:cNvSpPr>
          <p:nvPr>
            <p:ph type="body" idx="1"/>
          </p:nvPr>
        </p:nvSpPr>
        <p:spPr/>
        <p:txBody>
          <a:bodyPr/>
          <a:lstStyle/>
          <a:p>
            <a:endParaRPr lang="sv-SE"/>
          </a:p>
        </p:txBody>
      </p:sp>
      <p:pic>
        <p:nvPicPr>
          <p:cNvPr id="3" name="Bildobjekt 2" descr="Illustration av en ung person som håller i en skateboard.">
            <a:extLst>
              <a:ext uri="{FF2B5EF4-FFF2-40B4-BE49-F238E27FC236}">
                <a16:creationId xmlns:a16="http://schemas.microsoft.com/office/drawing/2014/main" id="{5FA7F7B4-19E3-9947-BD50-EF1801A63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73155"/>
            <a:ext cx="5643124" cy="3423391"/>
          </a:xfrm>
          <a:prstGeom prst="rect">
            <a:avLst/>
          </a:prstGeom>
        </p:spPr>
      </p:pic>
    </p:spTree>
    <p:extLst>
      <p:ext uri="{BB962C8B-B14F-4D97-AF65-F5344CB8AC3E}">
        <p14:creationId xmlns:p14="http://schemas.microsoft.com/office/powerpoint/2010/main" val="2819843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00332C-A5DB-3683-D698-2D120F73A189}"/>
              </a:ext>
            </a:extLst>
          </p:cNvPr>
          <p:cNvSpPr>
            <a:spLocks noGrp="1"/>
          </p:cNvSpPr>
          <p:nvPr>
            <p:ph type="title"/>
          </p:nvPr>
        </p:nvSpPr>
        <p:spPr/>
        <p:txBody>
          <a:bodyPr/>
          <a:lstStyle/>
          <a:p>
            <a:r>
              <a:rPr lang="sv-SE" sz="2000" dirty="0"/>
              <a:t>Andel elever i årskurs 9 som blivit erbjudna att prova eller köpa narkotika under de senaste 12 månaderna</a:t>
            </a:r>
            <a:br>
              <a:rPr lang="sv-SE" sz="2000" dirty="0"/>
            </a:br>
            <a:r>
              <a:rPr lang="sv-SE" sz="2000" dirty="0"/>
              <a:t>Värmland och riket år 2013 - 2023</a:t>
            </a:r>
          </a:p>
        </p:txBody>
      </p:sp>
      <p:sp>
        <p:nvSpPr>
          <p:cNvPr id="3" name="Platshållare för text 2">
            <a:extLst>
              <a:ext uri="{FF2B5EF4-FFF2-40B4-BE49-F238E27FC236}">
                <a16:creationId xmlns:a16="http://schemas.microsoft.com/office/drawing/2014/main" id="{FA2A926C-8BB2-3FBE-F6F3-084D149E86AB}"/>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B0E42EB3-1CD4-0B5D-2252-6B6EB302D753}"/>
              </a:ext>
            </a:extLst>
          </p:cNvPr>
          <p:cNvGraphicFramePr>
            <a:graphicFrameLocks/>
          </p:cNvGraphicFramePr>
          <p:nvPr>
            <p:extLst>
              <p:ext uri="{D42A27DB-BD31-4B8C-83A1-F6EECF244321}">
                <p14:modId xmlns:p14="http://schemas.microsoft.com/office/powerpoint/2010/main" val="3987061298"/>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8143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753BA2-DC96-4E41-BAE2-0EBF8F16B750}"/>
              </a:ext>
            </a:extLst>
          </p:cNvPr>
          <p:cNvSpPr>
            <a:spLocks noGrp="1"/>
          </p:cNvSpPr>
          <p:nvPr>
            <p:ph type="title"/>
          </p:nvPr>
        </p:nvSpPr>
        <p:spPr>
          <a:xfrm>
            <a:off x="1500510" y="972000"/>
            <a:ext cx="8506093" cy="1325563"/>
          </a:xfrm>
        </p:spPr>
        <p:txBody>
          <a:bodyPr/>
          <a:lstStyle/>
          <a:p>
            <a:r>
              <a:rPr lang="sv-SE"/>
              <a:t>3 590 </a:t>
            </a:r>
            <a:r>
              <a:rPr lang="sv-SE" dirty="0"/>
              <a:t>elever har svarat på enkäten</a:t>
            </a:r>
          </a:p>
        </p:txBody>
      </p:sp>
      <p:sp>
        <p:nvSpPr>
          <p:cNvPr id="3" name="Platshållare för text 2">
            <a:extLst>
              <a:ext uri="{FF2B5EF4-FFF2-40B4-BE49-F238E27FC236}">
                <a16:creationId xmlns:a16="http://schemas.microsoft.com/office/drawing/2014/main" id="{64E5BCB8-F0D5-5546-B06F-ED10C17FB0EE}"/>
              </a:ext>
            </a:extLst>
          </p:cNvPr>
          <p:cNvSpPr>
            <a:spLocks noGrp="1"/>
          </p:cNvSpPr>
          <p:nvPr>
            <p:ph type="body" sz="quarter" idx="13"/>
          </p:nvPr>
        </p:nvSpPr>
        <p:spPr>
          <a:xfrm>
            <a:off x="1496291" y="2482850"/>
            <a:ext cx="9985664" cy="3240000"/>
          </a:xfrm>
        </p:spPr>
        <p:txBody>
          <a:bodyPr vert="horz" lIns="91440" tIns="45720" rIns="91440" bIns="45720" rtlCol="0" anchor="t">
            <a:noAutofit/>
          </a:bodyPr>
          <a:lstStyle/>
          <a:p>
            <a:r>
              <a:rPr lang="sv-SE" dirty="0"/>
              <a:t>Webbenkät till elever i årskurs 9 och gymnasiet år 2</a:t>
            </a:r>
          </a:p>
          <a:p>
            <a:r>
              <a:rPr lang="sv-SE" dirty="0"/>
              <a:t>Enkäten innehåller 47 frågor</a:t>
            </a:r>
          </a:p>
          <a:p>
            <a:r>
              <a:rPr lang="sv-SE" dirty="0"/>
              <a:t>Enkäten besvarades anonymt under lektionstid </a:t>
            </a:r>
          </a:p>
          <a:p>
            <a:r>
              <a:rPr lang="sv-SE" dirty="0"/>
              <a:t>Besvarades vecka 39-42, år 2023</a:t>
            </a:r>
          </a:p>
          <a:p>
            <a:pPr marL="251460" indent="-251460"/>
            <a:r>
              <a:rPr lang="sv-SE" dirty="0"/>
              <a:t>15 kommuner genomförde undersökningen och flera friskolor deltog</a:t>
            </a:r>
            <a:endParaRPr lang="sv-SE" dirty="0">
              <a:cs typeface="Raavi" panose="020B0502040204020203" pitchFamily="34" charset="0"/>
            </a:endParaRPr>
          </a:p>
          <a:p>
            <a:r>
              <a:rPr lang="sv-SE" dirty="0">
                <a:cs typeface="Raavi" panose="020B0502040204020203" pitchFamily="34" charset="0"/>
              </a:rPr>
              <a:t>Totalt 3 590 svar, 2 018 i årskurs 9 och 1 572 </a:t>
            </a:r>
            <a:r>
              <a:rPr lang="sv-SE" dirty="0">
                <a:solidFill>
                  <a:prstClr val="black"/>
                </a:solidFill>
                <a:cs typeface="Raavi" panose="020B0502040204020203" pitchFamily="34" charset="0"/>
              </a:rPr>
              <a:t>i gymnasiet år 2</a:t>
            </a:r>
          </a:p>
          <a:p>
            <a:endParaRPr lang="sv-SE" dirty="0"/>
          </a:p>
        </p:txBody>
      </p:sp>
    </p:spTree>
    <p:extLst>
      <p:ext uri="{BB962C8B-B14F-4D97-AF65-F5344CB8AC3E}">
        <p14:creationId xmlns:p14="http://schemas.microsoft.com/office/powerpoint/2010/main" val="3855423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dirty="0"/>
              <a:t>Andel elever i årskurs 9 som blivit erbjudna narkotika de senaste 12 månaderna per boendekommun, Värmland och riket år 2023</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graphicFrame>
        <p:nvGraphicFramePr>
          <p:cNvPr id="4" name="Diagram 3">
            <a:extLst>
              <a:ext uri="{FF2B5EF4-FFF2-40B4-BE49-F238E27FC236}">
                <a16:creationId xmlns:a16="http://schemas.microsoft.com/office/drawing/2014/main" id="{A7F29E27-2AFB-4EEB-8703-A00C1CD48CC2}"/>
              </a:ext>
            </a:extLst>
          </p:cNvPr>
          <p:cNvGraphicFramePr>
            <a:graphicFrameLocks/>
          </p:cNvGraphicFramePr>
          <p:nvPr>
            <p:extLst>
              <p:ext uri="{D42A27DB-BD31-4B8C-83A1-F6EECF244321}">
                <p14:modId xmlns:p14="http://schemas.microsoft.com/office/powerpoint/2010/main" val="1424423006"/>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7630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6C2C6F-4872-E10C-0885-C69D53082EFF}"/>
              </a:ext>
            </a:extLst>
          </p:cNvPr>
          <p:cNvSpPr>
            <a:spLocks noGrp="1"/>
          </p:cNvSpPr>
          <p:nvPr>
            <p:ph type="title"/>
          </p:nvPr>
        </p:nvSpPr>
        <p:spPr/>
        <p:txBody>
          <a:bodyPr/>
          <a:lstStyle/>
          <a:p>
            <a:r>
              <a:rPr lang="sv-SE" sz="2000" dirty="0"/>
              <a:t>Andel elever i årskurs 9 som någon gång har använt narkotika, Värmland och riket år 2013 - 2023</a:t>
            </a:r>
          </a:p>
        </p:txBody>
      </p:sp>
      <p:sp>
        <p:nvSpPr>
          <p:cNvPr id="3" name="Platshållare för text 2">
            <a:extLst>
              <a:ext uri="{FF2B5EF4-FFF2-40B4-BE49-F238E27FC236}">
                <a16:creationId xmlns:a16="http://schemas.microsoft.com/office/drawing/2014/main" id="{DFB71485-3947-C869-1D6B-CAA2D965CCC3}"/>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7887E693-67EB-4161-35AC-57123DB7AF20}"/>
              </a:ext>
            </a:extLst>
          </p:cNvPr>
          <p:cNvGraphicFramePr>
            <a:graphicFrameLocks/>
          </p:cNvGraphicFramePr>
          <p:nvPr>
            <p:extLst>
              <p:ext uri="{D42A27DB-BD31-4B8C-83A1-F6EECF244321}">
                <p14:modId xmlns:p14="http://schemas.microsoft.com/office/powerpoint/2010/main" val="3433294097"/>
              </p:ext>
            </p:extLst>
          </p:nvPr>
        </p:nvGraphicFramePr>
        <p:xfrm>
          <a:off x="2495191" y="2482848"/>
          <a:ext cx="7199999" cy="32400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618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B238A9-514B-43C9-8742-F2F6A07AE144}"/>
              </a:ext>
            </a:extLst>
          </p:cNvPr>
          <p:cNvSpPr>
            <a:spLocks noGrp="1"/>
          </p:cNvSpPr>
          <p:nvPr>
            <p:ph type="title"/>
          </p:nvPr>
        </p:nvSpPr>
        <p:spPr/>
        <p:txBody>
          <a:bodyPr/>
          <a:lstStyle/>
          <a:p>
            <a:r>
              <a:rPr lang="sv-SE" sz="2000" dirty="0"/>
              <a:t>Har du någon gång använt narkotika?</a:t>
            </a:r>
            <a:br>
              <a:rPr lang="sv-SE" sz="2000" dirty="0"/>
            </a:br>
            <a:r>
              <a:rPr lang="sv-SE" sz="2000" dirty="0"/>
              <a:t>Andel elever i årskurs 9, Värmland år 2023</a:t>
            </a:r>
          </a:p>
        </p:txBody>
      </p:sp>
      <p:sp>
        <p:nvSpPr>
          <p:cNvPr id="3" name="Platshållare för text 2">
            <a:extLst>
              <a:ext uri="{FF2B5EF4-FFF2-40B4-BE49-F238E27FC236}">
                <a16:creationId xmlns:a16="http://schemas.microsoft.com/office/drawing/2014/main" id="{C0DEF3D6-61B4-4199-819B-6FEB533C295D}"/>
              </a:ext>
            </a:extLst>
          </p:cNvPr>
          <p:cNvSpPr>
            <a:spLocks noGrp="1"/>
          </p:cNvSpPr>
          <p:nvPr>
            <p:ph type="body" sz="quarter" idx="13"/>
          </p:nvPr>
        </p:nvSpPr>
        <p:spPr/>
        <p:txBody>
          <a:bodyPr/>
          <a:lstStyle/>
          <a:p>
            <a:pPr marL="0" indent="0">
              <a:buNone/>
            </a:pPr>
            <a:endParaRPr lang="sv-SE" dirty="0"/>
          </a:p>
        </p:txBody>
      </p:sp>
      <p:graphicFrame>
        <p:nvGraphicFramePr>
          <p:cNvPr id="4" name="Diagram 3">
            <a:extLst>
              <a:ext uri="{FF2B5EF4-FFF2-40B4-BE49-F238E27FC236}">
                <a16:creationId xmlns:a16="http://schemas.microsoft.com/office/drawing/2014/main" id="{DF2D7AB5-CE97-4E45-9AF1-0848ED59F30B}"/>
              </a:ext>
            </a:extLst>
          </p:cNvPr>
          <p:cNvGraphicFramePr>
            <a:graphicFrameLocks/>
          </p:cNvGraphicFramePr>
          <p:nvPr>
            <p:extLst>
              <p:ext uri="{D42A27DB-BD31-4B8C-83A1-F6EECF244321}">
                <p14:modId xmlns:p14="http://schemas.microsoft.com/office/powerpoint/2010/main" val="1334935723"/>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2396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9" y="972000"/>
            <a:ext cx="7304139" cy="1325563"/>
          </a:xfrm>
        </p:spPr>
        <p:txBody>
          <a:bodyPr/>
          <a:lstStyle/>
          <a:p>
            <a:r>
              <a:rPr lang="sv-SE" sz="2000" dirty="0"/>
              <a:t>Andel elever i årskurs 9 som någon gång använt narkotika per boendekommun, Värmland och riket år 2023</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6" name="Diagram 5">
            <a:extLst>
              <a:ext uri="{FF2B5EF4-FFF2-40B4-BE49-F238E27FC236}">
                <a16:creationId xmlns:a16="http://schemas.microsoft.com/office/drawing/2014/main" id="{1F9B04CE-8C10-4BDE-8BF2-AF2033A7EBCF}"/>
              </a:ext>
            </a:extLst>
          </p:cNvPr>
          <p:cNvGraphicFramePr>
            <a:graphicFrameLocks/>
          </p:cNvGraphicFramePr>
          <p:nvPr>
            <p:extLst>
              <p:ext uri="{D42A27DB-BD31-4B8C-83A1-F6EECF244321}">
                <p14:modId xmlns:p14="http://schemas.microsoft.com/office/powerpoint/2010/main" val="3321683706"/>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0499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dirty="0"/>
              <a:t>Andel elever i årskurs 9 som använt narkotika de senaste 12 månaderna, Värmland och riket år 2023</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4" name="Diagram 3">
            <a:extLst>
              <a:ext uri="{FF2B5EF4-FFF2-40B4-BE49-F238E27FC236}">
                <a16:creationId xmlns:a16="http://schemas.microsoft.com/office/drawing/2014/main" id="{6A34D54B-AEF6-470A-9834-C774BD371813}"/>
              </a:ext>
            </a:extLst>
          </p:cNvPr>
          <p:cNvGraphicFramePr>
            <a:graphicFrameLocks/>
          </p:cNvGraphicFramePr>
          <p:nvPr>
            <p:extLst>
              <p:ext uri="{D42A27DB-BD31-4B8C-83A1-F6EECF244321}">
                <p14:modId xmlns:p14="http://schemas.microsoft.com/office/powerpoint/2010/main" val="4223921934"/>
              </p:ext>
            </p:extLst>
          </p:nvPr>
        </p:nvGraphicFramePr>
        <p:xfrm>
          <a:off x="2495190" y="2482849"/>
          <a:ext cx="7199999"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73841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dirty="0"/>
              <a:t>Från vem har du fått tag på narkotika?</a:t>
            </a:r>
            <a:br>
              <a:rPr lang="sv-SE" sz="2000" dirty="0"/>
            </a:br>
            <a:r>
              <a:rPr lang="sv-SE" sz="2000" dirty="0"/>
              <a:t>Andel bland elever som använt narkotika, årskurs 9 och gymnasiet år 2, Värmland år 2023 </a:t>
            </a:r>
            <a:r>
              <a:rPr lang="sv-SE" sz="1200" dirty="0"/>
              <a:t>Flera alternativ kan markeras</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graphicFrame>
        <p:nvGraphicFramePr>
          <p:cNvPr id="4" name="Diagram 3">
            <a:extLst>
              <a:ext uri="{FF2B5EF4-FFF2-40B4-BE49-F238E27FC236}">
                <a16:creationId xmlns:a16="http://schemas.microsoft.com/office/drawing/2014/main" id="{6CCAD202-00D2-405B-A2B8-A123B7B7A392}"/>
              </a:ext>
            </a:extLst>
          </p:cNvPr>
          <p:cNvGraphicFramePr>
            <a:graphicFrameLocks/>
          </p:cNvGraphicFramePr>
          <p:nvPr>
            <p:extLst>
              <p:ext uri="{D42A27DB-BD31-4B8C-83A1-F6EECF244321}">
                <p14:modId xmlns:p14="http://schemas.microsoft.com/office/powerpoint/2010/main" val="1850940756"/>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09330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E676CE-BB18-A3D2-112A-2579158C92AB}"/>
              </a:ext>
            </a:extLst>
          </p:cNvPr>
          <p:cNvSpPr>
            <a:spLocks noGrp="1"/>
          </p:cNvSpPr>
          <p:nvPr>
            <p:ph type="title"/>
          </p:nvPr>
        </p:nvSpPr>
        <p:spPr/>
        <p:txBody>
          <a:bodyPr/>
          <a:lstStyle/>
          <a:p>
            <a:r>
              <a:rPr lang="sv-SE" sz="2000" dirty="0"/>
              <a:t>Andel elever i årskurs 9 som använt receptbelagda läkemedel </a:t>
            </a:r>
            <a:r>
              <a:rPr lang="sv-SE" sz="2000" u="sng" dirty="0"/>
              <a:t>utan</a:t>
            </a:r>
            <a:r>
              <a:rPr lang="sv-SE" sz="2000" dirty="0"/>
              <a:t> läkarordination de senaste 12 månaderna Värmland år 2017 - 2023</a:t>
            </a:r>
          </a:p>
        </p:txBody>
      </p:sp>
      <p:sp>
        <p:nvSpPr>
          <p:cNvPr id="3" name="Platshållare för text 2">
            <a:extLst>
              <a:ext uri="{FF2B5EF4-FFF2-40B4-BE49-F238E27FC236}">
                <a16:creationId xmlns:a16="http://schemas.microsoft.com/office/drawing/2014/main" id="{EEAD75F6-ECDC-30E4-E91A-A5FC408A10C3}"/>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B79C00CA-3295-F17C-E13C-302D5AD9E0D7}"/>
              </a:ext>
            </a:extLst>
          </p:cNvPr>
          <p:cNvGraphicFramePr>
            <a:graphicFrameLocks/>
          </p:cNvGraphicFramePr>
          <p:nvPr>
            <p:extLst>
              <p:ext uri="{D42A27DB-BD31-4B8C-83A1-F6EECF244321}">
                <p14:modId xmlns:p14="http://schemas.microsoft.com/office/powerpoint/2010/main" val="1039084414"/>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1654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B238A9-514B-43C9-8742-F2F6A07AE144}"/>
              </a:ext>
            </a:extLst>
          </p:cNvPr>
          <p:cNvSpPr>
            <a:spLocks noGrp="1"/>
          </p:cNvSpPr>
          <p:nvPr>
            <p:ph type="title"/>
          </p:nvPr>
        </p:nvSpPr>
        <p:spPr/>
        <p:txBody>
          <a:bodyPr/>
          <a:lstStyle/>
          <a:p>
            <a:br>
              <a:rPr lang="sv-SE" sz="2000" dirty="0"/>
            </a:br>
            <a:r>
              <a:rPr lang="sv-SE" sz="2000" dirty="0"/>
              <a:t>Andel elever i årskurs 9 och gymnasiet år 2 som använt receptbelagda läkemedel </a:t>
            </a:r>
            <a:r>
              <a:rPr lang="sv-SE" sz="2000" u="sng" dirty="0"/>
              <a:t>utan</a:t>
            </a:r>
            <a:r>
              <a:rPr lang="sv-SE" sz="2000" dirty="0"/>
              <a:t> läkarordination de senaste 12 månaderna, Värmland år 2023</a:t>
            </a:r>
          </a:p>
        </p:txBody>
      </p:sp>
      <p:sp>
        <p:nvSpPr>
          <p:cNvPr id="3" name="Platshållare för text 2">
            <a:extLst>
              <a:ext uri="{FF2B5EF4-FFF2-40B4-BE49-F238E27FC236}">
                <a16:creationId xmlns:a16="http://schemas.microsoft.com/office/drawing/2014/main" id="{C0DEF3D6-61B4-4199-819B-6FEB533C295D}"/>
              </a:ext>
            </a:extLst>
          </p:cNvPr>
          <p:cNvSpPr>
            <a:spLocks noGrp="1"/>
          </p:cNvSpPr>
          <p:nvPr>
            <p:ph type="body" sz="quarter" idx="13"/>
          </p:nvPr>
        </p:nvSpPr>
        <p:spPr/>
        <p:txBody>
          <a:bodyPr/>
          <a:lstStyle/>
          <a:p>
            <a:pPr marL="0" indent="0">
              <a:buNone/>
            </a:pPr>
            <a:endParaRPr lang="sv-SE" dirty="0"/>
          </a:p>
        </p:txBody>
      </p:sp>
      <p:graphicFrame>
        <p:nvGraphicFramePr>
          <p:cNvPr id="4" name="Diagram 3">
            <a:extLst>
              <a:ext uri="{FF2B5EF4-FFF2-40B4-BE49-F238E27FC236}">
                <a16:creationId xmlns:a16="http://schemas.microsoft.com/office/drawing/2014/main" id="{D3EA9DA8-8AA8-4CF1-8CA3-3D61C3997A68}"/>
              </a:ext>
            </a:extLst>
          </p:cNvPr>
          <p:cNvGraphicFramePr>
            <a:graphicFrameLocks/>
          </p:cNvGraphicFramePr>
          <p:nvPr>
            <p:extLst>
              <p:ext uri="{D42A27DB-BD31-4B8C-83A1-F6EECF244321}">
                <p14:modId xmlns:p14="http://schemas.microsoft.com/office/powerpoint/2010/main" val="2153114536"/>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9893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0279C6-18DC-1521-CAC4-3E75F7F4EBE3}"/>
              </a:ext>
            </a:extLst>
          </p:cNvPr>
          <p:cNvSpPr>
            <a:spLocks noGrp="1"/>
          </p:cNvSpPr>
          <p:nvPr>
            <p:ph type="title"/>
          </p:nvPr>
        </p:nvSpPr>
        <p:spPr/>
        <p:txBody>
          <a:bodyPr/>
          <a:lstStyle/>
          <a:p>
            <a:r>
              <a:rPr lang="sv-SE" sz="2000" dirty="0"/>
              <a:t>Andel elever i årskurs 9 som under de senaste 12 månaderna använt läkemedel tillsammans med alkohol i berusningssyfte, Värmland och riket år 2023</a:t>
            </a:r>
          </a:p>
        </p:txBody>
      </p:sp>
      <p:sp>
        <p:nvSpPr>
          <p:cNvPr id="3" name="Platshållare för text 2">
            <a:extLst>
              <a:ext uri="{FF2B5EF4-FFF2-40B4-BE49-F238E27FC236}">
                <a16:creationId xmlns:a16="http://schemas.microsoft.com/office/drawing/2014/main" id="{CBF7E483-FC3B-4F63-547B-4C5FFCECA433}"/>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D7CD47A5-ABBD-96D9-67CA-3F83A9DF2E0A}"/>
              </a:ext>
            </a:extLst>
          </p:cNvPr>
          <p:cNvGraphicFramePr>
            <a:graphicFrameLocks/>
          </p:cNvGraphicFramePr>
          <p:nvPr>
            <p:extLst>
              <p:ext uri="{D42A27DB-BD31-4B8C-83A1-F6EECF244321}">
                <p14:modId xmlns:p14="http://schemas.microsoft.com/office/powerpoint/2010/main" val="1695272416"/>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8370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832179" cy="1325563"/>
          </a:xfrm>
        </p:spPr>
        <p:txBody>
          <a:bodyPr/>
          <a:lstStyle/>
          <a:p>
            <a:r>
              <a:rPr lang="sv-SE" sz="2000" dirty="0"/>
              <a:t>Andel elever i årskurs 9 som någon gång använt </a:t>
            </a:r>
            <a:br>
              <a:rPr lang="sv-SE" sz="2000" dirty="0"/>
            </a:br>
            <a:r>
              <a:rPr lang="sv-SE" sz="2000" dirty="0"/>
              <a:t>androgena anabola steroider (AAS), Värmland och riket år 2023</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6" name="Diagram 5">
            <a:extLst>
              <a:ext uri="{FF2B5EF4-FFF2-40B4-BE49-F238E27FC236}">
                <a16:creationId xmlns:a16="http://schemas.microsoft.com/office/drawing/2014/main" id="{934C0F68-0D5C-4F51-9928-5E9AE47A5EF6}"/>
              </a:ext>
            </a:extLst>
          </p:cNvPr>
          <p:cNvGraphicFramePr>
            <a:graphicFrameLocks/>
          </p:cNvGraphicFramePr>
          <p:nvPr>
            <p:extLst>
              <p:ext uri="{D42A27DB-BD31-4B8C-83A1-F6EECF244321}">
                <p14:modId xmlns:p14="http://schemas.microsoft.com/office/powerpoint/2010/main" val="77463645"/>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5272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87420" y="972001"/>
            <a:ext cx="7200000" cy="548890"/>
          </a:xfrm>
        </p:spPr>
        <p:txBody>
          <a:bodyPr>
            <a:normAutofit/>
          </a:bodyPr>
          <a:lstStyle/>
          <a:p>
            <a:r>
              <a:rPr lang="sv-SE" sz="2800"/>
              <a:t>Resultatredovisning (1)</a:t>
            </a:r>
          </a:p>
        </p:txBody>
      </p:sp>
      <p:sp>
        <p:nvSpPr>
          <p:cNvPr id="3" name="Platshållare för innehåll 2"/>
          <p:cNvSpPr>
            <a:spLocks noGrp="1"/>
          </p:cNvSpPr>
          <p:nvPr>
            <p:ph type="body" sz="quarter" idx="13"/>
          </p:nvPr>
        </p:nvSpPr>
        <p:spPr>
          <a:xfrm>
            <a:off x="1987420" y="1520891"/>
            <a:ext cx="7513446" cy="4201959"/>
          </a:xfrm>
        </p:spPr>
        <p:txBody>
          <a:bodyPr vert="horz" lIns="91440" tIns="45720" rIns="91440" bIns="45720" rtlCol="0">
            <a:noAutofit/>
          </a:bodyPr>
          <a:lstStyle/>
          <a:p>
            <a:r>
              <a:rPr lang="sv-SE" dirty="0"/>
              <a:t>Resultat återrapporteras på länsnivå samt kommun- och skolnivå om det är minst 25 svarande elever. </a:t>
            </a:r>
          </a:p>
          <a:p>
            <a:r>
              <a:rPr lang="sv-SE" dirty="0"/>
              <a:t>Resultat redovisas i procent.</a:t>
            </a:r>
          </a:p>
          <a:p>
            <a:r>
              <a:rPr lang="sv-SE" dirty="0"/>
              <a:t>Procentandelarna i diagrammen visar procent av de som svarat på den aktuella frågan (om ej annat anges).</a:t>
            </a:r>
          </a:p>
          <a:p>
            <a:r>
              <a:rPr lang="sv-SE" dirty="0"/>
              <a:t>Rikets resultat är hämtat från CANs undersökning Skolelevers drogvanor 2023. </a:t>
            </a:r>
          </a:p>
          <a:p>
            <a:r>
              <a:rPr lang="sv-SE" dirty="0"/>
              <a:t>Vid beteckningen * är antalet svar i gruppen mindre än 25 och uppgiften återges inte.</a:t>
            </a:r>
          </a:p>
          <a:p>
            <a:endParaRPr lang="sv-SE" dirty="0"/>
          </a:p>
        </p:txBody>
      </p:sp>
    </p:spTree>
    <p:extLst>
      <p:ext uri="{BB962C8B-B14F-4D97-AF65-F5344CB8AC3E}">
        <p14:creationId xmlns:p14="http://schemas.microsoft.com/office/powerpoint/2010/main" val="764762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dirty="0"/>
              <a:t>Andel elever i årskurs 9 som använt lustgas och eller sniffat/boffat de senaste 12 månaderna, Värmland år 2023</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4" name="Diagram 3">
            <a:extLst>
              <a:ext uri="{FF2B5EF4-FFF2-40B4-BE49-F238E27FC236}">
                <a16:creationId xmlns:a16="http://schemas.microsoft.com/office/drawing/2014/main" id="{A1E64228-CC81-E7C4-6988-81F2F1B1CE33}"/>
              </a:ext>
            </a:extLst>
          </p:cNvPr>
          <p:cNvGraphicFramePr>
            <a:graphicFrameLocks/>
          </p:cNvGraphicFramePr>
          <p:nvPr>
            <p:extLst>
              <p:ext uri="{D42A27DB-BD31-4B8C-83A1-F6EECF244321}">
                <p14:modId xmlns:p14="http://schemas.microsoft.com/office/powerpoint/2010/main" val="3823046199"/>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0659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FCB687-F89D-CCA0-755B-DA0DFB506C55}"/>
              </a:ext>
            </a:extLst>
          </p:cNvPr>
          <p:cNvSpPr>
            <a:spLocks noGrp="1"/>
          </p:cNvSpPr>
          <p:nvPr>
            <p:ph type="title"/>
          </p:nvPr>
        </p:nvSpPr>
        <p:spPr/>
        <p:txBody>
          <a:bodyPr/>
          <a:lstStyle/>
          <a:p>
            <a:r>
              <a:rPr lang="sv-SE" sz="2000" dirty="0"/>
              <a:t>Vad kan du få tag på inom 24 timmar?</a:t>
            </a:r>
            <a:br>
              <a:rPr lang="sv-SE" sz="2000" dirty="0"/>
            </a:br>
            <a:r>
              <a:rPr lang="sv-SE" sz="2000" dirty="0"/>
              <a:t>Andel elever i årskurs 9, Värmland år 2015 - 2023</a:t>
            </a:r>
          </a:p>
        </p:txBody>
      </p:sp>
      <p:sp>
        <p:nvSpPr>
          <p:cNvPr id="3" name="Platshållare för text 2">
            <a:extLst>
              <a:ext uri="{FF2B5EF4-FFF2-40B4-BE49-F238E27FC236}">
                <a16:creationId xmlns:a16="http://schemas.microsoft.com/office/drawing/2014/main" id="{C549366B-8FB1-244A-C803-5B7E9AF37CC3}"/>
              </a:ext>
            </a:extLst>
          </p:cNvPr>
          <p:cNvSpPr>
            <a:spLocks noGrp="1"/>
          </p:cNvSpPr>
          <p:nvPr>
            <p:ph type="body" sz="quarter" idx="13"/>
          </p:nvPr>
        </p:nvSpPr>
        <p:spPr/>
        <p:txBody>
          <a:bodyPr/>
          <a:lstStyle/>
          <a:p>
            <a:pPr marL="0" indent="0">
              <a:buNone/>
            </a:pPr>
            <a:endParaRPr lang="sv-SE" dirty="0"/>
          </a:p>
        </p:txBody>
      </p:sp>
      <p:graphicFrame>
        <p:nvGraphicFramePr>
          <p:cNvPr id="4" name="Diagram 3">
            <a:extLst>
              <a:ext uri="{FF2B5EF4-FFF2-40B4-BE49-F238E27FC236}">
                <a16:creationId xmlns:a16="http://schemas.microsoft.com/office/drawing/2014/main" id="{F7C2E6BA-A58B-F996-215D-93FECFA888E2}"/>
              </a:ext>
            </a:extLst>
          </p:cNvPr>
          <p:cNvGraphicFramePr>
            <a:graphicFrameLocks/>
          </p:cNvGraphicFramePr>
          <p:nvPr>
            <p:extLst>
              <p:ext uri="{D42A27DB-BD31-4B8C-83A1-F6EECF244321}">
                <p14:modId xmlns:p14="http://schemas.microsoft.com/office/powerpoint/2010/main" val="2689235192"/>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6126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dirty="0"/>
              <a:t>Vad kan du få tag på inom 24 timmar?</a:t>
            </a:r>
            <a:br>
              <a:rPr lang="sv-SE" sz="2000" dirty="0"/>
            </a:br>
            <a:r>
              <a:rPr lang="sv-SE" sz="2000" dirty="0"/>
              <a:t>Andel elever i årskurs 9, Värmland år 2023</a:t>
            </a:r>
            <a:endParaRPr lang="sv-SE" sz="1200" dirty="0"/>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graphicFrame>
        <p:nvGraphicFramePr>
          <p:cNvPr id="2" name="Diagram 1">
            <a:extLst>
              <a:ext uri="{FF2B5EF4-FFF2-40B4-BE49-F238E27FC236}">
                <a16:creationId xmlns:a16="http://schemas.microsoft.com/office/drawing/2014/main" id="{43BAD4D9-D596-4FB1-9143-CA99074A6D69}"/>
              </a:ext>
            </a:extLst>
          </p:cNvPr>
          <p:cNvGraphicFramePr>
            <a:graphicFrameLocks/>
          </p:cNvGraphicFramePr>
          <p:nvPr>
            <p:extLst>
              <p:ext uri="{D42A27DB-BD31-4B8C-83A1-F6EECF244321}">
                <p14:modId xmlns:p14="http://schemas.microsoft.com/office/powerpoint/2010/main" val="3944613404"/>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87501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a:t>Spel om pengar</a:t>
            </a:r>
            <a:endParaRPr lang="sv-SE"/>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prstGeom prst="rect">
            <a:avLst/>
          </a:prstGeom>
        </p:spPr>
        <p:txBody>
          <a:bodyPr anchor="b">
            <a:normAutofit/>
          </a:bodyPr>
          <a:lstStyle/>
          <a:p>
            <a:pPr marL="0" indent="0">
              <a:buNone/>
            </a:pPr>
            <a:br>
              <a:rPr lang="sv-SE">
                <a:solidFill>
                  <a:schemeClr val="tx1"/>
                </a:solidFill>
              </a:rPr>
            </a:br>
            <a:endParaRPr lang="sv-SE">
              <a:solidFill>
                <a:schemeClr val="tx1"/>
              </a:solidFill>
            </a:endParaRPr>
          </a:p>
        </p:txBody>
      </p:sp>
      <p:pic>
        <p:nvPicPr>
          <p:cNvPr id="11" name="Bildobjekt 10" descr="Illustration av två unga personer i samtal.">
            <a:extLst>
              <a:ext uri="{FF2B5EF4-FFF2-40B4-BE49-F238E27FC236}">
                <a16:creationId xmlns:a16="http://schemas.microsoft.com/office/drawing/2014/main" id="{E6E8F94C-B513-3349-9A72-ED16EF656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338" y="319708"/>
            <a:ext cx="6112403" cy="4639918"/>
          </a:xfrm>
          <a:prstGeom prst="rect">
            <a:avLst/>
          </a:prstGeom>
        </p:spPr>
      </p:pic>
    </p:spTree>
    <p:extLst>
      <p:ext uri="{BB962C8B-B14F-4D97-AF65-F5344CB8AC3E}">
        <p14:creationId xmlns:p14="http://schemas.microsoft.com/office/powerpoint/2010/main" val="16641048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596C66-5879-8476-7235-A841271C5FB9}"/>
              </a:ext>
            </a:extLst>
          </p:cNvPr>
          <p:cNvSpPr>
            <a:spLocks noGrp="1"/>
          </p:cNvSpPr>
          <p:nvPr>
            <p:ph type="title"/>
          </p:nvPr>
        </p:nvSpPr>
        <p:spPr/>
        <p:txBody>
          <a:bodyPr/>
          <a:lstStyle/>
          <a:p>
            <a:r>
              <a:rPr lang="sv-SE" sz="2000" dirty="0"/>
              <a:t>Andel elever i årskurs 9 som spelat om pengar de senaste 12 månaderna, Värmland och riket år 2019 - 2023</a:t>
            </a:r>
          </a:p>
        </p:txBody>
      </p:sp>
      <p:sp>
        <p:nvSpPr>
          <p:cNvPr id="3" name="Platshållare för text 2">
            <a:extLst>
              <a:ext uri="{FF2B5EF4-FFF2-40B4-BE49-F238E27FC236}">
                <a16:creationId xmlns:a16="http://schemas.microsoft.com/office/drawing/2014/main" id="{C326E255-FC6C-CB97-3D26-1B36405C7CA2}"/>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8C93577A-957F-BD91-8DC7-FE48A16D22DA}"/>
              </a:ext>
            </a:extLst>
          </p:cNvPr>
          <p:cNvGraphicFramePr>
            <a:graphicFrameLocks/>
          </p:cNvGraphicFramePr>
          <p:nvPr>
            <p:extLst>
              <p:ext uri="{D42A27DB-BD31-4B8C-83A1-F6EECF244321}">
                <p14:modId xmlns:p14="http://schemas.microsoft.com/office/powerpoint/2010/main" val="2305750396"/>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84874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551317" cy="1325563"/>
          </a:xfrm>
        </p:spPr>
        <p:txBody>
          <a:bodyPr/>
          <a:lstStyle/>
          <a:p>
            <a:r>
              <a:rPr lang="sv-SE" sz="2000" dirty="0"/>
              <a:t>Andel elever i årskurs 9 som spelat om pengar de senaste 12 månaderna per boendekommun, Värmland och riket år 2023</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graphicFrame>
        <p:nvGraphicFramePr>
          <p:cNvPr id="4" name="Diagram 3">
            <a:extLst>
              <a:ext uri="{FF2B5EF4-FFF2-40B4-BE49-F238E27FC236}">
                <a16:creationId xmlns:a16="http://schemas.microsoft.com/office/drawing/2014/main" id="{5881805F-A87A-4FCF-96A1-2D4C0BD70BDA}"/>
              </a:ext>
            </a:extLst>
          </p:cNvPr>
          <p:cNvGraphicFramePr>
            <a:graphicFrameLocks/>
          </p:cNvGraphicFramePr>
          <p:nvPr>
            <p:extLst>
              <p:ext uri="{D42A27DB-BD31-4B8C-83A1-F6EECF244321}">
                <p14:modId xmlns:p14="http://schemas.microsoft.com/office/powerpoint/2010/main" val="3246084509"/>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05572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a:t>Attityder</a:t>
            </a:r>
            <a:endParaRPr lang="sv-SE"/>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xfrm>
            <a:off x="963086" y="2084851"/>
            <a:ext cx="5667768" cy="1500188"/>
          </a:xfrm>
          <a:prstGeom prst="rect">
            <a:avLst/>
          </a:prstGeom>
        </p:spPr>
        <p:txBody>
          <a:bodyPr anchor="b">
            <a:normAutofit/>
          </a:bodyPr>
          <a:lstStyle/>
          <a:p>
            <a:pPr marL="0" indent="0">
              <a:buNone/>
            </a:pPr>
            <a:r>
              <a:rPr lang="sv-SE">
                <a:solidFill>
                  <a:schemeClr val="tx1"/>
                </a:solidFill>
              </a:rPr>
              <a:t>Hur riskabel är ANDT-användningen enligt elever?</a:t>
            </a:r>
          </a:p>
        </p:txBody>
      </p:sp>
      <p:pic>
        <p:nvPicPr>
          <p:cNvPr id="6" name="Bildobjekt 5" descr="Illustration av två unga personer i samtal.">
            <a:extLst>
              <a:ext uri="{FF2B5EF4-FFF2-40B4-BE49-F238E27FC236}">
                <a16:creationId xmlns:a16="http://schemas.microsoft.com/office/drawing/2014/main" id="{3BD27239-08DD-5344-8144-C10F46AAF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849" y="1868556"/>
            <a:ext cx="6484088" cy="3478143"/>
          </a:xfrm>
          <a:prstGeom prst="rect">
            <a:avLst/>
          </a:prstGeom>
        </p:spPr>
      </p:pic>
    </p:spTree>
    <p:extLst>
      <p:ext uri="{BB962C8B-B14F-4D97-AF65-F5344CB8AC3E}">
        <p14:creationId xmlns:p14="http://schemas.microsoft.com/office/powerpoint/2010/main" val="22519685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DF1A22-D1EF-BA76-4173-2429D01C84FD}"/>
              </a:ext>
            </a:extLst>
          </p:cNvPr>
          <p:cNvSpPr>
            <a:spLocks noGrp="1"/>
          </p:cNvSpPr>
          <p:nvPr>
            <p:ph type="title"/>
          </p:nvPr>
        </p:nvSpPr>
        <p:spPr/>
        <p:txBody>
          <a:bodyPr/>
          <a:lstStyle/>
          <a:p>
            <a:r>
              <a:rPr lang="sv-SE" sz="2000" dirty="0"/>
              <a:t>År 2023, andel värmländska elever i åk 9 som tycker det är stor risk för hälsan att...</a:t>
            </a:r>
          </a:p>
        </p:txBody>
      </p:sp>
      <p:sp>
        <p:nvSpPr>
          <p:cNvPr id="3" name="Platshållare för text 2">
            <a:extLst>
              <a:ext uri="{FF2B5EF4-FFF2-40B4-BE49-F238E27FC236}">
                <a16:creationId xmlns:a16="http://schemas.microsoft.com/office/drawing/2014/main" id="{376A5296-4499-4A41-EFF3-1B86914C1F33}"/>
              </a:ext>
            </a:extLst>
          </p:cNvPr>
          <p:cNvSpPr>
            <a:spLocks noGrp="1"/>
          </p:cNvSpPr>
          <p:nvPr>
            <p:ph type="body" sz="quarter" idx="13"/>
          </p:nvPr>
        </p:nvSpPr>
        <p:spPr/>
        <p:txBody>
          <a:bodyPr/>
          <a:lstStyle/>
          <a:p>
            <a:pPr marL="0" indent="0">
              <a:buNone/>
            </a:pPr>
            <a:endParaRPr lang="sv-SE" dirty="0"/>
          </a:p>
        </p:txBody>
      </p:sp>
      <p:graphicFrame>
        <p:nvGraphicFramePr>
          <p:cNvPr id="4" name="Diagram 3">
            <a:extLst>
              <a:ext uri="{FF2B5EF4-FFF2-40B4-BE49-F238E27FC236}">
                <a16:creationId xmlns:a16="http://schemas.microsoft.com/office/drawing/2014/main" id="{C5C0E9D0-B616-D20E-08D1-80A30EB8724D}"/>
              </a:ext>
            </a:extLst>
          </p:cNvPr>
          <p:cNvGraphicFramePr>
            <a:graphicFrameLocks/>
          </p:cNvGraphicFramePr>
          <p:nvPr>
            <p:extLst>
              <p:ext uri="{D42A27DB-BD31-4B8C-83A1-F6EECF244321}">
                <p14:modId xmlns:p14="http://schemas.microsoft.com/office/powerpoint/2010/main" val="3551760620"/>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29798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F63B17-E66B-25CF-69EC-CCCD47160852}"/>
              </a:ext>
            </a:extLst>
          </p:cNvPr>
          <p:cNvSpPr>
            <a:spLocks noGrp="1"/>
          </p:cNvSpPr>
          <p:nvPr>
            <p:ph type="title"/>
          </p:nvPr>
        </p:nvSpPr>
        <p:spPr/>
        <p:txBody>
          <a:bodyPr/>
          <a:lstStyle/>
          <a:p>
            <a:r>
              <a:rPr lang="sv-SE" sz="2000" dirty="0"/>
              <a:t>Andel elever i åk 9 och gymnasiet år 2 som tycker det är </a:t>
            </a:r>
            <a:r>
              <a:rPr lang="sv-SE" sz="2000" u="sng" dirty="0"/>
              <a:t>stor risk för hälsan </a:t>
            </a:r>
            <a:r>
              <a:rPr lang="sv-SE" sz="2000" dirty="0"/>
              <a:t>att röka varje dag och snusa varje dag</a:t>
            </a:r>
            <a:br>
              <a:rPr lang="sv-SE" sz="2000" dirty="0"/>
            </a:br>
            <a:r>
              <a:rPr lang="sv-SE" sz="2000" dirty="0"/>
              <a:t>Värmland år 2015 - 2023</a:t>
            </a:r>
          </a:p>
        </p:txBody>
      </p:sp>
      <p:sp>
        <p:nvSpPr>
          <p:cNvPr id="3" name="Platshållare för text 2">
            <a:extLst>
              <a:ext uri="{FF2B5EF4-FFF2-40B4-BE49-F238E27FC236}">
                <a16:creationId xmlns:a16="http://schemas.microsoft.com/office/drawing/2014/main" id="{E41D1872-FB57-75CF-9251-E1692C1202E1}"/>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5F4C8FA5-7FBC-DFE4-5F03-A0CA445540B2}"/>
              </a:ext>
            </a:extLst>
          </p:cNvPr>
          <p:cNvGraphicFramePr>
            <a:graphicFrameLocks/>
          </p:cNvGraphicFramePr>
          <p:nvPr>
            <p:extLst>
              <p:ext uri="{D42A27DB-BD31-4B8C-83A1-F6EECF244321}">
                <p14:modId xmlns:p14="http://schemas.microsoft.com/office/powerpoint/2010/main" val="1295129887"/>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98815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90E5E6-D824-509F-CA21-C3E8115B5F79}"/>
              </a:ext>
            </a:extLst>
          </p:cNvPr>
          <p:cNvSpPr>
            <a:spLocks noGrp="1"/>
          </p:cNvSpPr>
          <p:nvPr>
            <p:ph type="title"/>
          </p:nvPr>
        </p:nvSpPr>
        <p:spPr/>
        <p:txBody>
          <a:bodyPr/>
          <a:lstStyle/>
          <a:p>
            <a:r>
              <a:rPr lang="sv-SE" sz="2000" dirty="0"/>
              <a:t>Andel elever i åk 9 och gymnasiet år 2 som tycker det är </a:t>
            </a:r>
            <a:r>
              <a:rPr lang="sv-SE" sz="2000" u="sng" dirty="0"/>
              <a:t>stor risk för hälsan </a:t>
            </a:r>
            <a:r>
              <a:rPr lang="sv-SE" sz="2000" dirty="0"/>
              <a:t>att vara berusad varje helg</a:t>
            </a:r>
            <a:br>
              <a:rPr lang="sv-SE" sz="2000" dirty="0"/>
            </a:br>
            <a:r>
              <a:rPr lang="sv-SE" sz="2000" dirty="0"/>
              <a:t>Värmland 2015 - 2023 </a:t>
            </a:r>
          </a:p>
        </p:txBody>
      </p:sp>
      <p:sp>
        <p:nvSpPr>
          <p:cNvPr id="3" name="Platshållare för text 2">
            <a:extLst>
              <a:ext uri="{FF2B5EF4-FFF2-40B4-BE49-F238E27FC236}">
                <a16:creationId xmlns:a16="http://schemas.microsoft.com/office/drawing/2014/main" id="{D4FEAC9C-4034-38F0-4E24-985AD653F672}"/>
              </a:ext>
            </a:extLst>
          </p:cNvPr>
          <p:cNvSpPr>
            <a:spLocks noGrp="1"/>
          </p:cNvSpPr>
          <p:nvPr>
            <p:ph type="body" sz="quarter" idx="13"/>
          </p:nvPr>
        </p:nvSpPr>
        <p:spPr/>
        <p:txBody>
          <a:bodyPr/>
          <a:lstStyle/>
          <a:p>
            <a:pPr marL="0" indent="0">
              <a:buNone/>
            </a:pPr>
            <a:endParaRPr lang="sv-SE" dirty="0"/>
          </a:p>
        </p:txBody>
      </p:sp>
      <p:graphicFrame>
        <p:nvGraphicFramePr>
          <p:cNvPr id="4" name="Diagram 3">
            <a:extLst>
              <a:ext uri="{FF2B5EF4-FFF2-40B4-BE49-F238E27FC236}">
                <a16:creationId xmlns:a16="http://schemas.microsoft.com/office/drawing/2014/main" id="{568EDA55-580C-05E5-8C0D-2BFAA1F17523}"/>
              </a:ext>
            </a:extLst>
          </p:cNvPr>
          <p:cNvGraphicFramePr>
            <a:graphicFrameLocks/>
          </p:cNvGraphicFramePr>
          <p:nvPr>
            <p:extLst>
              <p:ext uri="{D42A27DB-BD31-4B8C-83A1-F6EECF244321}">
                <p14:modId xmlns:p14="http://schemas.microsoft.com/office/powerpoint/2010/main" val="2877706726"/>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890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DB0D81-2610-432B-A55A-0B70C0121F64}"/>
              </a:ext>
            </a:extLst>
          </p:cNvPr>
          <p:cNvSpPr>
            <a:spLocks noGrp="1"/>
          </p:cNvSpPr>
          <p:nvPr>
            <p:ph type="title"/>
          </p:nvPr>
        </p:nvSpPr>
        <p:spPr>
          <a:xfrm>
            <a:off x="1894114" y="972000"/>
            <a:ext cx="7802695" cy="1325563"/>
          </a:xfrm>
        </p:spPr>
        <p:txBody>
          <a:bodyPr>
            <a:normAutofit/>
          </a:bodyPr>
          <a:lstStyle/>
          <a:p>
            <a:r>
              <a:rPr lang="sv-SE" sz="2800">
                <a:solidFill>
                  <a:srgbClr val="000000"/>
                </a:solidFill>
              </a:rPr>
              <a:t>Resultatredovisning (2)</a:t>
            </a:r>
            <a:endParaRPr lang="sv-SE" sz="2800"/>
          </a:p>
        </p:txBody>
      </p:sp>
      <p:sp>
        <p:nvSpPr>
          <p:cNvPr id="4" name="Platshållare för text 3">
            <a:extLst>
              <a:ext uri="{FF2B5EF4-FFF2-40B4-BE49-F238E27FC236}">
                <a16:creationId xmlns:a16="http://schemas.microsoft.com/office/drawing/2014/main" id="{4776AF90-F61C-4DD2-9115-5DFB7449B1DC}"/>
              </a:ext>
            </a:extLst>
          </p:cNvPr>
          <p:cNvSpPr>
            <a:spLocks noGrp="1"/>
          </p:cNvSpPr>
          <p:nvPr>
            <p:ph type="body" sz="quarter" idx="13"/>
          </p:nvPr>
        </p:nvSpPr>
        <p:spPr>
          <a:xfrm>
            <a:off x="1894114" y="2482850"/>
            <a:ext cx="7802695" cy="3240000"/>
          </a:xfrm>
        </p:spPr>
        <p:txBody>
          <a:bodyPr>
            <a:normAutofit fontScale="92500"/>
          </a:bodyPr>
          <a:lstStyle/>
          <a:p>
            <a:r>
              <a:rPr lang="sv-SE" sz="2600" dirty="0"/>
              <a:t>Markering med tre punkter (…) ovanför stapel innebär att antalet elever som angett svaret är färre än fyra. </a:t>
            </a:r>
          </a:p>
          <a:p>
            <a:r>
              <a:rPr lang="sv-SE" sz="2600" dirty="0"/>
              <a:t>I skolrapporterna är kommunresultaten som redovisas andelen för alla elever boende i nämnd kommun.</a:t>
            </a:r>
          </a:p>
          <a:p>
            <a:r>
              <a:rPr lang="sv-SE" sz="2600" dirty="0"/>
              <a:t>Mer information om hur undersökningen har genomförts och resultatredovisning finns sist i bildspelet.</a:t>
            </a:r>
          </a:p>
          <a:p>
            <a:endParaRPr lang="sv-SE" sz="2600" dirty="0"/>
          </a:p>
        </p:txBody>
      </p:sp>
    </p:spTree>
    <p:extLst>
      <p:ext uri="{BB962C8B-B14F-4D97-AF65-F5344CB8AC3E}">
        <p14:creationId xmlns:p14="http://schemas.microsoft.com/office/powerpoint/2010/main" val="2597040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A6B0FA-3CB2-6AB1-63EF-46EF243A0C8B}"/>
              </a:ext>
            </a:extLst>
          </p:cNvPr>
          <p:cNvSpPr>
            <a:spLocks noGrp="1"/>
          </p:cNvSpPr>
          <p:nvPr>
            <p:ph type="title"/>
          </p:nvPr>
        </p:nvSpPr>
        <p:spPr/>
        <p:txBody>
          <a:bodyPr/>
          <a:lstStyle/>
          <a:p>
            <a:r>
              <a:rPr lang="sv-SE" sz="2000" dirty="0"/>
              <a:t>Andel elever i åk 9 och gymnasiet år 2 som tycker det är </a:t>
            </a:r>
            <a:r>
              <a:rPr lang="sv-SE" sz="2000" u="sng" dirty="0"/>
              <a:t>stor risk för hälsan </a:t>
            </a:r>
            <a:r>
              <a:rPr lang="sv-SE" sz="2000" dirty="0"/>
              <a:t>att prova cannabis och regelbundet använda cannabis, Värmland 2015 - 2023 </a:t>
            </a:r>
          </a:p>
        </p:txBody>
      </p:sp>
      <p:sp>
        <p:nvSpPr>
          <p:cNvPr id="3" name="Platshållare för text 2">
            <a:extLst>
              <a:ext uri="{FF2B5EF4-FFF2-40B4-BE49-F238E27FC236}">
                <a16:creationId xmlns:a16="http://schemas.microsoft.com/office/drawing/2014/main" id="{21676D67-531B-90F5-371B-21DE5A9192A6}"/>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BF774A40-3CC2-99EA-E9B6-A4C4C59A2A5E}"/>
              </a:ext>
            </a:extLst>
          </p:cNvPr>
          <p:cNvGraphicFramePr>
            <a:graphicFrameLocks/>
          </p:cNvGraphicFramePr>
          <p:nvPr>
            <p:extLst>
              <p:ext uri="{D42A27DB-BD31-4B8C-83A1-F6EECF244321}">
                <p14:modId xmlns:p14="http://schemas.microsoft.com/office/powerpoint/2010/main" val="1121971439"/>
              </p:ext>
            </p:extLst>
          </p:nvPr>
        </p:nvGraphicFramePr>
        <p:xfrm>
          <a:off x="2495191" y="2482849"/>
          <a:ext cx="7624854"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01382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6CF8B8-6368-18CE-B6B1-5AECE4F4DCC8}"/>
              </a:ext>
            </a:extLst>
          </p:cNvPr>
          <p:cNvSpPr>
            <a:spLocks noGrp="1"/>
          </p:cNvSpPr>
          <p:nvPr>
            <p:ph type="title"/>
          </p:nvPr>
        </p:nvSpPr>
        <p:spPr/>
        <p:txBody>
          <a:bodyPr/>
          <a:lstStyle/>
          <a:p>
            <a:r>
              <a:rPr lang="en-US" sz="2000" dirty="0" err="1"/>
              <a:t>Andel</a:t>
            </a:r>
            <a:r>
              <a:rPr lang="en-US" sz="2000" dirty="0"/>
              <a:t> </a:t>
            </a:r>
            <a:r>
              <a:rPr lang="en-US" sz="2000" dirty="0" err="1"/>
              <a:t>elever</a:t>
            </a:r>
            <a:r>
              <a:rPr lang="en-US" sz="2000" dirty="0"/>
              <a:t> i </a:t>
            </a:r>
            <a:r>
              <a:rPr lang="en-US" sz="2000" dirty="0" err="1"/>
              <a:t>årskurs</a:t>
            </a:r>
            <a:r>
              <a:rPr lang="en-US" sz="2000" dirty="0"/>
              <a:t> 9 </a:t>
            </a:r>
            <a:r>
              <a:rPr lang="en-US" sz="2000" dirty="0" err="1"/>
              <a:t>som</a:t>
            </a:r>
            <a:r>
              <a:rPr lang="en-US" sz="2000" dirty="0"/>
              <a:t> säger </a:t>
            </a:r>
            <a:r>
              <a:rPr lang="en-US" sz="2000" dirty="0" err="1"/>
              <a:t>troligen</a:t>
            </a:r>
            <a:r>
              <a:rPr lang="en-US" sz="2000" dirty="0"/>
              <a:t> </a:t>
            </a:r>
            <a:r>
              <a:rPr lang="en-US" sz="2000" dirty="0" err="1"/>
              <a:t>nej</a:t>
            </a:r>
            <a:r>
              <a:rPr lang="en-US" sz="2000" dirty="0"/>
              <a:t> </a:t>
            </a:r>
            <a:r>
              <a:rPr lang="en-US" sz="2000" dirty="0" err="1"/>
              <a:t>eller</a:t>
            </a:r>
            <a:r>
              <a:rPr lang="en-US" sz="2000" dirty="0"/>
              <a:t> </a:t>
            </a:r>
            <a:r>
              <a:rPr lang="en-US" sz="2000" dirty="0" err="1"/>
              <a:t>bestämt</a:t>
            </a:r>
            <a:r>
              <a:rPr lang="en-US" sz="2000" dirty="0"/>
              <a:t> </a:t>
            </a:r>
            <a:r>
              <a:rPr lang="en-US" sz="2000" dirty="0" err="1"/>
              <a:t>nej</a:t>
            </a:r>
            <a:r>
              <a:rPr lang="en-US" sz="2000" dirty="0"/>
              <a:t> om de blir </a:t>
            </a:r>
            <a:r>
              <a:rPr lang="en-US" sz="2000" dirty="0" err="1"/>
              <a:t>erbjudna</a:t>
            </a:r>
            <a:r>
              <a:rPr lang="en-US" sz="2000" dirty="0"/>
              <a:t> narkotika</a:t>
            </a:r>
            <a:br>
              <a:rPr lang="en-US" sz="2000" dirty="0"/>
            </a:br>
            <a:r>
              <a:rPr lang="en-US" sz="2000" dirty="0"/>
              <a:t>Värmland </a:t>
            </a:r>
            <a:r>
              <a:rPr lang="en-US" sz="2000" dirty="0" err="1"/>
              <a:t>år</a:t>
            </a:r>
            <a:r>
              <a:rPr lang="en-US" sz="2000" dirty="0"/>
              <a:t> 2013 - 2023</a:t>
            </a:r>
            <a:endParaRPr lang="sv-SE" sz="2000" dirty="0"/>
          </a:p>
        </p:txBody>
      </p:sp>
      <p:sp>
        <p:nvSpPr>
          <p:cNvPr id="3" name="Platshållare för text 2">
            <a:extLst>
              <a:ext uri="{FF2B5EF4-FFF2-40B4-BE49-F238E27FC236}">
                <a16:creationId xmlns:a16="http://schemas.microsoft.com/office/drawing/2014/main" id="{97F39DCB-D31A-0BCB-D05C-F025DBC2D308}"/>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05C75A26-CFBD-5045-8E10-A8623ED08019}"/>
              </a:ext>
            </a:extLst>
          </p:cNvPr>
          <p:cNvGraphicFramePr>
            <a:graphicFrameLocks/>
          </p:cNvGraphicFramePr>
          <p:nvPr>
            <p:extLst>
              <p:ext uri="{D42A27DB-BD31-4B8C-83A1-F6EECF244321}">
                <p14:modId xmlns:p14="http://schemas.microsoft.com/office/powerpoint/2010/main" val="2614438551"/>
              </p:ext>
            </p:extLst>
          </p:nvPr>
        </p:nvGraphicFramePr>
        <p:xfrm>
          <a:off x="2495190" y="2482849"/>
          <a:ext cx="7199999" cy="32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2905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br>
              <a:rPr lang="sv-SE" sz="2000" dirty="0"/>
            </a:br>
            <a:r>
              <a:rPr lang="sv-SE" sz="2000" dirty="0"/>
              <a:t>Om du blir erbjuden narkotika, vad säger du då?</a:t>
            </a:r>
            <a:br>
              <a:rPr lang="sv-SE" sz="2000" dirty="0"/>
            </a:br>
            <a:r>
              <a:rPr lang="sv-SE" sz="2000" dirty="0"/>
              <a:t>Andel elever i årskurs 9, Värmland, år 2023</a:t>
            </a:r>
            <a:endParaRPr lang="sv-SE" sz="1200" dirty="0"/>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graphicFrame>
        <p:nvGraphicFramePr>
          <p:cNvPr id="2" name="Diagram 1">
            <a:extLst>
              <a:ext uri="{FF2B5EF4-FFF2-40B4-BE49-F238E27FC236}">
                <a16:creationId xmlns:a16="http://schemas.microsoft.com/office/drawing/2014/main" id="{6D010906-FB8C-411D-8B20-DAB238347A54}"/>
              </a:ext>
            </a:extLst>
          </p:cNvPr>
          <p:cNvGraphicFramePr>
            <a:graphicFrameLocks/>
          </p:cNvGraphicFramePr>
          <p:nvPr>
            <p:extLst>
              <p:ext uri="{D42A27DB-BD31-4B8C-83A1-F6EECF244321}">
                <p14:modId xmlns:p14="http://schemas.microsoft.com/office/powerpoint/2010/main" val="2574736653"/>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70102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C2F6D0-F1ED-2DBB-5663-1F4797780D77}"/>
              </a:ext>
            </a:extLst>
          </p:cNvPr>
          <p:cNvSpPr>
            <a:spLocks noGrp="1"/>
          </p:cNvSpPr>
          <p:nvPr>
            <p:ph type="title"/>
          </p:nvPr>
        </p:nvSpPr>
        <p:spPr/>
        <p:txBody>
          <a:bodyPr/>
          <a:lstStyle/>
          <a:p>
            <a:r>
              <a:rPr lang="sv-SE" sz="2000" dirty="0"/>
              <a:t>Var sätter du gränsen när det gäller cannabis?</a:t>
            </a:r>
            <a:br>
              <a:rPr lang="sv-SE" sz="2000" dirty="0"/>
            </a:br>
            <a:r>
              <a:rPr lang="sv-SE" sz="2000" dirty="0"/>
              <a:t>Andel elever i årskurs 9, Värmland, år 2013 - 2023</a:t>
            </a:r>
          </a:p>
        </p:txBody>
      </p:sp>
      <p:sp>
        <p:nvSpPr>
          <p:cNvPr id="3" name="Platshållare för text 2">
            <a:extLst>
              <a:ext uri="{FF2B5EF4-FFF2-40B4-BE49-F238E27FC236}">
                <a16:creationId xmlns:a16="http://schemas.microsoft.com/office/drawing/2014/main" id="{A25CAB61-656D-ED9C-3122-BBE86D0513F3}"/>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B6B09F7D-91DF-CDB3-82F0-8723F17FC911}"/>
              </a:ext>
            </a:extLst>
          </p:cNvPr>
          <p:cNvGraphicFramePr>
            <a:graphicFrameLocks/>
          </p:cNvGraphicFramePr>
          <p:nvPr>
            <p:extLst>
              <p:ext uri="{D42A27DB-BD31-4B8C-83A1-F6EECF244321}">
                <p14:modId xmlns:p14="http://schemas.microsoft.com/office/powerpoint/2010/main" val="1921474886"/>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69155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br>
              <a:rPr lang="sv-SE" sz="2000" dirty="0"/>
            </a:br>
            <a:r>
              <a:rPr lang="sv-SE" sz="2000" dirty="0"/>
              <a:t>Var sätter du gränsen när det gäller cannabis?</a:t>
            </a:r>
            <a:br>
              <a:rPr lang="sv-SE" sz="2000" dirty="0"/>
            </a:br>
            <a:r>
              <a:rPr lang="sv-SE" sz="2000" dirty="0"/>
              <a:t>Andel elever i årskurs 9, Värmland, år 2023</a:t>
            </a:r>
            <a:endParaRPr lang="sv-SE" sz="1200" dirty="0"/>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graphicFrame>
        <p:nvGraphicFramePr>
          <p:cNvPr id="4" name="Diagram 3">
            <a:extLst>
              <a:ext uri="{FF2B5EF4-FFF2-40B4-BE49-F238E27FC236}">
                <a16:creationId xmlns:a16="http://schemas.microsoft.com/office/drawing/2014/main" id="{3B8B050E-83C0-45A7-970C-764361818B77}"/>
              </a:ext>
            </a:extLst>
          </p:cNvPr>
          <p:cNvGraphicFramePr>
            <a:graphicFrameLocks/>
          </p:cNvGraphicFramePr>
          <p:nvPr>
            <p:extLst>
              <p:ext uri="{D42A27DB-BD31-4B8C-83A1-F6EECF244321}">
                <p14:modId xmlns:p14="http://schemas.microsoft.com/office/powerpoint/2010/main" val="1419761728"/>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82707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DB49B3-D77B-27E7-C66A-DCC3A6FAD5C6}"/>
              </a:ext>
            </a:extLst>
          </p:cNvPr>
          <p:cNvSpPr>
            <a:spLocks noGrp="1"/>
          </p:cNvSpPr>
          <p:nvPr>
            <p:ph type="title"/>
          </p:nvPr>
        </p:nvSpPr>
        <p:spPr/>
        <p:txBody>
          <a:bodyPr/>
          <a:lstStyle/>
          <a:p>
            <a:r>
              <a:rPr lang="sv-SE" sz="2000" dirty="0"/>
              <a:t>Andel elever i årskurs 9, Värmland, år 2015 - 2023 </a:t>
            </a:r>
            <a:br>
              <a:rPr lang="sv-SE" sz="2000" dirty="0"/>
            </a:br>
            <a:r>
              <a:rPr lang="sv-SE" sz="2000" dirty="0"/>
              <a:t>Det är upp till var och en om man vill använda cannabis. Jag håller…</a:t>
            </a:r>
          </a:p>
        </p:txBody>
      </p:sp>
      <p:sp>
        <p:nvSpPr>
          <p:cNvPr id="3" name="Platshållare för text 2">
            <a:extLst>
              <a:ext uri="{FF2B5EF4-FFF2-40B4-BE49-F238E27FC236}">
                <a16:creationId xmlns:a16="http://schemas.microsoft.com/office/drawing/2014/main" id="{67F80D5F-F6F0-B513-8D29-9D3A9D67E138}"/>
              </a:ext>
            </a:extLst>
          </p:cNvPr>
          <p:cNvSpPr>
            <a:spLocks noGrp="1"/>
          </p:cNvSpPr>
          <p:nvPr>
            <p:ph type="body" sz="quarter" idx="13"/>
          </p:nvPr>
        </p:nvSpPr>
        <p:spPr/>
        <p:txBody>
          <a:bodyPr/>
          <a:lstStyle/>
          <a:p>
            <a:pPr marL="0" indent="0">
              <a:buNone/>
            </a:pPr>
            <a:endParaRPr lang="sv-SE" dirty="0"/>
          </a:p>
        </p:txBody>
      </p:sp>
      <p:graphicFrame>
        <p:nvGraphicFramePr>
          <p:cNvPr id="4" name="Diagram 3">
            <a:extLst>
              <a:ext uri="{FF2B5EF4-FFF2-40B4-BE49-F238E27FC236}">
                <a16:creationId xmlns:a16="http://schemas.microsoft.com/office/drawing/2014/main" id="{67D46D51-2F80-80D1-8803-147CE67EDCD7}"/>
              </a:ext>
            </a:extLst>
          </p:cNvPr>
          <p:cNvGraphicFramePr>
            <a:graphicFrameLocks/>
          </p:cNvGraphicFramePr>
          <p:nvPr>
            <p:extLst>
              <p:ext uri="{D42A27DB-BD31-4B8C-83A1-F6EECF244321}">
                <p14:modId xmlns:p14="http://schemas.microsoft.com/office/powerpoint/2010/main" val="1657276914"/>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20238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br>
              <a:rPr lang="sv-SE" sz="2000" dirty="0"/>
            </a:br>
            <a:r>
              <a:rPr lang="sv-SE" sz="2000" dirty="0"/>
              <a:t>Andel elever i årskurs 9, Värmland, år 2023 </a:t>
            </a:r>
            <a:br>
              <a:rPr lang="sv-SE" sz="2000" dirty="0"/>
            </a:br>
            <a:r>
              <a:rPr lang="sv-SE" sz="2000" dirty="0"/>
              <a:t>Det är upp till var och en om man vill använda cannabis. Jag håller…</a:t>
            </a:r>
            <a:endParaRPr lang="sv-SE" sz="1200" dirty="0"/>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graphicFrame>
        <p:nvGraphicFramePr>
          <p:cNvPr id="2" name="Diagram 1">
            <a:extLst>
              <a:ext uri="{FF2B5EF4-FFF2-40B4-BE49-F238E27FC236}">
                <a16:creationId xmlns:a16="http://schemas.microsoft.com/office/drawing/2014/main" id="{5102341E-C86A-4258-AB8B-38D279B0106E}"/>
              </a:ext>
            </a:extLst>
          </p:cNvPr>
          <p:cNvGraphicFramePr>
            <a:graphicFrameLocks/>
          </p:cNvGraphicFramePr>
          <p:nvPr>
            <p:extLst>
              <p:ext uri="{D42A27DB-BD31-4B8C-83A1-F6EECF244321}">
                <p14:modId xmlns:p14="http://schemas.microsoft.com/office/powerpoint/2010/main" val="3609889948"/>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94312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a:t>Kosttillskott </a:t>
            </a:r>
            <a:br>
              <a:rPr lang="sv-SE" cap="none"/>
            </a:br>
            <a:r>
              <a:rPr lang="sv-SE" cap="none"/>
              <a:t>och energidryck</a:t>
            </a:r>
            <a:endParaRPr lang="sv-SE"/>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prstGeom prst="rect">
            <a:avLst/>
          </a:prstGeom>
        </p:spPr>
        <p:txBody>
          <a:bodyPr anchor="b">
            <a:normAutofit/>
          </a:bodyPr>
          <a:lstStyle/>
          <a:p>
            <a:pPr marL="0" indent="0">
              <a:buNone/>
            </a:pPr>
            <a:br>
              <a:rPr lang="sv-SE">
                <a:solidFill>
                  <a:schemeClr val="tx1"/>
                </a:solidFill>
              </a:rPr>
            </a:br>
            <a:endParaRPr lang="sv-SE">
              <a:solidFill>
                <a:schemeClr val="tx1"/>
              </a:solidFill>
            </a:endParaRPr>
          </a:p>
        </p:txBody>
      </p:sp>
      <p:pic>
        <p:nvPicPr>
          <p:cNvPr id="3" name="Bildobjekt 2" descr="Illustration av två unga personer i samtal.">
            <a:extLst>
              <a:ext uri="{FF2B5EF4-FFF2-40B4-BE49-F238E27FC236}">
                <a16:creationId xmlns:a16="http://schemas.microsoft.com/office/drawing/2014/main" id="{909D0FEB-ABD9-F348-9307-8D2712BCC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1394" y="528154"/>
            <a:ext cx="6641758" cy="4332081"/>
          </a:xfrm>
          <a:prstGeom prst="rect">
            <a:avLst/>
          </a:prstGeom>
        </p:spPr>
      </p:pic>
    </p:spTree>
    <p:extLst>
      <p:ext uri="{BB962C8B-B14F-4D97-AF65-F5344CB8AC3E}">
        <p14:creationId xmlns:p14="http://schemas.microsoft.com/office/powerpoint/2010/main" val="13454713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dirty="0"/>
              <a:t>Andel elever i årskurs 9 som dricker energidryck varje eller nästan varje dag per boendekommun och Värmland år 2023</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graphicFrame>
        <p:nvGraphicFramePr>
          <p:cNvPr id="2" name="Diagram 1">
            <a:extLst>
              <a:ext uri="{FF2B5EF4-FFF2-40B4-BE49-F238E27FC236}">
                <a16:creationId xmlns:a16="http://schemas.microsoft.com/office/drawing/2014/main" id="{D21ED8EE-6605-44AC-A952-D70236F2DE47}"/>
              </a:ext>
            </a:extLst>
          </p:cNvPr>
          <p:cNvGraphicFramePr>
            <a:graphicFrameLocks/>
          </p:cNvGraphicFramePr>
          <p:nvPr>
            <p:extLst>
              <p:ext uri="{D42A27DB-BD31-4B8C-83A1-F6EECF244321}">
                <p14:modId xmlns:p14="http://schemas.microsoft.com/office/powerpoint/2010/main" val="171342648"/>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42830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dirty="0"/>
              <a:t>Andel elever i årskurs 9 som använt pre-workout (PWO) under de senaste 12 månaderna efter boendekommun och Värmland år 2023</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graphicFrame>
        <p:nvGraphicFramePr>
          <p:cNvPr id="4" name="Diagram 3">
            <a:extLst>
              <a:ext uri="{FF2B5EF4-FFF2-40B4-BE49-F238E27FC236}">
                <a16:creationId xmlns:a16="http://schemas.microsoft.com/office/drawing/2014/main" id="{B8B58A36-2A62-454F-82AF-B8D6270B2918}"/>
              </a:ext>
            </a:extLst>
          </p:cNvPr>
          <p:cNvGraphicFramePr>
            <a:graphicFrameLocks/>
          </p:cNvGraphicFramePr>
          <p:nvPr>
            <p:extLst>
              <p:ext uri="{D42A27DB-BD31-4B8C-83A1-F6EECF244321}">
                <p14:modId xmlns:p14="http://schemas.microsoft.com/office/powerpoint/2010/main" val="1583320798"/>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1661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AB6F17-7BA0-4E01-B479-2FE78D315CC6}"/>
              </a:ext>
            </a:extLst>
          </p:cNvPr>
          <p:cNvSpPr>
            <a:spLocks noGrp="1"/>
          </p:cNvSpPr>
          <p:nvPr>
            <p:ph type="title"/>
          </p:nvPr>
        </p:nvSpPr>
        <p:spPr>
          <a:xfrm>
            <a:off x="1773496" y="471218"/>
            <a:ext cx="8640000" cy="1325563"/>
          </a:xfrm>
        </p:spPr>
        <p:txBody>
          <a:bodyPr anchor="t">
            <a:normAutofit/>
          </a:bodyPr>
          <a:lstStyle/>
          <a:p>
            <a:r>
              <a:rPr lang="sv-SE" sz="2800" dirty="0"/>
              <a:t>Antal svar efter elevernas boendekommun  </a:t>
            </a:r>
            <a:br>
              <a:rPr lang="sv-SE" sz="2800" dirty="0"/>
            </a:br>
            <a:r>
              <a:rPr lang="sv-SE" sz="2800" dirty="0"/>
              <a:t>- årskurs 9, år 2023</a:t>
            </a:r>
          </a:p>
        </p:txBody>
      </p:sp>
      <p:sp>
        <p:nvSpPr>
          <p:cNvPr id="12" name="Platshållare för innehåll 11">
            <a:extLst>
              <a:ext uri="{FF2B5EF4-FFF2-40B4-BE49-F238E27FC236}">
                <a16:creationId xmlns:a16="http://schemas.microsoft.com/office/drawing/2014/main" id="{34648227-C3CF-4F47-802F-E5F86EFDDD8E}"/>
              </a:ext>
            </a:extLst>
          </p:cNvPr>
          <p:cNvSpPr>
            <a:spLocks noGrp="1"/>
          </p:cNvSpPr>
          <p:nvPr>
            <p:ph sz="half" idx="2"/>
          </p:nvPr>
        </p:nvSpPr>
        <p:spPr>
          <a:xfrm>
            <a:off x="6273495" y="1681655"/>
            <a:ext cx="4570967" cy="3052502"/>
          </a:xfrm>
        </p:spPr>
        <p:txBody>
          <a:bodyPr>
            <a:normAutofit/>
          </a:bodyPr>
          <a:lstStyle/>
          <a:p>
            <a:pPr marL="193195" indent="0">
              <a:buNone/>
            </a:pPr>
            <a:r>
              <a:rPr lang="sv-SE" sz="1600" dirty="0"/>
              <a:t>Könsfördelningen på länsnivå;</a:t>
            </a:r>
          </a:p>
          <a:p>
            <a:pPr marL="0" indent="0">
              <a:buNone/>
            </a:pPr>
            <a:r>
              <a:rPr lang="sv-SE" sz="1600" dirty="0"/>
              <a:t>	51 procent killar</a:t>
            </a:r>
          </a:p>
          <a:p>
            <a:pPr marL="0" indent="0">
              <a:buNone/>
            </a:pPr>
            <a:r>
              <a:rPr lang="sv-SE" sz="1600" dirty="0"/>
              <a:t>	47 procent tjejer</a:t>
            </a:r>
          </a:p>
          <a:p>
            <a:pPr marL="0" indent="0">
              <a:buNone/>
            </a:pPr>
            <a:r>
              <a:rPr lang="sv-SE" sz="1600" dirty="0"/>
              <a:t>	2 procent annan könsidentitet</a:t>
            </a:r>
          </a:p>
          <a:p>
            <a:pPr marL="0" indent="0">
              <a:buNone/>
            </a:pPr>
            <a:endParaRPr lang="sv-SE" sz="1600" dirty="0"/>
          </a:p>
        </p:txBody>
      </p:sp>
      <p:graphicFrame>
        <p:nvGraphicFramePr>
          <p:cNvPr id="5" name="Tabell 5">
            <a:extLst>
              <a:ext uri="{FF2B5EF4-FFF2-40B4-BE49-F238E27FC236}">
                <a16:creationId xmlns:a16="http://schemas.microsoft.com/office/drawing/2014/main" id="{1E7A8FE3-6DBD-4A91-9ACC-90C8E7AD7FA9}"/>
              </a:ext>
            </a:extLst>
          </p:cNvPr>
          <p:cNvGraphicFramePr>
            <a:graphicFrameLocks noGrp="1"/>
          </p:cNvGraphicFramePr>
          <p:nvPr>
            <p:ph sz="half" idx="1"/>
            <p:extLst>
              <p:ext uri="{D42A27DB-BD31-4B8C-83A1-F6EECF244321}">
                <p14:modId xmlns:p14="http://schemas.microsoft.com/office/powerpoint/2010/main" val="1507925839"/>
              </p:ext>
            </p:extLst>
          </p:nvPr>
        </p:nvGraphicFramePr>
        <p:xfrm>
          <a:off x="1773496" y="1478605"/>
          <a:ext cx="2954148" cy="5129201"/>
        </p:xfrm>
        <a:graphic>
          <a:graphicData uri="http://schemas.openxmlformats.org/drawingml/2006/table">
            <a:tbl>
              <a:tblPr firstRow="1" bandRow="1">
                <a:tableStyleId>{7DF18680-E054-41AD-8BC1-D1AEF772440D}</a:tableStyleId>
              </a:tblPr>
              <a:tblGrid>
                <a:gridCol w="1477074">
                  <a:extLst>
                    <a:ext uri="{9D8B030D-6E8A-4147-A177-3AD203B41FA5}">
                      <a16:colId xmlns:a16="http://schemas.microsoft.com/office/drawing/2014/main" val="1033897779"/>
                    </a:ext>
                  </a:extLst>
                </a:gridCol>
                <a:gridCol w="1477074">
                  <a:extLst>
                    <a:ext uri="{9D8B030D-6E8A-4147-A177-3AD203B41FA5}">
                      <a16:colId xmlns:a16="http://schemas.microsoft.com/office/drawing/2014/main" val="377054304"/>
                    </a:ext>
                  </a:extLst>
                </a:gridCol>
              </a:tblGrid>
              <a:tr h="465761">
                <a:tc>
                  <a:txBody>
                    <a:bodyPr/>
                    <a:lstStyle/>
                    <a:p>
                      <a:r>
                        <a:rPr lang="sv-SE" sz="1200"/>
                        <a:t>Boendekommun</a:t>
                      </a:r>
                    </a:p>
                  </a:txBody>
                  <a:tcPr/>
                </a:tc>
                <a:tc>
                  <a:txBody>
                    <a:bodyPr/>
                    <a:lstStyle/>
                    <a:p>
                      <a:pPr algn="ctr"/>
                      <a:r>
                        <a:rPr lang="sv-SE" sz="1200"/>
                        <a:t>Totalt</a:t>
                      </a:r>
                    </a:p>
                  </a:txBody>
                  <a:tcPr/>
                </a:tc>
                <a:extLst>
                  <a:ext uri="{0D108BD9-81ED-4DB2-BD59-A6C34878D82A}">
                    <a16:rowId xmlns:a16="http://schemas.microsoft.com/office/drawing/2014/main" val="2357691422"/>
                  </a:ext>
                </a:extLst>
              </a:tr>
              <a:tr h="266149">
                <a:tc>
                  <a:txBody>
                    <a:bodyPr/>
                    <a:lstStyle/>
                    <a:p>
                      <a:r>
                        <a:rPr lang="sv-SE" sz="1200" dirty="0"/>
                        <a:t>Arvika</a:t>
                      </a:r>
                    </a:p>
                  </a:txBody>
                  <a:tcPr/>
                </a:tc>
                <a:tc>
                  <a:txBody>
                    <a:bodyPr/>
                    <a:lstStyle/>
                    <a:p>
                      <a:pPr algn="ctr"/>
                      <a:r>
                        <a:rPr lang="sv-SE" sz="1200" dirty="0"/>
                        <a:t>186</a:t>
                      </a:r>
                    </a:p>
                  </a:txBody>
                  <a:tcPr/>
                </a:tc>
                <a:extLst>
                  <a:ext uri="{0D108BD9-81ED-4DB2-BD59-A6C34878D82A}">
                    <a16:rowId xmlns:a16="http://schemas.microsoft.com/office/drawing/2014/main" val="2321079984"/>
                  </a:ext>
                </a:extLst>
              </a:tr>
              <a:tr h="266149">
                <a:tc>
                  <a:txBody>
                    <a:bodyPr/>
                    <a:lstStyle/>
                    <a:p>
                      <a:r>
                        <a:rPr lang="sv-SE" sz="1200"/>
                        <a:t>Eda</a:t>
                      </a:r>
                    </a:p>
                  </a:txBody>
                  <a:tcPr/>
                </a:tc>
                <a:tc>
                  <a:txBody>
                    <a:bodyPr/>
                    <a:lstStyle/>
                    <a:p>
                      <a:pPr algn="ctr"/>
                      <a:r>
                        <a:rPr lang="sv-SE" sz="1200" dirty="0"/>
                        <a:t>69</a:t>
                      </a:r>
                    </a:p>
                  </a:txBody>
                  <a:tcPr/>
                </a:tc>
                <a:extLst>
                  <a:ext uri="{0D108BD9-81ED-4DB2-BD59-A6C34878D82A}">
                    <a16:rowId xmlns:a16="http://schemas.microsoft.com/office/drawing/2014/main" val="1745380571"/>
                  </a:ext>
                </a:extLst>
              </a:tr>
              <a:tr h="266149">
                <a:tc>
                  <a:txBody>
                    <a:bodyPr/>
                    <a:lstStyle/>
                    <a:p>
                      <a:r>
                        <a:rPr lang="sv-SE" sz="1200"/>
                        <a:t>Filipstad</a:t>
                      </a:r>
                    </a:p>
                  </a:txBody>
                  <a:tcPr/>
                </a:tc>
                <a:tc>
                  <a:txBody>
                    <a:bodyPr/>
                    <a:lstStyle/>
                    <a:p>
                      <a:pPr algn="ctr"/>
                      <a:r>
                        <a:rPr lang="sv-SE" sz="1200" dirty="0"/>
                        <a:t>67</a:t>
                      </a:r>
                    </a:p>
                  </a:txBody>
                  <a:tcPr/>
                </a:tc>
                <a:extLst>
                  <a:ext uri="{0D108BD9-81ED-4DB2-BD59-A6C34878D82A}">
                    <a16:rowId xmlns:a16="http://schemas.microsoft.com/office/drawing/2014/main" val="2548402054"/>
                  </a:ext>
                </a:extLst>
              </a:tr>
              <a:tr h="266149">
                <a:tc>
                  <a:txBody>
                    <a:bodyPr/>
                    <a:lstStyle/>
                    <a:p>
                      <a:r>
                        <a:rPr lang="sv-SE" sz="1200"/>
                        <a:t>Forshaga</a:t>
                      </a:r>
                    </a:p>
                  </a:txBody>
                  <a:tcPr/>
                </a:tc>
                <a:tc>
                  <a:txBody>
                    <a:bodyPr/>
                    <a:lstStyle/>
                    <a:p>
                      <a:pPr algn="ctr"/>
                      <a:r>
                        <a:rPr lang="sv-SE" sz="1200" dirty="0"/>
                        <a:t>72</a:t>
                      </a:r>
                    </a:p>
                  </a:txBody>
                  <a:tcPr/>
                </a:tc>
                <a:extLst>
                  <a:ext uri="{0D108BD9-81ED-4DB2-BD59-A6C34878D82A}">
                    <a16:rowId xmlns:a16="http://schemas.microsoft.com/office/drawing/2014/main" val="1260771493"/>
                  </a:ext>
                </a:extLst>
              </a:tr>
              <a:tr h="266149">
                <a:tc>
                  <a:txBody>
                    <a:bodyPr/>
                    <a:lstStyle/>
                    <a:p>
                      <a:r>
                        <a:rPr lang="sv-SE" sz="1200"/>
                        <a:t>Grums</a:t>
                      </a:r>
                    </a:p>
                  </a:txBody>
                  <a:tcPr/>
                </a:tc>
                <a:tc>
                  <a:txBody>
                    <a:bodyPr/>
                    <a:lstStyle/>
                    <a:p>
                      <a:pPr algn="ctr"/>
                      <a:r>
                        <a:rPr lang="sv-SE" sz="1200" dirty="0"/>
                        <a:t>46</a:t>
                      </a:r>
                    </a:p>
                  </a:txBody>
                  <a:tcPr/>
                </a:tc>
                <a:extLst>
                  <a:ext uri="{0D108BD9-81ED-4DB2-BD59-A6C34878D82A}">
                    <a16:rowId xmlns:a16="http://schemas.microsoft.com/office/drawing/2014/main" val="3651666765"/>
                  </a:ext>
                </a:extLst>
              </a:tr>
              <a:tr h="266149">
                <a:tc>
                  <a:txBody>
                    <a:bodyPr/>
                    <a:lstStyle/>
                    <a:p>
                      <a:r>
                        <a:rPr lang="sv-SE" sz="1200"/>
                        <a:t>Hagfors</a:t>
                      </a:r>
                    </a:p>
                  </a:txBody>
                  <a:tcPr/>
                </a:tc>
                <a:tc>
                  <a:txBody>
                    <a:bodyPr/>
                    <a:lstStyle/>
                    <a:p>
                      <a:pPr algn="ctr"/>
                      <a:r>
                        <a:rPr lang="sv-SE" sz="1200" dirty="0"/>
                        <a:t>86</a:t>
                      </a:r>
                    </a:p>
                  </a:txBody>
                  <a:tcPr/>
                </a:tc>
                <a:extLst>
                  <a:ext uri="{0D108BD9-81ED-4DB2-BD59-A6C34878D82A}">
                    <a16:rowId xmlns:a16="http://schemas.microsoft.com/office/drawing/2014/main" val="741913621"/>
                  </a:ext>
                </a:extLst>
              </a:tr>
              <a:tr h="266149">
                <a:tc>
                  <a:txBody>
                    <a:bodyPr/>
                    <a:lstStyle/>
                    <a:p>
                      <a:r>
                        <a:rPr lang="sv-SE" sz="1200"/>
                        <a:t>Hammarö</a:t>
                      </a:r>
                    </a:p>
                  </a:txBody>
                  <a:tcPr/>
                </a:tc>
                <a:tc>
                  <a:txBody>
                    <a:bodyPr/>
                    <a:lstStyle/>
                    <a:p>
                      <a:pPr algn="ctr"/>
                      <a:r>
                        <a:rPr lang="sv-SE" sz="1200" dirty="0"/>
                        <a:t>132</a:t>
                      </a:r>
                    </a:p>
                  </a:txBody>
                  <a:tcPr/>
                </a:tc>
                <a:extLst>
                  <a:ext uri="{0D108BD9-81ED-4DB2-BD59-A6C34878D82A}">
                    <a16:rowId xmlns:a16="http://schemas.microsoft.com/office/drawing/2014/main" val="796343902"/>
                  </a:ext>
                </a:extLst>
              </a:tr>
              <a:tr h="266149">
                <a:tc>
                  <a:txBody>
                    <a:bodyPr/>
                    <a:lstStyle/>
                    <a:p>
                      <a:r>
                        <a:rPr lang="sv-SE" sz="1200"/>
                        <a:t>Karlstad</a:t>
                      </a:r>
                    </a:p>
                  </a:txBody>
                  <a:tcPr/>
                </a:tc>
                <a:tc>
                  <a:txBody>
                    <a:bodyPr/>
                    <a:lstStyle/>
                    <a:p>
                      <a:pPr algn="ctr"/>
                      <a:r>
                        <a:rPr lang="sv-SE" sz="1200" dirty="0"/>
                        <a:t>684</a:t>
                      </a:r>
                    </a:p>
                  </a:txBody>
                  <a:tcPr/>
                </a:tc>
                <a:extLst>
                  <a:ext uri="{0D108BD9-81ED-4DB2-BD59-A6C34878D82A}">
                    <a16:rowId xmlns:a16="http://schemas.microsoft.com/office/drawing/2014/main" val="2582644433"/>
                  </a:ext>
                </a:extLst>
              </a:tr>
              <a:tr h="266149">
                <a:tc>
                  <a:txBody>
                    <a:bodyPr/>
                    <a:lstStyle/>
                    <a:p>
                      <a:r>
                        <a:rPr lang="sv-SE" sz="1200"/>
                        <a:t>Kil</a:t>
                      </a:r>
                    </a:p>
                  </a:txBody>
                  <a:tcPr/>
                </a:tc>
                <a:tc>
                  <a:txBody>
                    <a:bodyPr/>
                    <a:lstStyle/>
                    <a:p>
                      <a:pPr algn="ctr"/>
                      <a:r>
                        <a:rPr lang="sv-SE" sz="1200" dirty="0"/>
                        <a:t>110</a:t>
                      </a:r>
                    </a:p>
                  </a:txBody>
                  <a:tcPr/>
                </a:tc>
                <a:extLst>
                  <a:ext uri="{0D108BD9-81ED-4DB2-BD59-A6C34878D82A}">
                    <a16:rowId xmlns:a16="http://schemas.microsoft.com/office/drawing/2014/main" val="2283467408"/>
                  </a:ext>
                </a:extLst>
              </a:tr>
              <a:tr h="266149">
                <a:tc>
                  <a:txBody>
                    <a:bodyPr/>
                    <a:lstStyle/>
                    <a:p>
                      <a:r>
                        <a:rPr lang="sv-SE" sz="1200"/>
                        <a:t>Kristinehamn</a:t>
                      </a:r>
                    </a:p>
                  </a:txBody>
                  <a:tcPr/>
                </a:tc>
                <a:tc>
                  <a:txBody>
                    <a:bodyPr/>
                    <a:lstStyle/>
                    <a:p>
                      <a:pPr algn="ctr"/>
                      <a:r>
                        <a:rPr lang="sv-SE" sz="1200" dirty="0"/>
                        <a:t>184</a:t>
                      </a:r>
                    </a:p>
                  </a:txBody>
                  <a:tcPr/>
                </a:tc>
                <a:extLst>
                  <a:ext uri="{0D108BD9-81ED-4DB2-BD59-A6C34878D82A}">
                    <a16:rowId xmlns:a16="http://schemas.microsoft.com/office/drawing/2014/main" val="3608106154"/>
                  </a:ext>
                </a:extLst>
              </a:tr>
              <a:tr h="266149">
                <a:tc>
                  <a:txBody>
                    <a:bodyPr/>
                    <a:lstStyle/>
                    <a:p>
                      <a:r>
                        <a:rPr lang="sv-SE" sz="1200"/>
                        <a:t>Munkfors</a:t>
                      </a:r>
                    </a:p>
                  </a:txBody>
                  <a:tcPr/>
                </a:tc>
                <a:tc>
                  <a:txBody>
                    <a:bodyPr/>
                    <a:lstStyle/>
                    <a:p>
                      <a:pPr algn="ctr"/>
                      <a:r>
                        <a:rPr lang="sv-SE" sz="1200" dirty="0"/>
                        <a:t>29</a:t>
                      </a:r>
                    </a:p>
                  </a:txBody>
                  <a:tcPr/>
                </a:tc>
                <a:extLst>
                  <a:ext uri="{0D108BD9-81ED-4DB2-BD59-A6C34878D82A}">
                    <a16:rowId xmlns:a16="http://schemas.microsoft.com/office/drawing/2014/main" val="3878084417"/>
                  </a:ext>
                </a:extLst>
              </a:tr>
              <a:tr h="266149">
                <a:tc>
                  <a:txBody>
                    <a:bodyPr/>
                    <a:lstStyle/>
                    <a:p>
                      <a:r>
                        <a:rPr lang="sv-SE" sz="1200"/>
                        <a:t>Storfors</a:t>
                      </a:r>
                    </a:p>
                  </a:txBody>
                  <a:tcPr/>
                </a:tc>
                <a:tc>
                  <a:txBody>
                    <a:bodyPr/>
                    <a:lstStyle/>
                    <a:p>
                      <a:pPr algn="ctr"/>
                      <a:r>
                        <a:rPr lang="sv-SE" sz="1200" dirty="0"/>
                        <a:t>-</a:t>
                      </a:r>
                    </a:p>
                  </a:txBody>
                  <a:tcPr/>
                </a:tc>
                <a:extLst>
                  <a:ext uri="{0D108BD9-81ED-4DB2-BD59-A6C34878D82A}">
                    <a16:rowId xmlns:a16="http://schemas.microsoft.com/office/drawing/2014/main" val="1144601154"/>
                  </a:ext>
                </a:extLst>
              </a:tr>
              <a:tr h="266149">
                <a:tc>
                  <a:txBody>
                    <a:bodyPr/>
                    <a:lstStyle/>
                    <a:p>
                      <a:r>
                        <a:rPr lang="sv-SE" sz="1200"/>
                        <a:t>Sunne</a:t>
                      </a:r>
                    </a:p>
                  </a:txBody>
                  <a:tcPr/>
                </a:tc>
                <a:tc>
                  <a:txBody>
                    <a:bodyPr/>
                    <a:lstStyle/>
                    <a:p>
                      <a:pPr algn="ctr"/>
                      <a:r>
                        <a:rPr lang="sv-SE" sz="1200" dirty="0"/>
                        <a:t>101</a:t>
                      </a:r>
                    </a:p>
                  </a:txBody>
                  <a:tcPr/>
                </a:tc>
                <a:extLst>
                  <a:ext uri="{0D108BD9-81ED-4DB2-BD59-A6C34878D82A}">
                    <a16:rowId xmlns:a16="http://schemas.microsoft.com/office/drawing/2014/main" val="487789063"/>
                  </a:ext>
                </a:extLst>
              </a:tr>
              <a:tr h="266149">
                <a:tc>
                  <a:txBody>
                    <a:bodyPr/>
                    <a:lstStyle/>
                    <a:p>
                      <a:r>
                        <a:rPr lang="sv-SE" sz="1200"/>
                        <a:t>Säffle</a:t>
                      </a:r>
                    </a:p>
                  </a:txBody>
                  <a:tcPr/>
                </a:tc>
                <a:tc>
                  <a:txBody>
                    <a:bodyPr/>
                    <a:lstStyle/>
                    <a:p>
                      <a:pPr algn="ctr"/>
                      <a:r>
                        <a:rPr lang="sv-SE" sz="1200" dirty="0"/>
                        <a:t>154</a:t>
                      </a:r>
                    </a:p>
                  </a:txBody>
                  <a:tcPr/>
                </a:tc>
                <a:extLst>
                  <a:ext uri="{0D108BD9-81ED-4DB2-BD59-A6C34878D82A}">
                    <a16:rowId xmlns:a16="http://schemas.microsoft.com/office/drawing/2014/main" val="2148784948"/>
                  </a:ext>
                </a:extLst>
              </a:tr>
              <a:tr h="266149">
                <a:tc>
                  <a:txBody>
                    <a:bodyPr/>
                    <a:lstStyle/>
                    <a:p>
                      <a:r>
                        <a:rPr lang="sv-SE" sz="1200"/>
                        <a:t>Torsby</a:t>
                      </a:r>
                    </a:p>
                  </a:txBody>
                  <a:tcPr/>
                </a:tc>
                <a:tc>
                  <a:txBody>
                    <a:bodyPr/>
                    <a:lstStyle/>
                    <a:p>
                      <a:pPr algn="ctr"/>
                      <a:r>
                        <a:rPr lang="sv-SE" sz="1200" dirty="0"/>
                        <a:t>16</a:t>
                      </a:r>
                    </a:p>
                  </a:txBody>
                  <a:tcPr/>
                </a:tc>
                <a:extLst>
                  <a:ext uri="{0D108BD9-81ED-4DB2-BD59-A6C34878D82A}">
                    <a16:rowId xmlns:a16="http://schemas.microsoft.com/office/drawing/2014/main" val="1156426871"/>
                  </a:ext>
                </a:extLst>
              </a:tr>
              <a:tr h="266149">
                <a:tc>
                  <a:txBody>
                    <a:bodyPr/>
                    <a:lstStyle/>
                    <a:p>
                      <a:r>
                        <a:rPr lang="sv-SE" sz="1200"/>
                        <a:t>Årjäng</a:t>
                      </a:r>
                    </a:p>
                  </a:txBody>
                  <a:tcPr/>
                </a:tc>
                <a:tc>
                  <a:txBody>
                    <a:bodyPr/>
                    <a:lstStyle/>
                    <a:p>
                      <a:pPr algn="ctr"/>
                      <a:r>
                        <a:rPr lang="sv-SE" sz="1200" dirty="0"/>
                        <a:t>75</a:t>
                      </a:r>
                    </a:p>
                  </a:txBody>
                  <a:tcPr/>
                </a:tc>
                <a:extLst>
                  <a:ext uri="{0D108BD9-81ED-4DB2-BD59-A6C34878D82A}">
                    <a16:rowId xmlns:a16="http://schemas.microsoft.com/office/drawing/2014/main" val="3780295443"/>
                  </a:ext>
                </a:extLst>
              </a:tr>
              <a:tr h="266149">
                <a:tc>
                  <a:txBody>
                    <a:bodyPr/>
                    <a:lstStyle/>
                    <a:p>
                      <a:r>
                        <a:rPr lang="sv-SE" sz="1200" b="1"/>
                        <a:t>Värmland</a:t>
                      </a:r>
                    </a:p>
                  </a:txBody>
                  <a:tcPr/>
                </a:tc>
                <a:tc>
                  <a:txBody>
                    <a:bodyPr/>
                    <a:lstStyle/>
                    <a:p>
                      <a:pPr algn="ctr"/>
                      <a:r>
                        <a:rPr lang="sv-SE" sz="1200" b="1" dirty="0">
                          <a:solidFill>
                            <a:schemeClr val="tx1"/>
                          </a:solidFill>
                        </a:rPr>
                        <a:t>2 011</a:t>
                      </a:r>
                    </a:p>
                  </a:txBody>
                  <a:tcPr/>
                </a:tc>
                <a:extLst>
                  <a:ext uri="{0D108BD9-81ED-4DB2-BD59-A6C34878D82A}">
                    <a16:rowId xmlns:a16="http://schemas.microsoft.com/office/drawing/2014/main" val="2808089375"/>
                  </a:ext>
                </a:extLst>
              </a:tr>
            </a:tbl>
          </a:graphicData>
        </a:graphic>
      </p:graphicFrame>
    </p:spTree>
    <p:extLst>
      <p:ext uri="{BB962C8B-B14F-4D97-AF65-F5344CB8AC3E}">
        <p14:creationId xmlns:p14="http://schemas.microsoft.com/office/powerpoint/2010/main" val="36095760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a:t>Skoltrivsel </a:t>
            </a:r>
            <a:br>
              <a:rPr lang="sv-SE" cap="none"/>
            </a:br>
            <a:r>
              <a:rPr lang="sv-SE" cap="none"/>
              <a:t>och skolk</a:t>
            </a:r>
            <a:endParaRPr lang="sv-SE"/>
          </a:p>
        </p:txBody>
      </p:sp>
      <p:pic>
        <p:nvPicPr>
          <p:cNvPr id="6" name="Bildobjekt 5" descr="Illustration av två unga personer i samtal.">
            <a:extLst>
              <a:ext uri="{FF2B5EF4-FFF2-40B4-BE49-F238E27FC236}">
                <a16:creationId xmlns:a16="http://schemas.microsoft.com/office/drawing/2014/main" id="{3BD27239-08DD-5344-8144-C10F46AAF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849" y="1868556"/>
            <a:ext cx="6484088" cy="3478143"/>
          </a:xfrm>
          <a:prstGeom prst="rect">
            <a:avLst/>
          </a:prstGeom>
        </p:spPr>
      </p:pic>
      <p:sp>
        <p:nvSpPr>
          <p:cNvPr id="3" name="Platshållare för text 2">
            <a:extLst>
              <a:ext uri="{FF2B5EF4-FFF2-40B4-BE49-F238E27FC236}">
                <a16:creationId xmlns:a16="http://schemas.microsoft.com/office/drawing/2014/main" id="{89C97BCD-971D-440E-BFF1-44DCC394E53C}"/>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2807830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dirty="0"/>
              <a:t>Hur trivs du i skolan?</a:t>
            </a:r>
            <a:br>
              <a:rPr lang="sv-SE" sz="2000" dirty="0"/>
            </a:br>
            <a:r>
              <a:rPr lang="sv-SE" sz="2000" dirty="0"/>
              <a:t>Andel elever i årskurs 9, Värmland år 2023</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graphicFrame>
        <p:nvGraphicFramePr>
          <p:cNvPr id="2" name="Diagram 1">
            <a:extLst>
              <a:ext uri="{FF2B5EF4-FFF2-40B4-BE49-F238E27FC236}">
                <a16:creationId xmlns:a16="http://schemas.microsoft.com/office/drawing/2014/main" id="{1A0FADEF-9B67-4D7B-8AD8-77452A52B92F}"/>
              </a:ext>
            </a:extLst>
          </p:cNvPr>
          <p:cNvGraphicFramePr>
            <a:graphicFrameLocks/>
          </p:cNvGraphicFramePr>
          <p:nvPr>
            <p:extLst>
              <p:ext uri="{D42A27DB-BD31-4B8C-83A1-F6EECF244321}">
                <p14:modId xmlns:p14="http://schemas.microsoft.com/office/powerpoint/2010/main" val="2339001083"/>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4185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dirty="0"/>
              <a:t>Brukar du skolka?</a:t>
            </a:r>
            <a:br>
              <a:rPr lang="sv-SE" sz="2000" dirty="0"/>
            </a:br>
            <a:r>
              <a:rPr lang="sv-SE" sz="2000" dirty="0"/>
              <a:t>Andel elever i årskurs 9, Värmland år 2023</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graphicFrame>
        <p:nvGraphicFramePr>
          <p:cNvPr id="2" name="Diagram 1">
            <a:extLst>
              <a:ext uri="{FF2B5EF4-FFF2-40B4-BE49-F238E27FC236}">
                <a16:creationId xmlns:a16="http://schemas.microsoft.com/office/drawing/2014/main" id="{FCAC12FD-CD8A-4558-98AD-744B23E97D7D}"/>
              </a:ext>
            </a:extLst>
          </p:cNvPr>
          <p:cNvGraphicFramePr>
            <a:graphicFrameLocks/>
          </p:cNvGraphicFramePr>
          <p:nvPr>
            <p:extLst>
              <p:ext uri="{D42A27DB-BD31-4B8C-83A1-F6EECF244321}">
                <p14:modId xmlns:p14="http://schemas.microsoft.com/office/powerpoint/2010/main" val="2039354302"/>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37227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xfrm>
            <a:off x="963086" y="3600748"/>
            <a:ext cx="10221480" cy="1790699"/>
          </a:xfrm>
          <a:prstGeom prst="rect">
            <a:avLst/>
          </a:prstGeom>
        </p:spPr>
        <p:txBody>
          <a:bodyPr anchor="t">
            <a:normAutofit/>
          </a:bodyPr>
          <a:lstStyle/>
          <a:p>
            <a:r>
              <a:rPr lang="sv-SE" cap="none"/>
              <a:t>Samverkan i </a:t>
            </a:r>
            <a:br>
              <a:rPr lang="sv-SE" cap="none"/>
            </a:br>
            <a:r>
              <a:rPr lang="sv-SE" cap="none"/>
              <a:t>planering och genomförande</a:t>
            </a:r>
            <a:endParaRPr lang="sv-SE"/>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prstGeom prst="rect">
            <a:avLst/>
          </a:prstGeom>
        </p:spPr>
        <p:txBody>
          <a:bodyPr anchor="b">
            <a:normAutofit/>
          </a:bodyPr>
          <a:lstStyle/>
          <a:p>
            <a:pPr marL="0" indent="0">
              <a:buNone/>
            </a:pPr>
            <a:br>
              <a:rPr lang="sv-SE">
                <a:solidFill>
                  <a:schemeClr val="tx1"/>
                </a:solidFill>
              </a:rPr>
            </a:br>
            <a:endParaRPr lang="sv-SE">
              <a:solidFill>
                <a:schemeClr val="tx1"/>
              </a:solidFill>
            </a:endParaRPr>
          </a:p>
        </p:txBody>
      </p:sp>
      <p:pic>
        <p:nvPicPr>
          <p:cNvPr id="10" name="Bildobjekt 9" descr="Illustration av sex unga personer på en skolgård.">
            <a:extLst>
              <a:ext uri="{FF2B5EF4-FFF2-40B4-BE49-F238E27FC236}">
                <a16:creationId xmlns:a16="http://schemas.microsoft.com/office/drawing/2014/main" id="{07D1CDFD-C4A3-C04F-BB2F-ECD44F7A3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337" y="628761"/>
            <a:ext cx="6240694" cy="3688798"/>
          </a:xfrm>
          <a:prstGeom prst="rect">
            <a:avLst/>
          </a:prstGeom>
        </p:spPr>
      </p:pic>
    </p:spTree>
    <p:extLst>
      <p:ext uri="{BB962C8B-B14F-4D97-AF65-F5344CB8AC3E}">
        <p14:creationId xmlns:p14="http://schemas.microsoft.com/office/powerpoint/2010/main" val="15096638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C9ED4B-DBB7-4AFF-9B27-49F16C91E37E}"/>
              </a:ext>
            </a:extLst>
          </p:cNvPr>
          <p:cNvSpPr>
            <a:spLocks noGrp="1"/>
          </p:cNvSpPr>
          <p:nvPr>
            <p:ph type="title"/>
          </p:nvPr>
        </p:nvSpPr>
        <p:spPr/>
        <p:txBody>
          <a:bodyPr/>
          <a:lstStyle/>
          <a:p>
            <a:r>
              <a:rPr lang="sv-SE"/>
              <a:t>Samverkan i planering och genomförande </a:t>
            </a:r>
          </a:p>
        </p:txBody>
      </p:sp>
      <p:sp>
        <p:nvSpPr>
          <p:cNvPr id="3" name="Platshållare för text 2">
            <a:extLst>
              <a:ext uri="{FF2B5EF4-FFF2-40B4-BE49-F238E27FC236}">
                <a16:creationId xmlns:a16="http://schemas.microsoft.com/office/drawing/2014/main" id="{1E75D4F1-CBAF-49DA-94CE-0B2794F23E52}"/>
              </a:ext>
            </a:extLst>
          </p:cNvPr>
          <p:cNvSpPr>
            <a:spLocks noGrp="1"/>
          </p:cNvSpPr>
          <p:nvPr>
            <p:ph type="body" sz="quarter" idx="13"/>
          </p:nvPr>
        </p:nvSpPr>
        <p:spPr/>
        <p:txBody>
          <a:bodyPr/>
          <a:lstStyle/>
          <a:p>
            <a:pPr marL="0" indent="0">
              <a:buNone/>
            </a:pPr>
            <a:r>
              <a:rPr lang="sv-SE" sz="2000"/>
              <a:t>Kommuner, friskolor, Länsstyrelsen Värmland och Region Värmland samverkar i planering och genomförande av undersökningen Elevers drogvanor.</a:t>
            </a:r>
          </a:p>
          <a:p>
            <a:endParaRPr lang="sv-SE" sz="2000"/>
          </a:p>
        </p:txBody>
      </p:sp>
    </p:spTree>
    <p:extLst>
      <p:ext uri="{BB962C8B-B14F-4D97-AF65-F5344CB8AC3E}">
        <p14:creationId xmlns:p14="http://schemas.microsoft.com/office/powerpoint/2010/main" val="10317858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26781" y="972000"/>
            <a:ext cx="9473609" cy="1325563"/>
          </a:xfrm>
        </p:spPr>
        <p:txBody>
          <a:bodyPr>
            <a:normAutofit/>
          </a:bodyPr>
          <a:lstStyle/>
          <a:p>
            <a:r>
              <a:rPr lang="sv-SE"/>
              <a:t>Genomförande och resultatredovisning (1)</a:t>
            </a:r>
          </a:p>
        </p:txBody>
      </p:sp>
      <p:sp>
        <p:nvSpPr>
          <p:cNvPr id="3" name="Platshållare för innehåll 2"/>
          <p:cNvSpPr>
            <a:spLocks noGrp="1"/>
          </p:cNvSpPr>
          <p:nvPr>
            <p:ph type="body" sz="quarter" idx="13"/>
          </p:nvPr>
        </p:nvSpPr>
        <p:spPr>
          <a:xfrm>
            <a:off x="1626781" y="2482849"/>
            <a:ext cx="8804598" cy="3524545"/>
          </a:xfrm>
        </p:spPr>
        <p:txBody>
          <a:bodyPr>
            <a:normAutofit fontScale="47500" lnSpcReduction="20000"/>
          </a:bodyPr>
          <a:lstStyle/>
          <a:p>
            <a:r>
              <a:rPr lang="sv-SE" sz="3800" dirty="0">
                <a:solidFill>
                  <a:prstClr val="black"/>
                </a:solidFill>
              </a:rPr>
              <a:t>Sammanställningar efter boendekommun och skolnivå om det är </a:t>
            </a:r>
            <a:r>
              <a:rPr lang="sv-SE" sz="3800">
                <a:solidFill>
                  <a:prstClr val="black"/>
                </a:solidFill>
              </a:rPr>
              <a:t>minst 25 </a:t>
            </a:r>
            <a:r>
              <a:rPr lang="sv-SE" sz="3800" dirty="0">
                <a:solidFill>
                  <a:prstClr val="black"/>
                </a:solidFill>
              </a:rPr>
              <a:t>svarande elever. </a:t>
            </a:r>
          </a:p>
          <a:p>
            <a:r>
              <a:rPr lang="sv-SE" sz="3800" dirty="0">
                <a:solidFill>
                  <a:prstClr val="black"/>
                </a:solidFill>
              </a:rPr>
              <a:t>Könsuppdelade resultat redovisas på länsnivå.</a:t>
            </a:r>
          </a:p>
          <a:p>
            <a:r>
              <a:rPr lang="sv-SE" sz="3800" dirty="0">
                <a:solidFill>
                  <a:prstClr val="black"/>
                </a:solidFill>
              </a:rPr>
              <a:t>Resultat för kommuner eller skolor med få elever bör tolkas med försiktighet. </a:t>
            </a:r>
          </a:p>
          <a:p>
            <a:r>
              <a:rPr lang="sv-SE" sz="3800" dirty="0">
                <a:solidFill>
                  <a:prstClr val="black"/>
                </a:solidFill>
              </a:rPr>
              <a:t>Har en kommun färre än 25 svar inkluderas dessa svar i länsredovisningen. </a:t>
            </a:r>
            <a:br>
              <a:rPr lang="sv-SE" sz="3800" dirty="0">
                <a:solidFill>
                  <a:prstClr val="black"/>
                </a:solidFill>
              </a:rPr>
            </a:br>
            <a:r>
              <a:rPr lang="sv-SE" sz="3800" dirty="0">
                <a:solidFill>
                  <a:prstClr val="black"/>
                </a:solidFill>
              </a:rPr>
              <a:t>Har skolan färre är 25 svar inkluderas dessa i kommun- och länsredovisningen.</a:t>
            </a:r>
          </a:p>
          <a:p>
            <a:r>
              <a:rPr lang="sv-SE" sz="3800" dirty="0">
                <a:solidFill>
                  <a:prstClr val="black"/>
                </a:solidFill>
              </a:rPr>
              <a:t>Svarsfrekvensen för en skola måste vara minst 50 procent för en skolrapport. </a:t>
            </a:r>
          </a:p>
          <a:p>
            <a:r>
              <a:rPr lang="sv-SE" sz="3800" dirty="0">
                <a:solidFill>
                  <a:prstClr val="black"/>
                </a:solidFill>
              </a:rPr>
              <a:t>Sammanslagning av svarsalternativ har gjorts för att redovisa andelen rökare, snusare, alkoholkonsumenter, förklaring av vilka svarsalternativ som ingår finns vid aktuella bilder. </a:t>
            </a:r>
          </a:p>
          <a:p>
            <a:endParaRPr lang="sv-SE" dirty="0">
              <a:solidFill>
                <a:prstClr val="black"/>
              </a:solidFill>
            </a:endParaRPr>
          </a:p>
          <a:p>
            <a:endParaRPr lang="sv-SE" dirty="0">
              <a:solidFill>
                <a:prstClr val="black"/>
              </a:solidFill>
            </a:endParaRPr>
          </a:p>
          <a:p>
            <a:endParaRPr lang="sv-SE" dirty="0">
              <a:solidFill>
                <a:prstClr val="black"/>
              </a:solidFill>
            </a:endParaRPr>
          </a:p>
        </p:txBody>
      </p:sp>
    </p:spTree>
    <p:extLst>
      <p:ext uri="{BB962C8B-B14F-4D97-AF65-F5344CB8AC3E}">
        <p14:creationId xmlns:p14="http://schemas.microsoft.com/office/powerpoint/2010/main" val="42781067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383390-3680-4DBC-A95A-7DA5B8EF5A20}"/>
              </a:ext>
            </a:extLst>
          </p:cNvPr>
          <p:cNvSpPr>
            <a:spLocks noGrp="1"/>
          </p:cNvSpPr>
          <p:nvPr>
            <p:ph type="title"/>
          </p:nvPr>
        </p:nvSpPr>
        <p:spPr>
          <a:xfrm>
            <a:off x="1536970" y="972000"/>
            <a:ext cx="9601200" cy="1109719"/>
          </a:xfrm>
        </p:spPr>
        <p:txBody>
          <a:bodyPr>
            <a:normAutofit/>
          </a:bodyPr>
          <a:lstStyle/>
          <a:p>
            <a:r>
              <a:rPr lang="sv-SE"/>
              <a:t>Genomförande och resultatredovisning (2) </a:t>
            </a:r>
          </a:p>
        </p:txBody>
      </p:sp>
      <p:sp>
        <p:nvSpPr>
          <p:cNvPr id="5" name="Platshållare för innehåll 4">
            <a:extLst>
              <a:ext uri="{FF2B5EF4-FFF2-40B4-BE49-F238E27FC236}">
                <a16:creationId xmlns:a16="http://schemas.microsoft.com/office/drawing/2014/main" id="{C8B29215-D636-4BEC-867C-37612E65121B}"/>
              </a:ext>
            </a:extLst>
          </p:cNvPr>
          <p:cNvSpPr>
            <a:spLocks noGrp="1"/>
          </p:cNvSpPr>
          <p:nvPr>
            <p:ph type="body" sz="quarter" idx="13"/>
          </p:nvPr>
        </p:nvSpPr>
        <p:spPr>
          <a:xfrm>
            <a:off x="1624519" y="2247900"/>
            <a:ext cx="8072290" cy="3474950"/>
          </a:xfrm>
        </p:spPr>
        <p:txBody>
          <a:bodyPr vert="horz" lIns="91440" tIns="45720" rIns="91440" bIns="45720" rtlCol="0">
            <a:normAutofit/>
          </a:bodyPr>
          <a:lstStyle/>
          <a:p>
            <a:pPr marL="252000" indent="-252000">
              <a:buFont typeface="Arial" panose="020B0604020202020204" pitchFamily="34" charset="0"/>
              <a:buChar char="•"/>
            </a:pPr>
            <a:r>
              <a:rPr lang="sv-SE" sz="1800">
                <a:solidFill>
                  <a:prstClr val="black"/>
                </a:solidFill>
              </a:rPr>
              <a:t>Oseriöst ifyllda enkäter exkluderas enligt kriterierna; ej svarat på fem eller fler av ANDT-indikatorerna, samt svarat</a:t>
            </a:r>
            <a:r>
              <a:rPr lang="sv-SE" sz="1800"/>
              <a:t> ”två gånger eller mer” på alla frågor i frågebatteriet över problem i samband med att man druckit alkohol.</a:t>
            </a:r>
            <a:r>
              <a:rPr lang="sv-SE" sz="1800">
                <a:solidFill>
                  <a:prstClr val="black"/>
                </a:solidFill>
              </a:rPr>
              <a:t> </a:t>
            </a:r>
          </a:p>
          <a:p>
            <a:pPr marL="252000" indent="-252000">
              <a:buChar char="•"/>
            </a:pPr>
            <a:r>
              <a:rPr lang="sv-SE" sz="1800">
                <a:solidFill>
                  <a:prstClr val="black"/>
                </a:solidFill>
              </a:rPr>
              <a:t>Klassbortfall - i årskurs 9 påverkas sannolikt inte resultaten lika mycket som vid individbortfall. Detta eftersom man kan anta att ej deltagande klasser inte avviker från deltagande klasser. Klassbortfall antas påverka resultaten mer i gymnasiet där klassammansättningen i högre grad speglar elevernas egenskaper och intressen.</a:t>
            </a:r>
          </a:p>
          <a:p>
            <a:pPr marL="252000" indent="-252000">
              <a:buChar char="•"/>
            </a:pPr>
            <a:r>
              <a:rPr lang="sv-SE" sz="1800">
                <a:solidFill>
                  <a:prstClr val="black"/>
                </a:solidFill>
              </a:rPr>
              <a:t>Det interna bortfallet var lågt för de frågor som ställdes till alla elever. Internt bortfall = elever besvarar inte alla frågor t.ex. hoppar över vissa frågor eller slutar efter att ha besvarat halva enkäten.</a:t>
            </a:r>
          </a:p>
        </p:txBody>
      </p:sp>
    </p:spTree>
    <p:extLst>
      <p:ext uri="{BB962C8B-B14F-4D97-AF65-F5344CB8AC3E}">
        <p14:creationId xmlns:p14="http://schemas.microsoft.com/office/powerpoint/2010/main" val="31071606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696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a:t>Tobaksbruk</a:t>
            </a:r>
            <a:endParaRPr lang="sv-SE"/>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prstGeom prst="rect">
            <a:avLst/>
          </a:prstGeom>
        </p:spPr>
        <p:txBody>
          <a:bodyPr anchor="b">
            <a:normAutofit/>
          </a:bodyPr>
          <a:lstStyle/>
          <a:p>
            <a:pPr marL="0" indent="0">
              <a:buNone/>
            </a:pPr>
            <a:r>
              <a:rPr lang="sv-SE">
                <a:solidFill>
                  <a:schemeClr val="tx1"/>
                </a:solidFill>
              </a:rPr>
              <a:t>Cigarrettrökning, e-cigarrettrökning, </a:t>
            </a:r>
            <a:br>
              <a:rPr lang="sv-SE">
                <a:solidFill>
                  <a:schemeClr val="tx1"/>
                </a:solidFill>
              </a:rPr>
            </a:br>
            <a:r>
              <a:rPr lang="sv-SE">
                <a:solidFill>
                  <a:schemeClr val="tx1"/>
                </a:solidFill>
              </a:rPr>
              <a:t>vattenpipa och snusning</a:t>
            </a:r>
          </a:p>
        </p:txBody>
      </p:sp>
      <p:pic>
        <p:nvPicPr>
          <p:cNvPr id="9" name="Bildobjekt 8" descr="Illustration av två unga personer i samtal.">
            <a:extLst>
              <a:ext uri="{FF2B5EF4-FFF2-40B4-BE49-F238E27FC236}">
                <a16:creationId xmlns:a16="http://schemas.microsoft.com/office/drawing/2014/main" id="{7882D52B-78EF-A343-9CD3-6B40E3F08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8393" y="921744"/>
            <a:ext cx="6133699" cy="4143237"/>
          </a:xfrm>
          <a:prstGeom prst="rect">
            <a:avLst/>
          </a:prstGeom>
        </p:spPr>
      </p:pic>
    </p:spTree>
    <p:extLst>
      <p:ext uri="{BB962C8B-B14F-4D97-AF65-F5344CB8AC3E}">
        <p14:creationId xmlns:p14="http://schemas.microsoft.com/office/powerpoint/2010/main" val="3008674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E25340C-E7AD-E408-1AE6-FB529E11B433}"/>
              </a:ext>
            </a:extLst>
          </p:cNvPr>
          <p:cNvSpPr>
            <a:spLocks noGrp="1"/>
          </p:cNvSpPr>
          <p:nvPr>
            <p:ph type="title"/>
          </p:nvPr>
        </p:nvSpPr>
        <p:spPr/>
        <p:txBody>
          <a:bodyPr/>
          <a:lstStyle/>
          <a:p>
            <a:r>
              <a:rPr lang="sv-SE" sz="2000" dirty="0"/>
              <a:t>Andel elever i årskurs 9 som röker</a:t>
            </a:r>
            <a:br>
              <a:rPr lang="sv-SE" sz="2000" dirty="0"/>
            </a:br>
            <a:r>
              <a:rPr lang="sv-SE" sz="2000" dirty="0"/>
              <a:t>Värmland och riket år 2015 - 2023</a:t>
            </a:r>
          </a:p>
        </p:txBody>
      </p:sp>
      <p:sp>
        <p:nvSpPr>
          <p:cNvPr id="5" name="Platshållare för text 4">
            <a:extLst>
              <a:ext uri="{FF2B5EF4-FFF2-40B4-BE49-F238E27FC236}">
                <a16:creationId xmlns:a16="http://schemas.microsoft.com/office/drawing/2014/main" id="{EA354928-FE76-9AF9-359F-438F44698369}"/>
              </a:ext>
            </a:extLst>
          </p:cNvPr>
          <p:cNvSpPr>
            <a:spLocks noGrp="1"/>
          </p:cNvSpPr>
          <p:nvPr>
            <p:ph type="body" sz="quarter" idx="13"/>
          </p:nvPr>
        </p:nvSpPr>
        <p:spPr/>
        <p:txBody>
          <a:bodyPr/>
          <a:lstStyle/>
          <a:p>
            <a:pPr marL="0" indent="0">
              <a:buNone/>
            </a:pPr>
            <a:endParaRPr lang="sv-SE" dirty="0"/>
          </a:p>
        </p:txBody>
      </p:sp>
      <p:graphicFrame>
        <p:nvGraphicFramePr>
          <p:cNvPr id="3" name="Diagram 2">
            <a:extLst>
              <a:ext uri="{FF2B5EF4-FFF2-40B4-BE49-F238E27FC236}">
                <a16:creationId xmlns:a16="http://schemas.microsoft.com/office/drawing/2014/main" id="{5249A670-01F8-FF40-CB6B-493E4E43250B}"/>
              </a:ext>
            </a:extLst>
          </p:cNvPr>
          <p:cNvGraphicFramePr>
            <a:graphicFrameLocks/>
          </p:cNvGraphicFramePr>
          <p:nvPr>
            <p:extLst>
              <p:ext uri="{D42A27DB-BD31-4B8C-83A1-F6EECF244321}">
                <p14:modId xmlns:p14="http://schemas.microsoft.com/office/powerpoint/2010/main" val="2893525925"/>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9894513"/>
      </p:ext>
    </p:extLst>
  </p:cSld>
  <p:clrMapOvr>
    <a:masterClrMapping/>
  </p:clrMapOvr>
</p:sld>
</file>

<file path=ppt/theme/theme1.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2.xml><?xml version="1.0" encoding="utf-8"?>
<a:theme xmlns:a="http://schemas.openxmlformats.org/drawingml/2006/main" name="Region Varmland Grå">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BA14B6D6-CCF9-4C6F-B87B-D4013CFA3824}"/>
    </a:ext>
  </a:extLst>
</a:theme>
</file>

<file path=ppt/theme/theme3.xml><?xml version="1.0" encoding="utf-8"?>
<a:theme xmlns:a="http://schemas.openxmlformats.org/drawingml/2006/main" name="Stor rubrik">
  <a:themeElements>
    <a:clrScheme name="Region Värmland-HEX">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E6EA708E-2F9B-4427-93FC-14D83DF272B5}"/>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580A6DCAED0F48994FC2F913A2C2AD" ma:contentTypeVersion="10" ma:contentTypeDescription="Create a new document." ma:contentTypeScope="" ma:versionID="71a66f9841b4ac5044a504ae3335f837">
  <xsd:schema xmlns:xsd="http://www.w3.org/2001/XMLSchema" xmlns:xs="http://www.w3.org/2001/XMLSchema" xmlns:p="http://schemas.microsoft.com/office/2006/metadata/properties" xmlns:ns2="07000e01-5f67-4023-9f2a-514e08124c62" targetNamespace="http://schemas.microsoft.com/office/2006/metadata/properties" ma:root="true" ma:fieldsID="be39e91dd3320b6e2c3f453a26505bda" ns2:_="">
    <xsd:import namespace="07000e01-5f67-4023-9f2a-514e08124c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00e01-5f67-4023-9f2a-514e08124c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46390D-2931-472D-A1CB-B50295FD341E}">
  <ds:schemaRefs>
    <ds:schemaRef ds:uri="07000e01-5f67-4023-9f2a-514e08124c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3B71024-886E-4868-AE1D-36F03B6F3067}">
  <ds:schemaRefs>
    <ds:schemaRef ds:uri="http://schemas.microsoft.com/sharepoint/v3/contenttype/forms"/>
  </ds:schemaRefs>
</ds:datastoreItem>
</file>

<file path=customXml/itemProps3.xml><?xml version="1.0" encoding="utf-8"?>
<ds:datastoreItem xmlns:ds="http://schemas.openxmlformats.org/officeDocument/2006/customXml" ds:itemID="{894C21C1-E8DB-47C2-ACAE-B63AFA5DD9D4}">
  <ds:schemaRefs>
    <ds:schemaRef ds:uri="07000e01-5f67-4023-9f2a-514e08124c6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Region Varmland</Template>
  <TotalTime>6780</TotalTime>
  <Words>3791</Words>
  <Application>Microsoft Office PowerPoint</Application>
  <PresentationFormat>Bredbild</PresentationFormat>
  <Paragraphs>403</Paragraphs>
  <Slides>77</Slides>
  <Notes>55</Notes>
  <HiddenSlides>0</HiddenSlides>
  <MMClips>0</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77</vt:i4>
      </vt:variant>
    </vt:vector>
  </HeadingPairs>
  <TitlesOfParts>
    <vt:vector size="84" baseType="lpstr">
      <vt:lpstr>Arial</vt:lpstr>
      <vt:lpstr>Calibri</vt:lpstr>
      <vt:lpstr>Courier New</vt:lpstr>
      <vt:lpstr>WordVisi_MSFontService</vt:lpstr>
      <vt:lpstr>Region Varmland</vt:lpstr>
      <vt:lpstr>Region Varmland Grå</vt:lpstr>
      <vt:lpstr>Stor rubrik</vt:lpstr>
      <vt:lpstr>Elevers drogvanor 2023</vt:lpstr>
      <vt:lpstr>Undersökningen Elevers drogvanor</vt:lpstr>
      <vt:lpstr>Bidrar med aktuell kunskap</vt:lpstr>
      <vt:lpstr>3 590 elever har svarat på enkäten</vt:lpstr>
      <vt:lpstr>Resultatredovisning (1)</vt:lpstr>
      <vt:lpstr>Resultatredovisning (2)</vt:lpstr>
      <vt:lpstr>Antal svar efter elevernas boendekommun   - årskurs 9, år 2023</vt:lpstr>
      <vt:lpstr>Tobaksbruk</vt:lpstr>
      <vt:lpstr>Andel elever i årskurs 9 som röker Värmland och riket år 2015 - 2023</vt:lpstr>
      <vt:lpstr>Röker du? Andel elever i årskurs 9, Värmland år 2023</vt:lpstr>
      <vt:lpstr>Andel rökare i årskurs 9 per boendekommun, Värmland och riket år 2023</vt:lpstr>
      <vt:lpstr>Andel elever i årskurs 9 som rökt e-cigarett (vejp) någon gång de senaste 12 månaderna Värmland och riket år 2015 - 2023</vt:lpstr>
      <vt:lpstr>Andel elever i årskurs 9 som rökt e-cigarett (vejp) de senaste 12 månaderna per boendekommun, Värmland  och riket år 2023</vt:lpstr>
      <vt:lpstr>Andel elever i årskurs 9 som rökt en cigarett vid 13 års ålder per boendekommun, Värmland och riket år 2023</vt:lpstr>
      <vt:lpstr>Hur får du vanligtvis tag på cigaretter? Andel bland rökande elever i årskurs 9, Värmland år 2023</vt:lpstr>
      <vt:lpstr>Andel rökare som vill sluta röka, nu eller i framtiden årskurs 9 och gymnasiet år 2, Värmland år 2023</vt:lpstr>
      <vt:lpstr>Andel elever i årskurs 9 som rökt vattenpipa under de senaste 12 månaderna, Värmland år 2013 – 2023 och riket år 2013 - 2019</vt:lpstr>
      <vt:lpstr>Andel elever i årskurs 9 som rökt vattenpipa de senaste 12 månaderna per boendekommun och Värmland år 2023</vt:lpstr>
      <vt:lpstr>Andel elever i årskurs 9 som snusar Värmland och riket år 2015 - 2023</vt:lpstr>
      <vt:lpstr>Snusar du? Andel elever i årskurs 9, Värmland år 2023</vt:lpstr>
      <vt:lpstr>Andel snusare i årskurs 9 per boendekommun, Värmland och riket år 2023</vt:lpstr>
      <vt:lpstr>Andel elever i årskurs 9 som använt tobaksfritt nikotinsnus (vitt snus) de senaste 12 månaderna  per boendekommun, Värmland och riket år 2023</vt:lpstr>
      <vt:lpstr>Andel elever i årskurs 9 som snusat vid 13 års ålder Värmland och riket år 2013 - 2023</vt:lpstr>
      <vt:lpstr>Andel elever i årskurs 9 som snusat vid 13 års ålder per boendekommun, Värmland och riket år 2023</vt:lpstr>
      <vt:lpstr>Hur får du vanligen tag på snus? Andel bland snusande elever, årskurs 9, Värmland år 2023</vt:lpstr>
      <vt:lpstr>Andel snusare som vill sluta snusa, nu eller i framtiden årskurs 9 och gymnasiet år 2, Värmland år 2023</vt:lpstr>
      <vt:lpstr>Alkoholkonsumtion</vt:lpstr>
      <vt:lpstr>Andel alkoholkonsumenter i årskurs 9  Värmland och riket år 2013 - 2023</vt:lpstr>
      <vt:lpstr>Har du någon gång druckit alkohol? Andel elever i årskurs 9, Värmland år 2023</vt:lpstr>
      <vt:lpstr>Andel alkoholkonsumenter i årskurs 9  per boendekommun, Värmland och riket år 2023</vt:lpstr>
      <vt:lpstr>Andel elever i årskurs 9 som intensivkonsumerar alkohol minst 1 gång/månad, Värmland och riket år 2013 - 2023</vt:lpstr>
      <vt:lpstr>Andel elever i årskurs 9 som intensivkonsumerar alkohol minst en gång/månad per boendekommun, Värmland och riket år 2023</vt:lpstr>
      <vt:lpstr>Andel elever i årskurs 9 som varit berusade vid 13 års ålder, Värmland och riket år 2013 - 2023</vt:lpstr>
      <vt:lpstr>Andel elever i årskurs 9 som varit berusade vid 13 års ålder efter boendekommun, Värmland och riket år 2023</vt:lpstr>
      <vt:lpstr> Andel elever i årskurs 9 som i samband med att de druckit alkohol varit med om problem under de senaste 12 månaderna, Värmland år 2023</vt:lpstr>
      <vt:lpstr> Senast du drack alkohol – hur fick du tag på den? Andel elever i årskurs 9, Värmland år 2023</vt:lpstr>
      <vt:lpstr>Andel elever i årskurs 9 som under senaste 12 månaderna köpt alkohol via internet, Värmland, år 2023</vt:lpstr>
      <vt:lpstr>Narkotika, läkemedel och anabola steroider</vt:lpstr>
      <vt:lpstr>Andel elever i årskurs 9 som blivit erbjudna att prova eller köpa narkotika under de senaste 12 månaderna Värmland och riket år 2013 - 2023</vt:lpstr>
      <vt:lpstr>Andel elever i årskurs 9 som blivit erbjudna narkotika de senaste 12 månaderna per boendekommun, Värmland och riket år 2023</vt:lpstr>
      <vt:lpstr>Andel elever i årskurs 9 som någon gång har använt narkotika, Värmland och riket år 2013 - 2023</vt:lpstr>
      <vt:lpstr>Har du någon gång använt narkotika? Andel elever i årskurs 9, Värmland år 2023</vt:lpstr>
      <vt:lpstr>Andel elever i årskurs 9 som någon gång använt narkotika per boendekommun, Värmland och riket år 2023</vt:lpstr>
      <vt:lpstr>Andel elever i årskurs 9 som använt narkotika de senaste 12 månaderna, Värmland och riket år 2023</vt:lpstr>
      <vt:lpstr>Från vem har du fått tag på narkotika? Andel bland elever som använt narkotika, årskurs 9 och gymnasiet år 2, Värmland år 2023 Flera alternativ kan markeras</vt:lpstr>
      <vt:lpstr>Andel elever i årskurs 9 som använt receptbelagda läkemedel utan läkarordination de senaste 12 månaderna Värmland år 2017 - 2023</vt:lpstr>
      <vt:lpstr> Andel elever i årskurs 9 och gymnasiet år 2 som använt receptbelagda läkemedel utan läkarordination de senaste 12 månaderna, Värmland år 2023</vt:lpstr>
      <vt:lpstr>Andel elever i årskurs 9 som under de senaste 12 månaderna använt läkemedel tillsammans med alkohol i berusningssyfte, Värmland och riket år 2023</vt:lpstr>
      <vt:lpstr>Andel elever i årskurs 9 som någon gång använt  androgena anabola steroider (AAS), Värmland och riket år 2023</vt:lpstr>
      <vt:lpstr>Andel elever i årskurs 9 som använt lustgas och eller sniffat/boffat de senaste 12 månaderna, Värmland år 2023</vt:lpstr>
      <vt:lpstr>Vad kan du få tag på inom 24 timmar? Andel elever i årskurs 9, Värmland år 2015 - 2023</vt:lpstr>
      <vt:lpstr>Vad kan du få tag på inom 24 timmar? Andel elever i årskurs 9, Värmland år 2023</vt:lpstr>
      <vt:lpstr>Spel om pengar</vt:lpstr>
      <vt:lpstr>Andel elever i årskurs 9 som spelat om pengar de senaste 12 månaderna, Värmland och riket år 2019 - 2023</vt:lpstr>
      <vt:lpstr>Andel elever i årskurs 9 som spelat om pengar de senaste 12 månaderna per boendekommun, Värmland och riket år 2023</vt:lpstr>
      <vt:lpstr>Attityder</vt:lpstr>
      <vt:lpstr>År 2023, andel värmländska elever i åk 9 som tycker det är stor risk för hälsan att...</vt:lpstr>
      <vt:lpstr>Andel elever i åk 9 och gymnasiet år 2 som tycker det är stor risk för hälsan att röka varje dag och snusa varje dag Värmland år 2015 - 2023</vt:lpstr>
      <vt:lpstr>Andel elever i åk 9 och gymnasiet år 2 som tycker det är stor risk för hälsan att vara berusad varje helg Värmland 2015 - 2023 </vt:lpstr>
      <vt:lpstr>Andel elever i åk 9 och gymnasiet år 2 som tycker det är stor risk för hälsan att prova cannabis och regelbundet använda cannabis, Värmland 2015 - 2023 </vt:lpstr>
      <vt:lpstr>Andel elever i årskurs 9 som säger troligen nej eller bestämt nej om de blir erbjudna narkotika Värmland år 2013 - 2023</vt:lpstr>
      <vt:lpstr> Om du blir erbjuden narkotika, vad säger du då? Andel elever i årskurs 9, Värmland, år 2023</vt:lpstr>
      <vt:lpstr>Var sätter du gränsen när det gäller cannabis? Andel elever i årskurs 9, Värmland, år 2013 - 2023</vt:lpstr>
      <vt:lpstr> Var sätter du gränsen när det gäller cannabis? Andel elever i årskurs 9, Värmland, år 2023</vt:lpstr>
      <vt:lpstr>Andel elever i årskurs 9, Värmland, år 2015 - 2023  Det är upp till var och en om man vill använda cannabis. Jag håller…</vt:lpstr>
      <vt:lpstr> Andel elever i årskurs 9, Värmland, år 2023  Det är upp till var och en om man vill använda cannabis. Jag håller…</vt:lpstr>
      <vt:lpstr>Kosttillskott  och energidryck</vt:lpstr>
      <vt:lpstr>Andel elever i årskurs 9 som dricker energidryck varje eller nästan varje dag per boendekommun och Värmland år 2023</vt:lpstr>
      <vt:lpstr>Andel elever i årskurs 9 som använt pre-workout (PWO) under de senaste 12 månaderna efter boendekommun och Värmland år 2023</vt:lpstr>
      <vt:lpstr>Skoltrivsel  och skolk</vt:lpstr>
      <vt:lpstr>Hur trivs du i skolan? Andel elever i årskurs 9, Värmland år 2023</vt:lpstr>
      <vt:lpstr>Brukar du skolka? Andel elever i årskurs 9, Värmland år 2023</vt:lpstr>
      <vt:lpstr>Samverkan i  planering och genomförande</vt:lpstr>
      <vt:lpstr>Samverkan i planering och genomförande </vt:lpstr>
      <vt:lpstr>Genomförande och resultatredovisning (1)</vt:lpstr>
      <vt:lpstr>Genomförande och resultatredovisning (2) </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elevers drogvanor 2021</dc:title>
  <dc:subject>Rapport elevers drogvanor 2021</dc:subject>
  <dc:creator>Region Värmland</dc:creator>
  <cp:keywords/>
  <dc:description/>
  <cp:lastModifiedBy>Cecilia Nyberg</cp:lastModifiedBy>
  <cp:revision>1</cp:revision>
  <dcterms:created xsi:type="dcterms:W3CDTF">2021-08-18T12:03:23Z</dcterms:created>
  <dcterms:modified xsi:type="dcterms:W3CDTF">2024-02-01T09:59:59Z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0x01010011580A6DCAED0F48994FC2F913A2C2AD</vt:lpwstr>
  </property>
</Properties>
</file>