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6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  <p:sldMasterId id="2147483714" r:id="rId6"/>
    <p:sldMasterId id="2147483730" r:id="rId7"/>
    <p:sldMasterId id="2147483740" r:id="rId8"/>
    <p:sldMasterId id="2147483785" r:id="rId9"/>
    <p:sldMasterId id="2147483835" r:id="rId10"/>
    <p:sldMasterId id="2147483842" r:id="rId11"/>
  </p:sldMasterIdLst>
  <p:notesMasterIdLst>
    <p:notesMasterId r:id="rId19"/>
  </p:notesMasterIdLst>
  <p:sldIdLst>
    <p:sldId id="5185" r:id="rId12"/>
    <p:sldId id="5192" r:id="rId13"/>
    <p:sldId id="5183" r:id="rId14"/>
    <p:sldId id="5184" r:id="rId15"/>
    <p:sldId id="5200" r:id="rId16"/>
    <p:sldId id="5201" r:id="rId17"/>
    <p:sldId id="5190" r:id="rId18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9B31A73-56F1-AF89-A884-3D8A505C688B}" name="Kristin Törnqvist" initials="KT" userId="S::Kristin.Tornqvist@regionvarmland.se::7350a3d1-7235-4ba2-b8d6-f2cc386e2190" providerId="AD"/>
  <p188:author id="{EE66E3BE-C78A-493D-9924-51A537615CBF}" name="Johan Högberg" initials="JH" userId="S::johan.hogberg@regionvarmland.se::0ee95c84-eee6-45dc-82f8-c0adcf82c8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10CC13-B2EA-475D-9390-CF43539A9B04}" vWet="10" dt="2024-01-31T10:13:39.707"/>
    <p1510:client id="{B4F58DFE-A85C-4667-A037-A72E9A34C3DA}" v="4" dt="2024-01-31T09:53:36.408"/>
    <p1510:client id="{C9CEFA00-1595-4449-A8D3-D5B3017858A4}" v="2" dt="2024-01-31T10:33:28.3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7T15:52:04.242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9707 3 24575,'-1884'0'-97,"1664"15"218,32-1-145,-653-11 24,428-5 0,258 2 0,-388-12 0,86-8 0,-3 21 0,161 0 0,-2282-1 0,2543 2 0,0 1 0,1 2 0,-41 9 0,-107 38 0,181-51 0,-20 7 0,1 2 0,-24 13 0,26-12 0,-1-1 0,-32 10 0,43-15 0,-1-1 0,1 2 0,-1-1 0,2 1 0,-1 1 0,1 0 0,0 1 0,0 0 0,1 0 0,-15 18 0,1-5 0,-30 22 0,35-30 0,0 1 0,1 2 0,-26 28 0,-193 269 0,187-250 0,-88 102 0,15-21 0,34-37 0,77-92 0,0 0 0,1 1 0,0 0 0,-13 33 0,-9 16 0,22-50 0,2 1 0,0-1 0,1 1 0,1 0 0,0 1 0,1-1 0,1 1 0,0 0 0,-2 32 0,7 174 0,1-101 0,-1-98 0,1 0 0,1 0 0,1 0 0,1 0 0,2-1 0,0 0 0,1 0 0,1-1 0,1 0 0,2 0 0,0-1 0,1-1 0,0 0 0,2-1 0,1 0 0,34 31 0,167 128 0,-105-90 0,-93-74 0,0-1 0,0-1 0,1-1 0,0 0 0,28 9 0,111 28 0,-152-46 0,95 25 0,1-5 0,170 15 0,208 1 0,-354-26 0,387 0 0,-386-13 0,-85 3 0,0 3 0,0 1 0,48 13 0,2 1 0,45-2 0,2-5 0,176-7 0,-23 7 0,-44-1 0,16 5 0,-157-7 0,43 4 0,212 35 0,2-23 0,485-26 0,-390-2 0,-330 1 0,156 3 0,-234 3 0,-1 2 0,88 24 0,-91-18 0,0-2 0,1-3 0,69 4 0,-29-13 0,-46-1 0,0 2 0,81 11 0,2 9 0,0-5 0,139-1 0,-204-14 0,305-3 0,-140-17 0,-149 12 0,-38 2 0,-1-2 0,71-23 0,-16 3 0,103-38 0,-124 40 0,96-23 0,-158 46 0,116-24 0,142-12 0,-242 37 0,113-12 0,-114 9 0,0 0 0,1-1 0,31-14 0,31-12 0,97-22 0,-176 51 0,-1 1 0,1-1 0,-1-1 0,0 1 0,0-1 0,-1-1 0,1 1 0,8-8 0,-5 1 0,1 0 0,-2 0 0,17-23 0,6-11 0,-3-2 0,49-98 0,-65 113 0,-2 0 0,-1-1 0,-2 0 0,-1-1 0,-2 0 0,3-36 0,-7-321 0,-6 186 0,4 153 0,2 5 0,-3 1 0,-1-1 0,-3 1 0,-11-51 0,-6 2 0,-10-39 0,26 115 0,-1 1 0,-1 0 0,0 1 0,-1-1 0,-13-16 0,-28-41 0,-44-88 0,85 144 0,1 3 0,0 0 0,-1 0 0,-1 1 0,0 0 0,-13-13 0,-59-43 0,20 19 0,49 40 0,0 2 0,-1 0 0,0 0 0,-1 1 0,-28-13 0,6 8 0,-50-13 0,62 19 0,1-2 0,1-1 0,-41-24 0,-30-14 0,-64-8 0,131 50 0,0 1 0,-1 1 0,1 1 0,-30 1 0,-633 5-1365,646-2-5461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9:55:39.676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2517 365 24575,'-72'2'0,"45"0"0,-1-1 0,0-1 0,1-2 0,-1 0 0,1-2 0,0-1 0,-27-9 0,43 9 0,0-1 0,0 0 0,0 0 0,1-1 0,-12-12 0,14 12 0,0 1 0,-1-1 0,0 1 0,0 1 0,0-1 0,0 1 0,-1 1 0,-13-4 0,-348-70 0,271 64 0,-176-3 0,-536 18 0,782-2 0,-49-9 0,-24-2 0,99 12 0,0 0 0,0 0 0,1 1 0,-1-1 0,0 1 0,0 0 0,1 0 0,-1 0 0,1 1 0,-1-1 0,1 1 0,-1 0 0,1 0 0,0 0 0,0 0 0,0 0 0,0 1 0,0-1 0,1 1 0,-1 0 0,1 0 0,-1 0 0,1 0 0,0 0 0,1 1 0,-1-1 0,0 1 0,-1 5 0,-2 10 0,0 0 0,1 0 0,1 0 0,-1 30 0,1-6 0,-9 87 0,6-59 0,-14 73 0,0-42 0,5 1 0,4 1 0,3 107 0,6-170 0,-11 68 0,2-29 0,0 1 0,4-33 0,0 61 0,6-68 0,-1 39 0,4 0 0,3 0 0,22 113 0,-13-126 0,-7-28 0,22 65 0,-11-51 0,-9-26 0,1 0 0,23 46 0,-29-65 0,1 0 0,1 0 0,0-1 0,0 0 0,0 0 0,1 0 0,0-1 0,0 1 0,0-2 0,1 1 0,0-1 0,14 7 0,32 8 0,-1-3 0,2-2 0,95 14 0,-42-9 0,-46-10 0,67 1 0,-66-6 0,69 13 0,249 30 0,19-42 0,-231-8 0,-116 2 0,1-2 0,0-3 0,67-14 0,-97 14 0,-1-2 0,0-1 0,-1 0 0,0-2 0,0-1 0,-1 0 0,0-1 0,-1-2 0,36-31 0,-10-2 0,-3-2 0,-2-2 0,60-97 0,-53 63 0,39-92 0,-69 138 0,32-83 0,-5-2 0,29-135 0,-65 214 0,-2 0 0,2-78 0,-2 18 0,2-7 0,-9-207 0,-1 312 0,1 0 0,-1 0 0,0 0 0,-1 0 0,0 0 0,0 1 0,0-1 0,-1 0 0,0 1 0,0 0 0,0 0 0,-1 0 0,0 0 0,-7-8 0,3 7 0,-1 0 0,0 0 0,0 1 0,0 0 0,-1 0 0,0 1 0,0 1 0,-16-6 0,-57-15 0,-1 4 0,-1 3 0,-128-9 0,37 5 0,157 18 0,0-1 0,0 0 0,1-2 0,0 0 0,0-1 0,0-1 0,-16-11 0,12 8 0,7 5 0,1 2 0,-1-1 0,-1 2 0,1 0 0,-1 1 0,-28-2 0,-47-10 0,55 6 0,1 3 0,-62-4 0,58 6 0,37 4 0,-1 0 0,1-1 0,-1 1 0,1-1 0,0 1 0,-1-1 0,1 0 0,0 0 0,-1 0 0,1-1 0,0 1 0,0 0 0,0-1 0,0 0 0,0 1 0,1-1 0,-1 0 0,0 0 0,1 0 0,-1 0 0,1 0 0,0 0 0,0 0 0,-1 0 0,2-1 0,-1 1 0,0 0 0,0-1 0,0-4 0,-1-8 0,0 1 0,2-1 0,-1 0 0,3-19 0,-2-27 0,0 60-4,-3-19 35,0 1 0,-2 0 0,-10-28 0,13 42-109,0 0 0,0 0 0,-1 1 0,0-1 0,0 1-1,0 0 1,0-1 0,0 2 0,-1-1 0,0 0-1,0 1 1,0-1 0,0 1 0,-1 0 0,1 1 0,-1-1-1,1 1 1,-8-3 0,-7 0-6748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1-18T09:55:48.822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3E7FF-1555-4438-B1D7-53DD825343B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70FF-9CFC-4562-AB58-11026FC0878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43895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70FF-9CFC-4562-AB58-11026FC0878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54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2370FF-9CFC-4562-AB58-11026FC0878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2147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761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496256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528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2379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435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03183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6718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53342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69992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2525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75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4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0380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24411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9464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84351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400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5576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7456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533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04730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1450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168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22265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59773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5793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75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334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56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94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5926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4481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2043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980370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92515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304356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401633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8976932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87858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2088123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Star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9D6F0542-C080-44C7-B492-E0129A6E83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5620215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118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a. Startsida grö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 8">
            <a:extLst>
              <a:ext uri="{FF2B5EF4-FFF2-40B4-BE49-F238E27FC236}">
                <a16:creationId xmlns:a16="http://schemas.microsoft.com/office/drawing/2014/main" id="{59BED42D-49FA-0D4D-AD14-D608FE122716}"/>
              </a:ext>
            </a:extLst>
          </p:cNvPr>
          <p:cNvSpPr/>
          <p:nvPr userDrawn="1"/>
        </p:nvSpPr>
        <p:spPr>
          <a:xfrm>
            <a:off x="-16576" y="4548338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tx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5830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a. Rubrikbild-Vilda vack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tshållare för bild 18">
            <a:extLst>
              <a:ext uri="{FF2B5EF4-FFF2-40B4-BE49-F238E27FC236}">
                <a16:creationId xmlns:a16="http://schemas.microsoft.com/office/drawing/2014/main" id="{9D6F0542-C080-44C7-B492-E0129A6E835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grpSp>
        <p:nvGrpSpPr>
          <p:cNvPr id="11" name="Gruppera">
            <a:extLst>
              <a:ext uri="{FF2B5EF4-FFF2-40B4-BE49-F238E27FC236}">
                <a16:creationId xmlns:a16="http://schemas.microsoft.com/office/drawing/2014/main" id="{5E17E3DC-43E6-4578-B6FA-E3483EEA5FDA}"/>
              </a:ext>
            </a:extLst>
          </p:cNvPr>
          <p:cNvGrpSpPr/>
          <p:nvPr userDrawn="1"/>
        </p:nvGrpSpPr>
        <p:grpSpPr>
          <a:xfrm>
            <a:off x="4972919" y="5472299"/>
            <a:ext cx="2291904" cy="881582"/>
            <a:chOff x="0" y="0"/>
            <a:chExt cx="4583806" cy="1763161"/>
          </a:xfrm>
        </p:grpSpPr>
        <p:pic>
          <p:nvPicPr>
            <p:cNvPr id="12" name="Nya_VARMLAND_svart.pdf" descr="Nya_VARMLAND_svart.pdf">
              <a:extLst>
                <a:ext uri="{FF2B5EF4-FFF2-40B4-BE49-F238E27FC236}">
                  <a16:creationId xmlns:a16="http://schemas.microsoft.com/office/drawing/2014/main" id="{1D2E9A71-11C9-44C3-BA7A-6E113D9A0A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86" y="906965"/>
              <a:ext cx="3893834" cy="856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Bild" descr="Bild">
              <a:extLst>
                <a:ext uri="{FF2B5EF4-FFF2-40B4-BE49-F238E27FC236}">
                  <a16:creationId xmlns:a16="http://schemas.microsoft.com/office/drawing/2014/main" id="{E0757C32-A7EE-449B-A255-2150A7F2C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83807" cy="1163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195250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b. Rubrikbild-Varma välkomn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DA2823-1FF2-844D-956F-842DF01A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898" y="5594401"/>
            <a:ext cx="2308303" cy="4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345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29071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c. Rubrikbild-Vill vå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7"/>
            <a:ext cx="9144000" cy="506188"/>
          </a:xfrm>
        </p:spPr>
        <p:txBody>
          <a:bodyPr anchor="t"/>
          <a:lstStyle>
            <a:lvl1pPr algn="ctr">
              <a:defRPr sz="3450" spc="35" baseline="0">
                <a:solidFill>
                  <a:schemeClr val="tx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C82FEF5-2164-3E4F-AC21-CC3636A0A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6088" y="5489380"/>
            <a:ext cx="2188752" cy="6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84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a. Rubrikbild-Vilda vackr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grpSp>
        <p:nvGrpSpPr>
          <p:cNvPr id="15" name="Gruppera">
            <a:extLst>
              <a:ext uri="{FF2B5EF4-FFF2-40B4-BE49-F238E27FC236}">
                <a16:creationId xmlns:a16="http://schemas.microsoft.com/office/drawing/2014/main" id="{C7C217AE-3762-4293-87F9-5F721C9AC1D1}"/>
              </a:ext>
            </a:extLst>
          </p:cNvPr>
          <p:cNvGrpSpPr/>
          <p:nvPr userDrawn="1"/>
        </p:nvGrpSpPr>
        <p:grpSpPr>
          <a:xfrm>
            <a:off x="4972919" y="5472299"/>
            <a:ext cx="2291904" cy="881582"/>
            <a:chOff x="0" y="0"/>
            <a:chExt cx="4583806" cy="1763161"/>
          </a:xfrm>
        </p:grpSpPr>
        <p:pic>
          <p:nvPicPr>
            <p:cNvPr id="16" name="Nya_VARMLAND_svart.pdf" descr="Nya_VARMLAND_svart.pdf">
              <a:extLst>
                <a:ext uri="{FF2B5EF4-FFF2-40B4-BE49-F238E27FC236}">
                  <a16:creationId xmlns:a16="http://schemas.microsoft.com/office/drawing/2014/main" id="{658DABD9-DBC3-4339-8466-8767167C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86" y="906965"/>
              <a:ext cx="3893834" cy="856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Bild" descr="Bild">
              <a:extLst>
                <a:ext uri="{FF2B5EF4-FFF2-40B4-BE49-F238E27FC236}">
                  <a16:creationId xmlns:a16="http://schemas.microsoft.com/office/drawing/2014/main" id="{6D012BA9-8A83-4D57-84A4-6E45DE40F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83807" cy="1163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28863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b. Rubrikbild-Varma välkomna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465342-36FA-1F4F-B560-961C2C468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7B09943-B0D3-0140-9376-E0BBC2419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898" y="5594401"/>
            <a:ext cx="2308303" cy="4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883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c. Rubrikbild-Vill vå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Plats för presentationens rubrik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0910198-069E-4745-85C6-024109949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800DB85-30C5-9A49-A4AC-1E2B6DB8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6088" y="5489380"/>
            <a:ext cx="2188752" cy="6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22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7117C8E5-F351-4343-88A0-A6062EB8E5E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3716000 h 13716000"/>
              <a:gd name="connsiteX3" fmla="*/ 24381676 w 24384000"/>
              <a:gd name="connsiteY3" fmla="*/ 13716000 h 13716000"/>
              <a:gd name="connsiteX4" fmla="*/ 24381676 w 24384000"/>
              <a:gd name="connsiteY4" fmla="*/ 11892558 h 13716000"/>
              <a:gd name="connsiteX5" fmla="*/ 24379264 w 24384000"/>
              <a:gd name="connsiteY5" fmla="*/ 11831679 h 13716000"/>
              <a:gd name="connsiteX6" fmla="*/ 24341216 w 24384000"/>
              <a:gd name="connsiteY6" fmla="*/ 11793629 h 13716000"/>
              <a:gd name="connsiteX7" fmla="*/ 24221866 w 24384000"/>
              <a:gd name="connsiteY7" fmla="*/ 11793629 h 13716000"/>
              <a:gd name="connsiteX8" fmla="*/ 24003970 w 24384000"/>
              <a:gd name="connsiteY8" fmla="*/ 11849435 h 13716000"/>
              <a:gd name="connsiteX9" fmla="*/ 23647824 w 24384000"/>
              <a:gd name="connsiteY9" fmla="*/ 11927310 h 13716000"/>
              <a:gd name="connsiteX10" fmla="*/ 23323008 w 24384000"/>
              <a:gd name="connsiteY10" fmla="*/ 11912217 h 13716000"/>
              <a:gd name="connsiteX11" fmla="*/ 23197824 w 24384000"/>
              <a:gd name="connsiteY11" fmla="*/ 11929466 h 13716000"/>
              <a:gd name="connsiteX12" fmla="*/ 22970796 w 24384000"/>
              <a:gd name="connsiteY12" fmla="*/ 11980199 h 13716000"/>
              <a:gd name="connsiteX13" fmla="*/ 22952786 w 24384000"/>
              <a:gd name="connsiteY13" fmla="*/ 11980199 h 13716000"/>
              <a:gd name="connsiteX14" fmla="*/ 22764060 w 24384000"/>
              <a:gd name="connsiteY14" fmla="*/ 11945320 h 13716000"/>
              <a:gd name="connsiteX15" fmla="*/ 22657648 w 24384000"/>
              <a:gd name="connsiteY15" fmla="*/ 11946335 h 13716000"/>
              <a:gd name="connsiteX16" fmla="*/ 22264468 w 24384000"/>
              <a:gd name="connsiteY16" fmla="*/ 12039176 h 13716000"/>
              <a:gd name="connsiteX17" fmla="*/ 22175686 w 24384000"/>
              <a:gd name="connsiteY17" fmla="*/ 12030171 h 13716000"/>
              <a:gd name="connsiteX18" fmla="*/ 22018922 w 24384000"/>
              <a:gd name="connsiteY18" fmla="*/ 12028395 h 13716000"/>
              <a:gd name="connsiteX19" fmla="*/ 21739892 w 24384000"/>
              <a:gd name="connsiteY19" fmla="*/ 12039937 h 13716000"/>
              <a:gd name="connsiteX20" fmla="*/ 21467204 w 24384000"/>
              <a:gd name="connsiteY20" fmla="*/ 11982355 h 13716000"/>
              <a:gd name="connsiteX21" fmla="*/ 21262876 w 24384000"/>
              <a:gd name="connsiteY21" fmla="*/ 11991360 h 13716000"/>
              <a:gd name="connsiteX22" fmla="*/ 21144540 w 24384000"/>
              <a:gd name="connsiteY22" fmla="*/ 12003282 h 13716000"/>
              <a:gd name="connsiteX23" fmla="*/ 21005916 w 24384000"/>
              <a:gd name="connsiteY23" fmla="*/ 12029917 h 13716000"/>
              <a:gd name="connsiteX24" fmla="*/ 20863608 w 24384000"/>
              <a:gd name="connsiteY24" fmla="*/ 12035878 h 13716000"/>
              <a:gd name="connsiteX25" fmla="*/ 20818076 w 24384000"/>
              <a:gd name="connsiteY25" fmla="*/ 12032834 h 13716000"/>
              <a:gd name="connsiteX26" fmla="*/ 20675008 w 24384000"/>
              <a:gd name="connsiteY26" fmla="*/ 12244770 h 13716000"/>
              <a:gd name="connsiteX27" fmla="*/ 20673488 w 24384000"/>
              <a:gd name="connsiteY27" fmla="*/ 12378579 h 13716000"/>
              <a:gd name="connsiteX28" fmla="*/ 20530168 w 24384000"/>
              <a:gd name="connsiteY28" fmla="*/ 12528113 h 13716000"/>
              <a:gd name="connsiteX29" fmla="*/ 20394456 w 24384000"/>
              <a:gd name="connsiteY29" fmla="*/ 12553480 h 13716000"/>
              <a:gd name="connsiteX30" fmla="*/ 20231352 w 24384000"/>
              <a:gd name="connsiteY30" fmla="*/ 12554494 h 13716000"/>
              <a:gd name="connsiteX31" fmla="*/ 20114032 w 24384000"/>
              <a:gd name="connsiteY31" fmla="*/ 12571363 h 13716000"/>
              <a:gd name="connsiteX32" fmla="*/ 20040724 w 24384000"/>
              <a:gd name="connsiteY32" fmla="*/ 12595334 h 13716000"/>
              <a:gd name="connsiteX33" fmla="*/ 19861762 w 24384000"/>
              <a:gd name="connsiteY33" fmla="*/ 12622603 h 13716000"/>
              <a:gd name="connsiteX34" fmla="*/ 19582732 w 24384000"/>
              <a:gd name="connsiteY34" fmla="*/ 12780889 h 13716000"/>
              <a:gd name="connsiteX35" fmla="*/ 19359380 w 24384000"/>
              <a:gd name="connsiteY35" fmla="*/ 12841515 h 13716000"/>
              <a:gd name="connsiteX36" fmla="*/ 19154420 w 24384000"/>
              <a:gd name="connsiteY36" fmla="*/ 12865613 h 13716000"/>
              <a:gd name="connsiteX37" fmla="*/ 18966964 w 24384000"/>
              <a:gd name="connsiteY37" fmla="*/ 12902522 h 13716000"/>
              <a:gd name="connsiteX38" fmla="*/ 18903548 w 24384000"/>
              <a:gd name="connsiteY38" fmla="*/ 12934610 h 13716000"/>
              <a:gd name="connsiteX39" fmla="*/ 18815906 w 24384000"/>
              <a:gd name="connsiteY39" fmla="*/ 13010075 h 13716000"/>
              <a:gd name="connsiteX40" fmla="*/ 18538904 w 24384000"/>
              <a:gd name="connsiteY40" fmla="*/ 13155298 h 13716000"/>
              <a:gd name="connsiteX41" fmla="*/ 18235142 w 24384000"/>
              <a:gd name="connsiteY41" fmla="*/ 13250168 h 13716000"/>
              <a:gd name="connsiteX42" fmla="*/ 18182252 w 24384000"/>
              <a:gd name="connsiteY42" fmla="*/ 13262851 h 13716000"/>
              <a:gd name="connsiteX43" fmla="*/ 17923388 w 24384000"/>
              <a:gd name="connsiteY43" fmla="*/ 13340980 h 13716000"/>
              <a:gd name="connsiteX44" fmla="*/ 17637256 w 24384000"/>
              <a:gd name="connsiteY44" fmla="*/ 13361019 h 13716000"/>
              <a:gd name="connsiteX45" fmla="*/ 17522092 w 24384000"/>
              <a:gd name="connsiteY45" fmla="*/ 13367868 h 13716000"/>
              <a:gd name="connsiteX46" fmla="*/ 17298996 w 24384000"/>
              <a:gd name="connsiteY46" fmla="*/ 13370531 h 13716000"/>
              <a:gd name="connsiteX47" fmla="*/ 17077928 w 24384000"/>
              <a:gd name="connsiteY47" fmla="*/ 13292910 h 13716000"/>
              <a:gd name="connsiteX48" fmla="*/ 16889836 w 24384000"/>
              <a:gd name="connsiteY48" fmla="*/ 13307623 h 13716000"/>
              <a:gd name="connsiteX49" fmla="*/ 16698572 w 24384000"/>
              <a:gd name="connsiteY49" fmla="*/ 13420377 h 13716000"/>
              <a:gd name="connsiteX50" fmla="*/ 16622473 w 24384000"/>
              <a:gd name="connsiteY50" fmla="*/ 13510935 h 13716000"/>
              <a:gd name="connsiteX51" fmla="*/ 16574483 w 24384000"/>
              <a:gd name="connsiteY51" fmla="*/ 13644076 h 13716000"/>
              <a:gd name="connsiteX52" fmla="*/ 16521311 w 24384000"/>
              <a:gd name="connsiteY52" fmla="*/ 13716000 h 13716000"/>
              <a:gd name="connsiteX53" fmla="*/ 0 w 24384000"/>
              <a:gd name="connsiteY5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24381676" y="13716000"/>
                </a:lnTo>
                <a:lnTo>
                  <a:pt x="24381676" y="11892558"/>
                </a:lnTo>
                <a:cubicBezTo>
                  <a:pt x="24381928" y="11872240"/>
                  <a:pt x="24381040" y="11851921"/>
                  <a:pt x="24379264" y="11831679"/>
                </a:cubicBezTo>
                <a:cubicBezTo>
                  <a:pt x="24377236" y="11809483"/>
                  <a:pt x="24364552" y="11789190"/>
                  <a:pt x="24341216" y="11793629"/>
                </a:cubicBezTo>
                <a:cubicBezTo>
                  <a:pt x="24299996" y="11801746"/>
                  <a:pt x="24252688" y="11776507"/>
                  <a:pt x="24221866" y="11793629"/>
                </a:cubicBezTo>
                <a:cubicBezTo>
                  <a:pt x="24152998" y="11832186"/>
                  <a:pt x="24074360" y="11810117"/>
                  <a:pt x="24003970" y="11849435"/>
                </a:cubicBezTo>
                <a:cubicBezTo>
                  <a:pt x="23896416" y="11909680"/>
                  <a:pt x="23788480" y="11978043"/>
                  <a:pt x="23647824" y="11927310"/>
                </a:cubicBezTo>
                <a:cubicBezTo>
                  <a:pt x="23545344" y="11890275"/>
                  <a:pt x="23431324" y="11930861"/>
                  <a:pt x="23323008" y="11912217"/>
                </a:cubicBezTo>
                <a:cubicBezTo>
                  <a:pt x="23280520" y="11903541"/>
                  <a:pt x="23236382" y="11909617"/>
                  <a:pt x="23197824" y="11929466"/>
                </a:cubicBezTo>
                <a:cubicBezTo>
                  <a:pt x="23126544" y="11969672"/>
                  <a:pt x="23039920" y="11935047"/>
                  <a:pt x="22970796" y="11980199"/>
                </a:cubicBezTo>
                <a:cubicBezTo>
                  <a:pt x="22966610" y="11983497"/>
                  <a:pt x="22958874" y="11980199"/>
                  <a:pt x="22952786" y="11980199"/>
                </a:cubicBezTo>
                <a:cubicBezTo>
                  <a:pt x="22888356" y="11979261"/>
                  <a:pt x="22824558" y="11967465"/>
                  <a:pt x="22764060" y="11945320"/>
                </a:cubicBezTo>
                <a:cubicBezTo>
                  <a:pt x="22729942" y="11930798"/>
                  <a:pt x="22691384" y="11931166"/>
                  <a:pt x="22657648" y="11946335"/>
                </a:cubicBezTo>
                <a:cubicBezTo>
                  <a:pt x="22532338" y="12001126"/>
                  <a:pt x="22397768" y="12016853"/>
                  <a:pt x="22264468" y="12039176"/>
                </a:cubicBezTo>
                <a:cubicBezTo>
                  <a:pt x="22234536" y="12043958"/>
                  <a:pt x="22203970" y="12040850"/>
                  <a:pt x="22175686" y="12030171"/>
                </a:cubicBezTo>
                <a:cubicBezTo>
                  <a:pt x="22124700" y="12012922"/>
                  <a:pt x="22064836" y="11985779"/>
                  <a:pt x="22018922" y="12028395"/>
                </a:cubicBezTo>
                <a:cubicBezTo>
                  <a:pt x="21927220" y="12113626"/>
                  <a:pt x="21825122" y="12064035"/>
                  <a:pt x="21739892" y="12039937"/>
                </a:cubicBezTo>
                <a:cubicBezTo>
                  <a:pt x="21649208" y="12014317"/>
                  <a:pt x="21565750" y="11977282"/>
                  <a:pt x="21467204" y="11982355"/>
                </a:cubicBezTo>
                <a:cubicBezTo>
                  <a:pt x="21399220" y="11985779"/>
                  <a:pt x="21328828" y="11969672"/>
                  <a:pt x="21262876" y="11991360"/>
                </a:cubicBezTo>
                <a:cubicBezTo>
                  <a:pt x="21224700" y="12003701"/>
                  <a:pt x="21184368" y="12007760"/>
                  <a:pt x="21144540" y="12003282"/>
                </a:cubicBezTo>
                <a:cubicBezTo>
                  <a:pt x="21096726" y="11999084"/>
                  <a:pt x="21048784" y="12008305"/>
                  <a:pt x="21005916" y="12029917"/>
                </a:cubicBezTo>
                <a:cubicBezTo>
                  <a:pt x="20959240" y="12053508"/>
                  <a:pt x="20914340" y="12093080"/>
                  <a:pt x="20863608" y="12035878"/>
                </a:cubicBezTo>
                <a:cubicBezTo>
                  <a:pt x="20851306" y="12021927"/>
                  <a:pt x="20834438" y="12028395"/>
                  <a:pt x="20818076" y="12032834"/>
                </a:cubicBezTo>
                <a:cubicBezTo>
                  <a:pt x="20749840" y="12051098"/>
                  <a:pt x="20677674" y="12155988"/>
                  <a:pt x="20675008" y="12244770"/>
                </a:cubicBezTo>
                <a:cubicBezTo>
                  <a:pt x="20673488" y="12289796"/>
                  <a:pt x="20674376" y="12333933"/>
                  <a:pt x="20673488" y="12378579"/>
                </a:cubicBezTo>
                <a:cubicBezTo>
                  <a:pt x="20671964" y="12458483"/>
                  <a:pt x="20603224" y="12534328"/>
                  <a:pt x="20530168" y="12528113"/>
                </a:cubicBezTo>
                <a:cubicBezTo>
                  <a:pt x="20483492" y="12524257"/>
                  <a:pt x="20436564" y="12533009"/>
                  <a:pt x="20394456" y="12553480"/>
                </a:cubicBezTo>
                <a:cubicBezTo>
                  <a:pt x="20343090" y="12578529"/>
                  <a:pt x="20283100" y="12578897"/>
                  <a:pt x="20231352" y="12554494"/>
                </a:cubicBezTo>
                <a:cubicBezTo>
                  <a:pt x="20192540" y="12538387"/>
                  <a:pt x="20149292" y="12530777"/>
                  <a:pt x="20114032" y="12571363"/>
                </a:cubicBezTo>
                <a:cubicBezTo>
                  <a:pt x="20095768" y="12592290"/>
                  <a:pt x="20067104" y="12591149"/>
                  <a:pt x="20040724" y="12595334"/>
                </a:cubicBezTo>
                <a:cubicBezTo>
                  <a:pt x="19980096" y="12604973"/>
                  <a:pt x="19903236" y="12594827"/>
                  <a:pt x="19861762" y="12622603"/>
                </a:cubicBezTo>
                <a:cubicBezTo>
                  <a:pt x="19771712" y="12682594"/>
                  <a:pt x="19668344" y="12716078"/>
                  <a:pt x="19582732" y="12780889"/>
                </a:cubicBezTo>
                <a:cubicBezTo>
                  <a:pt x="19516400" y="12830988"/>
                  <a:pt x="19435480" y="12829720"/>
                  <a:pt x="19359380" y="12841515"/>
                </a:cubicBezTo>
                <a:cubicBezTo>
                  <a:pt x="19291906" y="12852042"/>
                  <a:pt x="19224178" y="12864852"/>
                  <a:pt x="19154420" y="12865613"/>
                </a:cubicBezTo>
                <a:cubicBezTo>
                  <a:pt x="19091384" y="12866247"/>
                  <a:pt x="19035832" y="12915205"/>
                  <a:pt x="18966964" y="12902522"/>
                </a:cubicBezTo>
                <a:cubicBezTo>
                  <a:pt x="18943244" y="12898209"/>
                  <a:pt x="18922192" y="12917995"/>
                  <a:pt x="18903548" y="12934610"/>
                </a:cubicBezTo>
                <a:cubicBezTo>
                  <a:pt x="18874882" y="12960357"/>
                  <a:pt x="18845204" y="12984708"/>
                  <a:pt x="18815906" y="13010075"/>
                </a:cubicBezTo>
                <a:cubicBezTo>
                  <a:pt x="18734480" y="13079198"/>
                  <a:pt x="18641766" y="13136527"/>
                  <a:pt x="18538904" y="13155298"/>
                </a:cubicBezTo>
                <a:cubicBezTo>
                  <a:pt x="18434384" y="13175337"/>
                  <a:pt x="18332472" y="13207171"/>
                  <a:pt x="18235142" y="13250168"/>
                </a:cubicBezTo>
                <a:cubicBezTo>
                  <a:pt x="18218540" y="13257904"/>
                  <a:pt x="18200556" y="13262216"/>
                  <a:pt x="18182252" y="13262851"/>
                </a:cubicBezTo>
                <a:cubicBezTo>
                  <a:pt x="18088272" y="13261075"/>
                  <a:pt x="18004816" y="13307496"/>
                  <a:pt x="17923388" y="13340980"/>
                </a:cubicBezTo>
                <a:cubicBezTo>
                  <a:pt x="17825094" y="13381312"/>
                  <a:pt x="17734536" y="13396405"/>
                  <a:pt x="17637256" y="13361019"/>
                </a:cubicBezTo>
                <a:cubicBezTo>
                  <a:pt x="17595148" y="13345673"/>
                  <a:pt x="17561792" y="13350619"/>
                  <a:pt x="17522092" y="13367868"/>
                </a:cubicBezTo>
                <a:cubicBezTo>
                  <a:pt x="17449164" y="13399576"/>
                  <a:pt x="17362412" y="13409722"/>
                  <a:pt x="17298996" y="13370531"/>
                </a:cubicBezTo>
                <a:cubicBezTo>
                  <a:pt x="17228096" y="13327029"/>
                  <a:pt x="17154788" y="13307750"/>
                  <a:pt x="17077928" y="13292910"/>
                </a:cubicBezTo>
                <a:cubicBezTo>
                  <a:pt x="17014892" y="13280735"/>
                  <a:pt x="16945008" y="13263865"/>
                  <a:pt x="16889836" y="13307623"/>
                </a:cubicBezTo>
                <a:cubicBezTo>
                  <a:pt x="16830604" y="13354677"/>
                  <a:pt x="16764271" y="13386131"/>
                  <a:pt x="16698572" y="13420377"/>
                </a:cubicBezTo>
                <a:cubicBezTo>
                  <a:pt x="16660523" y="13440035"/>
                  <a:pt x="16627800" y="13470348"/>
                  <a:pt x="16622473" y="13510935"/>
                </a:cubicBezTo>
                <a:cubicBezTo>
                  <a:pt x="16615878" y="13560970"/>
                  <a:pt x="16598153" y="13604188"/>
                  <a:pt x="16574483" y="13644076"/>
                </a:cubicBezTo>
                <a:lnTo>
                  <a:pt x="1652131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2268000">
            <a:noAutofit/>
          </a:bodyPr>
          <a:lstStyle>
            <a:lvl1pPr marL="0" indent="0" algn="ctr">
              <a:buFontTx/>
              <a:buNone/>
              <a:defRPr sz="2400">
                <a:latin typeface="+mj-lt"/>
              </a:defRPr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432958"/>
            <a:ext cx="9144000" cy="864735"/>
          </a:xfrm>
        </p:spPr>
        <p:txBody>
          <a:bodyPr anchor="b"/>
          <a:lstStyle>
            <a:lvl1pPr algn="ctr">
              <a:defRPr sz="330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skrivs ett helt nytt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40782"/>
            <a:ext cx="9144000" cy="855661"/>
          </a:xfrm>
        </p:spPr>
        <p:txBody>
          <a:bodyPr/>
          <a:lstStyle>
            <a:lvl1pPr marL="0" indent="0" algn="ctr">
              <a:buNone/>
              <a:defRPr sz="2150" spc="20" baseline="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Ibland behövs även en förklarande text </a:t>
            </a:r>
          </a:p>
        </p:txBody>
      </p:sp>
      <p:pic>
        <p:nvPicPr>
          <p:cNvPr id="15" name="Nya_VARMLAND_svart.pdf" descr="Nya_VARMLAND_svart.pdf">
            <a:extLst>
              <a:ext uri="{FF2B5EF4-FFF2-40B4-BE49-F238E27FC236}">
                <a16:creationId xmlns:a16="http://schemas.microsoft.com/office/drawing/2014/main" id="{2AD64553-269E-497E-9880-EF770408B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364" y="6303596"/>
            <a:ext cx="1283934" cy="28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2754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. Rubrikbild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 9">
            <a:extLst>
              <a:ext uri="{FF2B5EF4-FFF2-40B4-BE49-F238E27FC236}">
                <a16:creationId xmlns:a16="http://schemas.microsoft.com/office/drawing/2014/main" id="{249094E7-4B78-424B-BCBD-0DC94A82233C}"/>
              </a:ext>
            </a:extLst>
          </p:cNvPr>
          <p:cNvSpPr/>
          <p:nvPr userDrawn="1"/>
        </p:nvSpPr>
        <p:spPr>
          <a:xfrm>
            <a:off x="8090188" y="5899885"/>
            <a:ext cx="4106454" cy="1080294"/>
          </a:xfrm>
          <a:custGeom>
            <a:avLst/>
            <a:gdLst>
              <a:gd name="connsiteX0" fmla="*/ 4105262 w 8212907"/>
              <a:gd name="connsiteY0" fmla="*/ 2159672 h 2160587"/>
              <a:gd name="connsiteX1" fmla="*/ 110775 w 8212907"/>
              <a:gd name="connsiteY1" fmla="*/ 2159672 h 2160587"/>
              <a:gd name="connsiteX2" fmla="*/ 43843 w 8212907"/>
              <a:gd name="connsiteY2" fmla="*/ 2159672 h 2160587"/>
              <a:gd name="connsiteX3" fmla="*/ -525 w 8212907"/>
              <a:gd name="connsiteY3" fmla="*/ 2121642 h 2160587"/>
              <a:gd name="connsiteX4" fmla="*/ 27744 w 8212907"/>
              <a:gd name="connsiteY4" fmla="*/ 2062443 h 2160587"/>
              <a:gd name="connsiteX5" fmla="*/ 181890 w 8212907"/>
              <a:gd name="connsiteY5" fmla="*/ 2032274 h 2160587"/>
              <a:gd name="connsiteX6" fmla="*/ 325515 w 8212907"/>
              <a:gd name="connsiteY6" fmla="*/ 1967750 h 2160587"/>
              <a:gd name="connsiteX7" fmla="*/ 457097 w 8212907"/>
              <a:gd name="connsiteY7" fmla="*/ 1721573 h 2160587"/>
              <a:gd name="connsiteX8" fmla="*/ 533156 w 8212907"/>
              <a:gd name="connsiteY8" fmla="*/ 1631063 h 2160587"/>
              <a:gd name="connsiteX9" fmla="*/ 724317 w 8212907"/>
              <a:gd name="connsiteY9" fmla="*/ 1518369 h 2160587"/>
              <a:gd name="connsiteX10" fmla="*/ 912309 w 8212907"/>
              <a:gd name="connsiteY10" fmla="*/ 1503664 h 2160587"/>
              <a:gd name="connsiteX11" fmla="*/ 1133260 w 8212907"/>
              <a:gd name="connsiteY11" fmla="*/ 1581244 h 2160587"/>
              <a:gd name="connsiteX12" fmla="*/ 1356240 w 8212907"/>
              <a:gd name="connsiteY12" fmla="*/ 1578582 h 2160587"/>
              <a:gd name="connsiteX13" fmla="*/ 1471342 w 8212907"/>
              <a:gd name="connsiteY13" fmla="*/ 1571737 h 2160587"/>
              <a:gd name="connsiteX14" fmla="*/ 1757324 w 8212907"/>
              <a:gd name="connsiteY14" fmla="*/ 1551708 h 2160587"/>
              <a:gd name="connsiteX15" fmla="*/ 2016050 w 8212907"/>
              <a:gd name="connsiteY15" fmla="*/ 1473621 h 2160587"/>
              <a:gd name="connsiteX16" fmla="*/ 2068911 w 8212907"/>
              <a:gd name="connsiteY16" fmla="*/ 1460944 h 2160587"/>
              <a:gd name="connsiteX17" fmla="*/ 2372513 w 8212907"/>
              <a:gd name="connsiteY17" fmla="*/ 1366125 h 2160587"/>
              <a:gd name="connsiteX18" fmla="*/ 2649368 w 8212907"/>
              <a:gd name="connsiteY18" fmla="*/ 1220979 h 2160587"/>
              <a:gd name="connsiteX19" fmla="*/ 2736962 w 8212907"/>
              <a:gd name="connsiteY19" fmla="*/ 1145554 h 2160587"/>
              <a:gd name="connsiteX20" fmla="*/ 2800345 w 8212907"/>
              <a:gd name="connsiteY20" fmla="*/ 1113482 h 2160587"/>
              <a:gd name="connsiteX21" fmla="*/ 2987703 w 8212907"/>
              <a:gd name="connsiteY21" fmla="*/ 1076593 h 2160587"/>
              <a:gd name="connsiteX22" fmla="*/ 3192555 w 8212907"/>
              <a:gd name="connsiteY22" fmla="*/ 1052509 h 2160587"/>
              <a:gd name="connsiteX23" fmla="*/ 3415788 w 8212907"/>
              <a:gd name="connsiteY23" fmla="*/ 991915 h 2160587"/>
              <a:gd name="connsiteX24" fmla="*/ 3694670 w 8212907"/>
              <a:gd name="connsiteY24" fmla="*/ 833712 h 2160587"/>
              <a:gd name="connsiteX25" fmla="*/ 3873536 w 8212907"/>
              <a:gd name="connsiteY25" fmla="*/ 806458 h 2160587"/>
              <a:gd name="connsiteX26" fmla="*/ 3946806 w 8212907"/>
              <a:gd name="connsiteY26" fmla="*/ 782499 h 2160587"/>
              <a:gd name="connsiteX27" fmla="*/ 4064063 w 8212907"/>
              <a:gd name="connsiteY27" fmla="*/ 765640 h 2160587"/>
              <a:gd name="connsiteX28" fmla="*/ 4227083 w 8212907"/>
              <a:gd name="connsiteY28" fmla="*/ 764626 h 2160587"/>
              <a:gd name="connsiteX29" fmla="*/ 4362721 w 8212907"/>
              <a:gd name="connsiteY29" fmla="*/ 739273 h 2160587"/>
              <a:gd name="connsiteX30" fmla="*/ 4505966 w 8212907"/>
              <a:gd name="connsiteY30" fmla="*/ 589817 h 2160587"/>
              <a:gd name="connsiteX31" fmla="*/ 4507487 w 8212907"/>
              <a:gd name="connsiteY31" fmla="*/ 456080 h 2160587"/>
              <a:gd name="connsiteX32" fmla="*/ 4650478 w 8212907"/>
              <a:gd name="connsiteY32" fmla="*/ 244256 h 2160587"/>
              <a:gd name="connsiteX33" fmla="*/ 4695986 w 8212907"/>
              <a:gd name="connsiteY33" fmla="*/ 247299 h 2160587"/>
              <a:gd name="connsiteX34" fmla="*/ 4838217 w 8212907"/>
              <a:gd name="connsiteY34" fmla="*/ 241341 h 2160587"/>
              <a:gd name="connsiteX35" fmla="*/ 4976770 w 8212907"/>
              <a:gd name="connsiteY35" fmla="*/ 214720 h 2160587"/>
              <a:gd name="connsiteX36" fmla="*/ 5095041 w 8212907"/>
              <a:gd name="connsiteY36" fmla="*/ 202804 h 2160587"/>
              <a:gd name="connsiteX37" fmla="*/ 5299261 w 8212907"/>
              <a:gd name="connsiteY37" fmla="*/ 193804 h 2160587"/>
              <a:gd name="connsiteX38" fmla="*/ 5571805 w 8212907"/>
              <a:gd name="connsiteY38" fmla="*/ 251355 h 2160587"/>
              <a:gd name="connsiteX39" fmla="*/ 5850688 w 8212907"/>
              <a:gd name="connsiteY39" fmla="*/ 239819 h 2160587"/>
              <a:gd name="connsiteX40" fmla="*/ 6007369 w 8212907"/>
              <a:gd name="connsiteY40" fmla="*/ 241594 h 2160587"/>
              <a:gd name="connsiteX41" fmla="*/ 6096105 w 8212907"/>
              <a:gd name="connsiteY41" fmla="*/ 250595 h 2160587"/>
              <a:gd name="connsiteX42" fmla="*/ 6489076 w 8212907"/>
              <a:gd name="connsiteY42" fmla="*/ 157803 h 2160587"/>
              <a:gd name="connsiteX43" fmla="*/ 6595432 w 8212907"/>
              <a:gd name="connsiteY43" fmla="*/ 156788 h 2160587"/>
              <a:gd name="connsiteX44" fmla="*/ 6784058 w 8212907"/>
              <a:gd name="connsiteY44" fmla="*/ 191649 h 2160587"/>
              <a:gd name="connsiteX45" fmla="*/ 6802057 w 8212907"/>
              <a:gd name="connsiteY45" fmla="*/ 191649 h 2160587"/>
              <a:gd name="connsiteX46" fmla="*/ 7028967 w 8212907"/>
              <a:gd name="connsiteY46" fmla="*/ 140943 h 2160587"/>
              <a:gd name="connsiteX47" fmla="*/ 7154083 w 8212907"/>
              <a:gd name="connsiteY47" fmla="*/ 123703 h 2160587"/>
              <a:gd name="connsiteX48" fmla="*/ 7478728 w 8212907"/>
              <a:gd name="connsiteY48" fmla="*/ 138788 h 2160587"/>
              <a:gd name="connsiteX49" fmla="*/ 7834685 w 8212907"/>
              <a:gd name="connsiteY49" fmla="*/ 60954 h 2160587"/>
              <a:gd name="connsiteX50" fmla="*/ 8052466 w 8212907"/>
              <a:gd name="connsiteY50" fmla="*/ 5178 h 2160587"/>
              <a:gd name="connsiteX51" fmla="*/ 8171752 w 8212907"/>
              <a:gd name="connsiteY51" fmla="*/ 5178 h 2160587"/>
              <a:gd name="connsiteX52" fmla="*/ 8209782 w 8212907"/>
              <a:gd name="connsiteY52" fmla="*/ 43208 h 2160587"/>
              <a:gd name="connsiteX53" fmla="*/ 8212189 w 8212907"/>
              <a:gd name="connsiteY53" fmla="*/ 104055 h 2160587"/>
              <a:gd name="connsiteX54" fmla="*/ 8212189 w 8212907"/>
              <a:gd name="connsiteY54" fmla="*/ 2071190 h 2160587"/>
              <a:gd name="connsiteX55" fmla="*/ 8124342 w 8212907"/>
              <a:gd name="connsiteY55" fmla="*/ 2158785 h 2160587"/>
              <a:gd name="connsiteX56" fmla="*/ 4105896 w 8212907"/>
              <a:gd name="connsiteY56" fmla="*/ 2158785 h 21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212907" h="2160587">
                <a:moveTo>
                  <a:pt x="4105262" y="2159672"/>
                </a:moveTo>
                <a:lnTo>
                  <a:pt x="110775" y="2159672"/>
                </a:lnTo>
                <a:cubicBezTo>
                  <a:pt x="88464" y="2159672"/>
                  <a:pt x="66153" y="2159672"/>
                  <a:pt x="43843" y="2159672"/>
                </a:cubicBezTo>
                <a:cubicBezTo>
                  <a:pt x="18490" y="2159672"/>
                  <a:pt x="-17" y="2151178"/>
                  <a:pt x="-525" y="2121642"/>
                </a:cubicBezTo>
                <a:cubicBezTo>
                  <a:pt x="-525" y="2097178"/>
                  <a:pt x="-4455" y="2068402"/>
                  <a:pt x="27744" y="2062443"/>
                </a:cubicBezTo>
                <a:cubicBezTo>
                  <a:pt x="79211" y="2053062"/>
                  <a:pt x="128142" y="2030372"/>
                  <a:pt x="181890" y="2032274"/>
                </a:cubicBezTo>
                <a:cubicBezTo>
                  <a:pt x="237514" y="2035949"/>
                  <a:pt x="291339" y="2011737"/>
                  <a:pt x="325515" y="1967750"/>
                </a:cubicBezTo>
                <a:cubicBezTo>
                  <a:pt x="386235" y="1894354"/>
                  <a:pt x="443913" y="1821589"/>
                  <a:pt x="457097" y="1721573"/>
                </a:cubicBezTo>
                <a:cubicBezTo>
                  <a:pt x="462421" y="1681008"/>
                  <a:pt x="495126" y="1650711"/>
                  <a:pt x="533156" y="1631063"/>
                </a:cubicBezTo>
                <a:cubicBezTo>
                  <a:pt x="598820" y="1596836"/>
                  <a:pt x="665117" y="1565398"/>
                  <a:pt x="724317" y="1518369"/>
                </a:cubicBezTo>
                <a:cubicBezTo>
                  <a:pt x="779460" y="1474634"/>
                  <a:pt x="849307" y="1491495"/>
                  <a:pt x="912309" y="1503664"/>
                </a:cubicBezTo>
                <a:cubicBezTo>
                  <a:pt x="989128" y="1518496"/>
                  <a:pt x="1062399" y="1537765"/>
                  <a:pt x="1133260" y="1581244"/>
                </a:cubicBezTo>
                <a:cubicBezTo>
                  <a:pt x="1196642" y="1620414"/>
                  <a:pt x="1283350" y="1610274"/>
                  <a:pt x="1356240" y="1578582"/>
                </a:cubicBezTo>
                <a:cubicBezTo>
                  <a:pt x="1395917" y="1561343"/>
                  <a:pt x="1429256" y="1556399"/>
                  <a:pt x="1471342" y="1571737"/>
                </a:cubicBezTo>
                <a:cubicBezTo>
                  <a:pt x="1568571" y="1607104"/>
                  <a:pt x="1659081" y="1592019"/>
                  <a:pt x="1757324" y="1551708"/>
                </a:cubicBezTo>
                <a:cubicBezTo>
                  <a:pt x="1838707" y="1518242"/>
                  <a:pt x="1922118" y="1471846"/>
                  <a:pt x="2016050" y="1473621"/>
                </a:cubicBezTo>
                <a:cubicBezTo>
                  <a:pt x="2034343" y="1472986"/>
                  <a:pt x="2052318" y="1468677"/>
                  <a:pt x="2068911" y="1460944"/>
                </a:cubicBezTo>
                <a:cubicBezTo>
                  <a:pt x="2166191" y="1417971"/>
                  <a:pt x="2268047" y="1386153"/>
                  <a:pt x="2372513" y="1366125"/>
                </a:cubicBezTo>
                <a:cubicBezTo>
                  <a:pt x="2475320" y="1347364"/>
                  <a:pt x="2567985" y="1290066"/>
                  <a:pt x="2649368" y="1220979"/>
                </a:cubicBezTo>
                <a:cubicBezTo>
                  <a:pt x="2678651" y="1195626"/>
                  <a:pt x="2708313" y="1171287"/>
                  <a:pt x="2736962" y="1145554"/>
                </a:cubicBezTo>
                <a:cubicBezTo>
                  <a:pt x="2755597" y="1128947"/>
                  <a:pt x="2776640" y="1109172"/>
                  <a:pt x="2800345" y="1113482"/>
                </a:cubicBezTo>
                <a:cubicBezTo>
                  <a:pt x="2869178" y="1126159"/>
                  <a:pt x="2924701" y="1077227"/>
                  <a:pt x="2987703" y="1076593"/>
                </a:cubicBezTo>
                <a:cubicBezTo>
                  <a:pt x="3057424" y="1075833"/>
                  <a:pt x="3125116" y="1063030"/>
                  <a:pt x="3192555" y="1052509"/>
                </a:cubicBezTo>
                <a:cubicBezTo>
                  <a:pt x="3268614" y="1040720"/>
                  <a:pt x="3349490" y="1041987"/>
                  <a:pt x="3415788" y="991915"/>
                </a:cubicBezTo>
                <a:cubicBezTo>
                  <a:pt x="3501354" y="927138"/>
                  <a:pt x="3604668" y="893672"/>
                  <a:pt x="3694670" y="833712"/>
                </a:cubicBezTo>
                <a:cubicBezTo>
                  <a:pt x="3736123" y="805951"/>
                  <a:pt x="3812942" y="816092"/>
                  <a:pt x="3873536" y="806458"/>
                </a:cubicBezTo>
                <a:cubicBezTo>
                  <a:pt x="3899903" y="802275"/>
                  <a:pt x="3928552" y="803416"/>
                  <a:pt x="3946806" y="782499"/>
                </a:cubicBezTo>
                <a:cubicBezTo>
                  <a:pt x="3982047" y="741935"/>
                  <a:pt x="4025273" y="749541"/>
                  <a:pt x="4064063" y="765640"/>
                </a:cubicBezTo>
                <a:cubicBezTo>
                  <a:pt x="4115784" y="790030"/>
                  <a:pt x="4175743" y="789661"/>
                  <a:pt x="4227083" y="764626"/>
                </a:cubicBezTo>
                <a:cubicBezTo>
                  <a:pt x="4269169" y="744166"/>
                  <a:pt x="4316072" y="735419"/>
                  <a:pt x="4362721" y="739273"/>
                </a:cubicBezTo>
                <a:cubicBezTo>
                  <a:pt x="4435739" y="745484"/>
                  <a:pt x="4504444" y="669679"/>
                  <a:pt x="4505966" y="589817"/>
                </a:cubicBezTo>
                <a:cubicBezTo>
                  <a:pt x="4506854" y="545196"/>
                  <a:pt x="4505966" y="501082"/>
                  <a:pt x="4507487" y="456080"/>
                </a:cubicBezTo>
                <a:cubicBezTo>
                  <a:pt x="4510150" y="367344"/>
                  <a:pt x="4582278" y="262510"/>
                  <a:pt x="4650478" y="244256"/>
                </a:cubicBezTo>
                <a:cubicBezTo>
                  <a:pt x="4666831" y="239819"/>
                  <a:pt x="4683690" y="233355"/>
                  <a:pt x="4695986" y="247299"/>
                </a:cubicBezTo>
                <a:cubicBezTo>
                  <a:pt x="4746692" y="304470"/>
                  <a:pt x="4791567" y="264919"/>
                  <a:pt x="4838217" y="241341"/>
                </a:cubicBezTo>
                <a:cubicBezTo>
                  <a:pt x="4881064" y="219740"/>
                  <a:pt x="4928980" y="210524"/>
                  <a:pt x="4976770" y="214720"/>
                </a:cubicBezTo>
                <a:cubicBezTo>
                  <a:pt x="5016575" y="219195"/>
                  <a:pt x="5056887" y="215138"/>
                  <a:pt x="5095041" y="202804"/>
                </a:cubicBezTo>
                <a:cubicBezTo>
                  <a:pt x="5160960" y="181128"/>
                  <a:pt x="5231314" y="197226"/>
                  <a:pt x="5299261" y="193804"/>
                </a:cubicBezTo>
                <a:cubicBezTo>
                  <a:pt x="5397756" y="188733"/>
                  <a:pt x="5481168" y="225748"/>
                  <a:pt x="5571805" y="251355"/>
                </a:cubicBezTo>
                <a:cubicBezTo>
                  <a:pt x="5656991" y="275440"/>
                  <a:pt x="5759036" y="325005"/>
                  <a:pt x="5850688" y="239819"/>
                </a:cubicBezTo>
                <a:cubicBezTo>
                  <a:pt x="5896577" y="197226"/>
                  <a:pt x="5956409" y="224354"/>
                  <a:pt x="6007369" y="241594"/>
                </a:cubicBezTo>
                <a:cubicBezTo>
                  <a:pt x="6035638" y="252268"/>
                  <a:pt x="6066188" y="255374"/>
                  <a:pt x="6096105" y="250595"/>
                </a:cubicBezTo>
                <a:cubicBezTo>
                  <a:pt x="6229335" y="228284"/>
                  <a:pt x="6363832" y="212565"/>
                  <a:pt x="6489076" y="157803"/>
                </a:cubicBezTo>
                <a:cubicBezTo>
                  <a:pt x="6522794" y="142642"/>
                  <a:pt x="6561331" y="142274"/>
                  <a:pt x="6595432" y="156788"/>
                </a:cubicBezTo>
                <a:cubicBezTo>
                  <a:pt x="6655897" y="178922"/>
                  <a:pt x="6719660" y="190711"/>
                  <a:pt x="6784058" y="191649"/>
                </a:cubicBezTo>
                <a:cubicBezTo>
                  <a:pt x="6790142" y="191649"/>
                  <a:pt x="6797875" y="194945"/>
                  <a:pt x="6802057" y="191649"/>
                </a:cubicBezTo>
                <a:cubicBezTo>
                  <a:pt x="6871145" y="146520"/>
                  <a:pt x="6957725" y="181128"/>
                  <a:pt x="7028967" y="140943"/>
                </a:cubicBezTo>
                <a:cubicBezTo>
                  <a:pt x="7067504" y="121104"/>
                  <a:pt x="7111618" y="115032"/>
                  <a:pt x="7154083" y="123703"/>
                </a:cubicBezTo>
                <a:cubicBezTo>
                  <a:pt x="7262341" y="142337"/>
                  <a:pt x="7376303" y="101773"/>
                  <a:pt x="7478728" y="138788"/>
                </a:cubicBezTo>
                <a:cubicBezTo>
                  <a:pt x="7619310" y="189494"/>
                  <a:pt x="7727187" y="121167"/>
                  <a:pt x="7834685" y="60954"/>
                </a:cubicBezTo>
                <a:cubicBezTo>
                  <a:pt x="7905038" y="21657"/>
                  <a:pt x="7983633" y="43714"/>
                  <a:pt x="8052466" y="5178"/>
                </a:cubicBezTo>
                <a:cubicBezTo>
                  <a:pt x="8083270" y="-11936"/>
                  <a:pt x="8130553" y="13291"/>
                  <a:pt x="8171752" y="5178"/>
                </a:cubicBezTo>
                <a:cubicBezTo>
                  <a:pt x="8195076" y="741"/>
                  <a:pt x="8207753" y="21024"/>
                  <a:pt x="8209782" y="43208"/>
                </a:cubicBezTo>
                <a:cubicBezTo>
                  <a:pt x="8211556" y="63439"/>
                  <a:pt x="8212443" y="83747"/>
                  <a:pt x="8212189" y="104055"/>
                </a:cubicBezTo>
                <a:cubicBezTo>
                  <a:pt x="8212189" y="759846"/>
                  <a:pt x="8212189" y="1415563"/>
                  <a:pt x="8212189" y="2071190"/>
                </a:cubicBezTo>
                <a:cubicBezTo>
                  <a:pt x="8212189" y="2158531"/>
                  <a:pt x="8212189" y="2158785"/>
                  <a:pt x="8124342" y="2158785"/>
                </a:cubicBezTo>
                <a:lnTo>
                  <a:pt x="4105896" y="2158785"/>
                </a:lnTo>
              </a:path>
            </a:pathLst>
          </a:custGeom>
          <a:solidFill>
            <a:schemeClr val="bg1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432958"/>
            <a:ext cx="9144000" cy="864735"/>
          </a:xfrm>
        </p:spPr>
        <p:txBody>
          <a:bodyPr anchor="b"/>
          <a:lstStyle>
            <a:lvl1pPr algn="ctr">
              <a:defRPr sz="3300">
                <a:solidFill>
                  <a:schemeClr val="bg1"/>
                </a:solidFill>
              </a:defRPr>
            </a:lvl1pPr>
          </a:lstStyle>
          <a:p>
            <a:r>
              <a:rPr lang="sv-SE"/>
              <a:t>Här skrivs ett helt nytt kapitel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40782"/>
            <a:ext cx="9144000" cy="855661"/>
          </a:xfrm>
        </p:spPr>
        <p:txBody>
          <a:bodyPr/>
          <a:lstStyle>
            <a:lvl1pPr marL="0" indent="0" algn="ctr">
              <a:buNone/>
              <a:defRPr sz="2150" spc="2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Ibland behövs även en förklarande text </a:t>
            </a:r>
          </a:p>
        </p:txBody>
      </p:sp>
      <p:pic>
        <p:nvPicPr>
          <p:cNvPr id="6" name="Nya_VARMLAND_svart.pdf" descr="Nya_VARMLAND_svart.pdf">
            <a:extLst>
              <a:ext uri="{FF2B5EF4-FFF2-40B4-BE49-F238E27FC236}">
                <a16:creationId xmlns:a16="http://schemas.microsoft.com/office/drawing/2014/main" id="{BBCA7339-EC9A-428E-8701-067F7A8597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364" y="6303596"/>
            <a:ext cx="1283934" cy="28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6992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3AEC0409-0773-47C7-907A-8552AAE9753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04844" y="0"/>
            <a:ext cx="5187156" cy="6858000"/>
          </a:xfrm>
          <a:custGeom>
            <a:avLst/>
            <a:gdLst>
              <a:gd name="connsiteX0" fmla="*/ 0 w 10374312"/>
              <a:gd name="connsiteY0" fmla="*/ 0 h 13716000"/>
              <a:gd name="connsiteX1" fmla="*/ 10374312 w 10374312"/>
              <a:gd name="connsiteY1" fmla="*/ 0 h 13716000"/>
              <a:gd name="connsiteX2" fmla="*/ 10374312 w 10374312"/>
              <a:gd name="connsiteY2" fmla="*/ 11826791 h 13716000"/>
              <a:gd name="connsiteX3" fmla="*/ 10369440 w 10374312"/>
              <a:gd name="connsiteY3" fmla="*/ 11813980 h 13716000"/>
              <a:gd name="connsiteX4" fmla="*/ 10342440 w 10374312"/>
              <a:gd name="connsiteY4" fmla="*/ 11804948 h 13716000"/>
              <a:gd name="connsiteX5" fmla="*/ 10223152 w 10374312"/>
              <a:gd name="connsiteY5" fmla="*/ 11804948 h 13716000"/>
              <a:gd name="connsiteX6" fmla="*/ 10005372 w 10374312"/>
              <a:gd name="connsiteY6" fmla="*/ 11860724 h 13716000"/>
              <a:gd name="connsiteX7" fmla="*/ 9649416 w 10374312"/>
              <a:gd name="connsiteY7" fmla="*/ 11938558 h 13716000"/>
              <a:gd name="connsiteX8" fmla="*/ 9324770 w 10374312"/>
              <a:gd name="connsiteY8" fmla="*/ 11923473 h 13716000"/>
              <a:gd name="connsiteX9" fmla="*/ 9199654 w 10374312"/>
              <a:gd name="connsiteY9" fmla="*/ 11940713 h 13716000"/>
              <a:gd name="connsiteX10" fmla="*/ 8972744 w 10374312"/>
              <a:gd name="connsiteY10" fmla="*/ 11991419 h 13716000"/>
              <a:gd name="connsiteX11" fmla="*/ 8954744 w 10374312"/>
              <a:gd name="connsiteY11" fmla="*/ 11991419 h 13716000"/>
              <a:gd name="connsiteX12" fmla="*/ 8766120 w 10374312"/>
              <a:gd name="connsiteY12" fmla="*/ 11956558 h 13716000"/>
              <a:gd name="connsiteX13" fmla="*/ 8659764 w 10374312"/>
              <a:gd name="connsiteY13" fmla="*/ 11957573 h 13716000"/>
              <a:gd name="connsiteX14" fmla="*/ 8266792 w 10374312"/>
              <a:gd name="connsiteY14" fmla="*/ 12050365 h 13716000"/>
              <a:gd name="connsiteX15" fmla="*/ 8178056 w 10374312"/>
              <a:gd name="connsiteY15" fmla="*/ 12041364 h 13716000"/>
              <a:gd name="connsiteX16" fmla="*/ 8021376 w 10374312"/>
              <a:gd name="connsiteY16" fmla="*/ 12039589 h 13716000"/>
              <a:gd name="connsiteX17" fmla="*/ 7742492 w 10374312"/>
              <a:gd name="connsiteY17" fmla="*/ 12051125 h 13716000"/>
              <a:gd name="connsiteX18" fmla="*/ 7469948 w 10374312"/>
              <a:gd name="connsiteY18" fmla="*/ 11993574 h 13716000"/>
              <a:gd name="connsiteX19" fmla="*/ 7265728 w 10374312"/>
              <a:gd name="connsiteY19" fmla="*/ 12002574 h 13716000"/>
              <a:gd name="connsiteX20" fmla="*/ 7147456 w 10374312"/>
              <a:gd name="connsiteY20" fmla="*/ 12014490 h 13716000"/>
              <a:gd name="connsiteX21" fmla="*/ 7008904 w 10374312"/>
              <a:gd name="connsiteY21" fmla="*/ 12041111 h 13716000"/>
              <a:gd name="connsiteX22" fmla="*/ 6866672 w 10374312"/>
              <a:gd name="connsiteY22" fmla="*/ 12047069 h 13716000"/>
              <a:gd name="connsiteX23" fmla="*/ 6821164 w 10374312"/>
              <a:gd name="connsiteY23" fmla="*/ 12044026 h 13716000"/>
              <a:gd name="connsiteX24" fmla="*/ 6678174 w 10374312"/>
              <a:gd name="connsiteY24" fmla="*/ 12255850 h 13716000"/>
              <a:gd name="connsiteX25" fmla="*/ 6676652 w 10374312"/>
              <a:gd name="connsiteY25" fmla="*/ 12389587 h 13716000"/>
              <a:gd name="connsiteX26" fmla="*/ 6533408 w 10374312"/>
              <a:gd name="connsiteY26" fmla="*/ 12539043 h 13716000"/>
              <a:gd name="connsiteX27" fmla="*/ 6397770 w 10374312"/>
              <a:gd name="connsiteY27" fmla="*/ 12564396 h 13716000"/>
              <a:gd name="connsiteX28" fmla="*/ 6234750 w 10374312"/>
              <a:gd name="connsiteY28" fmla="*/ 12565410 h 13716000"/>
              <a:gd name="connsiteX29" fmla="*/ 6117492 w 10374312"/>
              <a:gd name="connsiteY29" fmla="*/ 12582269 h 13716000"/>
              <a:gd name="connsiteX30" fmla="*/ 6044224 w 10374312"/>
              <a:gd name="connsiteY30" fmla="*/ 12606228 h 13716000"/>
              <a:gd name="connsiteX31" fmla="*/ 5865356 w 10374312"/>
              <a:gd name="connsiteY31" fmla="*/ 12633482 h 13716000"/>
              <a:gd name="connsiteX32" fmla="*/ 5586476 w 10374312"/>
              <a:gd name="connsiteY32" fmla="*/ 12791685 h 13716000"/>
              <a:gd name="connsiteX33" fmla="*/ 5363242 w 10374312"/>
              <a:gd name="connsiteY33" fmla="*/ 12852279 h 13716000"/>
              <a:gd name="connsiteX34" fmla="*/ 5158390 w 10374312"/>
              <a:gd name="connsiteY34" fmla="*/ 12876363 h 13716000"/>
              <a:gd name="connsiteX35" fmla="*/ 4971032 w 10374312"/>
              <a:gd name="connsiteY35" fmla="*/ 12913252 h 13716000"/>
              <a:gd name="connsiteX36" fmla="*/ 4907648 w 10374312"/>
              <a:gd name="connsiteY36" fmla="*/ 12945324 h 13716000"/>
              <a:gd name="connsiteX37" fmla="*/ 4820056 w 10374312"/>
              <a:gd name="connsiteY37" fmla="*/ 13020749 h 13716000"/>
              <a:gd name="connsiteX38" fmla="*/ 4543200 w 10374312"/>
              <a:gd name="connsiteY38" fmla="*/ 13165895 h 13716000"/>
              <a:gd name="connsiteX39" fmla="*/ 4239598 w 10374312"/>
              <a:gd name="connsiteY39" fmla="*/ 13260714 h 13716000"/>
              <a:gd name="connsiteX40" fmla="*/ 4186736 w 10374312"/>
              <a:gd name="connsiteY40" fmla="*/ 13273391 h 13716000"/>
              <a:gd name="connsiteX41" fmla="*/ 3928012 w 10374312"/>
              <a:gd name="connsiteY41" fmla="*/ 13351478 h 13716000"/>
              <a:gd name="connsiteX42" fmla="*/ 3642028 w 10374312"/>
              <a:gd name="connsiteY42" fmla="*/ 13371507 h 13716000"/>
              <a:gd name="connsiteX43" fmla="*/ 3526928 w 10374312"/>
              <a:gd name="connsiteY43" fmla="*/ 13378352 h 13716000"/>
              <a:gd name="connsiteX44" fmla="*/ 3303948 w 10374312"/>
              <a:gd name="connsiteY44" fmla="*/ 13381014 h 13716000"/>
              <a:gd name="connsiteX45" fmla="*/ 3082996 w 10374312"/>
              <a:gd name="connsiteY45" fmla="*/ 13303434 h 13716000"/>
              <a:gd name="connsiteX46" fmla="*/ 2895004 w 10374312"/>
              <a:gd name="connsiteY46" fmla="*/ 13318139 h 13716000"/>
              <a:gd name="connsiteX47" fmla="*/ 2703843 w 10374312"/>
              <a:gd name="connsiteY47" fmla="*/ 13430833 h 13716000"/>
              <a:gd name="connsiteX48" fmla="*/ 2627784 w 10374312"/>
              <a:gd name="connsiteY48" fmla="*/ 13521343 h 13716000"/>
              <a:gd name="connsiteX49" fmla="*/ 2540524 w 10374312"/>
              <a:gd name="connsiteY49" fmla="*/ 13712156 h 13716000"/>
              <a:gd name="connsiteX50" fmla="*/ 2537447 w 10374312"/>
              <a:gd name="connsiteY50" fmla="*/ 13716000 h 13716000"/>
              <a:gd name="connsiteX51" fmla="*/ 0 w 10374312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0374312" h="13716000">
                <a:moveTo>
                  <a:pt x="0" y="0"/>
                </a:moveTo>
                <a:lnTo>
                  <a:pt x="10374312" y="0"/>
                </a:lnTo>
                <a:lnTo>
                  <a:pt x="10374312" y="11826791"/>
                </a:lnTo>
                <a:lnTo>
                  <a:pt x="10369440" y="11813980"/>
                </a:lnTo>
                <a:cubicBezTo>
                  <a:pt x="10363102" y="11806691"/>
                  <a:pt x="10354102" y="11802730"/>
                  <a:pt x="10342440" y="11804948"/>
                </a:cubicBezTo>
                <a:cubicBezTo>
                  <a:pt x="10301240" y="11813061"/>
                  <a:pt x="10253956" y="11787834"/>
                  <a:pt x="10223152" y="11804948"/>
                </a:cubicBezTo>
                <a:cubicBezTo>
                  <a:pt x="10154320" y="11843484"/>
                  <a:pt x="10075724" y="11821427"/>
                  <a:pt x="10005372" y="11860724"/>
                </a:cubicBezTo>
                <a:cubicBezTo>
                  <a:pt x="9897874" y="11920937"/>
                  <a:pt x="9789996" y="11989264"/>
                  <a:pt x="9649416" y="11938558"/>
                </a:cubicBezTo>
                <a:cubicBezTo>
                  <a:pt x="9546990" y="11901543"/>
                  <a:pt x="9433028" y="11942107"/>
                  <a:pt x="9324770" y="11923473"/>
                </a:cubicBezTo>
                <a:cubicBezTo>
                  <a:pt x="9282304" y="11914802"/>
                  <a:pt x="9238192" y="11920874"/>
                  <a:pt x="9199654" y="11940713"/>
                </a:cubicBezTo>
                <a:cubicBezTo>
                  <a:pt x="9128412" y="11980898"/>
                  <a:pt x="9041832" y="11946290"/>
                  <a:pt x="8972744" y="11991419"/>
                </a:cubicBezTo>
                <a:cubicBezTo>
                  <a:pt x="8968562" y="11994715"/>
                  <a:pt x="8960828" y="11991419"/>
                  <a:pt x="8954744" y="11991419"/>
                </a:cubicBezTo>
                <a:cubicBezTo>
                  <a:pt x="8890348" y="11990481"/>
                  <a:pt x="8826584" y="11978692"/>
                  <a:pt x="8766120" y="11956558"/>
                </a:cubicBezTo>
                <a:cubicBezTo>
                  <a:pt x="8732018" y="11942044"/>
                  <a:pt x="8693480" y="11942412"/>
                  <a:pt x="8659764" y="11957573"/>
                </a:cubicBezTo>
                <a:cubicBezTo>
                  <a:pt x="8534520" y="12012335"/>
                  <a:pt x="8400022" y="12028054"/>
                  <a:pt x="8266792" y="12050365"/>
                </a:cubicBezTo>
                <a:cubicBezTo>
                  <a:pt x="8236876" y="12055144"/>
                  <a:pt x="8206324" y="12052038"/>
                  <a:pt x="8178056" y="12041364"/>
                </a:cubicBezTo>
                <a:cubicBezTo>
                  <a:pt x="8127096" y="12024124"/>
                  <a:pt x="8067264" y="11996996"/>
                  <a:pt x="8021376" y="12039589"/>
                </a:cubicBezTo>
                <a:cubicBezTo>
                  <a:pt x="7929724" y="12124775"/>
                  <a:pt x="7827678" y="12075210"/>
                  <a:pt x="7742492" y="12051125"/>
                </a:cubicBezTo>
                <a:cubicBezTo>
                  <a:pt x="7651856" y="12025518"/>
                  <a:pt x="7568444" y="11988503"/>
                  <a:pt x="7469948" y="11993574"/>
                </a:cubicBezTo>
                <a:cubicBezTo>
                  <a:pt x="7402000" y="11996996"/>
                  <a:pt x="7331648" y="11980898"/>
                  <a:pt x="7265728" y="12002574"/>
                </a:cubicBezTo>
                <a:cubicBezTo>
                  <a:pt x="7227574" y="12014908"/>
                  <a:pt x="7187262" y="12018965"/>
                  <a:pt x="7147456" y="12014490"/>
                </a:cubicBezTo>
                <a:cubicBezTo>
                  <a:pt x="7099668" y="12010294"/>
                  <a:pt x="7051752" y="12019510"/>
                  <a:pt x="7008904" y="12041111"/>
                </a:cubicBezTo>
                <a:cubicBezTo>
                  <a:pt x="6962254" y="12064689"/>
                  <a:pt x="6917380" y="12104240"/>
                  <a:pt x="6866672" y="12047069"/>
                </a:cubicBezTo>
                <a:cubicBezTo>
                  <a:pt x="6854376" y="12033125"/>
                  <a:pt x="6837518" y="12039589"/>
                  <a:pt x="6821164" y="12044026"/>
                </a:cubicBezTo>
                <a:cubicBezTo>
                  <a:pt x="6752964" y="12062280"/>
                  <a:pt x="6680836" y="12167114"/>
                  <a:pt x="6678174" y="12255850"/>
                </a:cubicBezTo>
                <a:cubicBezTo>
                  <a:pt x="6676652" y="12300852"/>
                  <a:pt x="6677540" y="12344966"/>
                  <a:pt x="6676652" y="12389587"/>
                </a:cubicBezTo>
                <a:cubicBezTo>
                  <a:pt x="6675132" y="12469449"/>
                  <a:pt x="6606426" y="12545254"/>
                  <a:pt x="6533408" y="12539043"/>
                </a:cubicBezTo>
                <a:cubicBezTo>
                  <a:pt x="6486760" y="12535189"/>
                  <a:pt x="6439856" y="12543936"/>
                  <a:pt x="6397770" y="12564396"/>
                </a:cubicBezTo>
                <a:cubicBezTo>
                  <a:pt x="6346430" y="12589431"/>
                  <a:pt x="6286472" y="12589800"/>
                  <a:pt x="6234750" y="12565410"/>
                </a:cubicBezTo>
                <a:cubicBezTo>
                  <a:pt x="6195960" y="12549311"/>
                  <a:pt x="6152734" y="12541705"/>
                  <a:pt x="6117492" y="12582269"/>
                </a:cubicBezTo>
                <a:cubicBezTo>
                  <a:pt x="6099240" y="12603186"/>
                  <a:pt x="6070590" y="12602045"/>
                  <a:pt x="6044224" y="12606228"/>
                </a:cubicBezTo>
                <a:cubicBezTo>
                  <a:pt x="5983628" y="12615862"/>
                  <a:pt x="5906810" y="12605721"/>
                  <a:pt x="5865356" y="12633482"/>
                </a:cubicBezTo>
                <a:cubicBezTo>
                  <a:pt x="5775356" y="12693442"/>
                  <a:pt x="5672040" y="12726908"/>
                  <a:pt x="5586476" y="12791685"/>
                </a:cubicBezTo>
                <a:cubicBezTo>
                  <a:pt x="5520176" y="12841757"/>
                  <a:pt x="5439300" y="12840490"/>
                  <a:pt x="5363242" y="12852279"/>
                </a:cubicBezTo>
                <a:cubicBezTo>
                  <a:pt x="5295804" y="12862800"/>
                  <a:pt x="5228112" y="12875603"/>
                  <a:pt x="5158390" y="12876363"/>
                </a:cubicBezTo>
                <a:cubicBezTo>
                  <a:pt x="5095388" y="12876997"/>
                  <a:pt x="5039864" y="12925929"/>
                  <a:pt x="4971032" y="12913252"/>
                </a:cubicBezTo>
                <a:cubicBezTo>
                  <a:pt x="4947328" y="12908942"/>
                  <a:pt x="4926284" y="12928717"/>
                  <a:pt x="4907648" y="12945324"/>
                </a:cubicBezTo>
                <a:cubicBezTo>
                  <a:pt x="4879000" y="12971057"/>
                  <a:pt x="4849338" y="12995396"/>
                  <a:pt x="4820056" y="13020749"/>
                </a:cubicBezTo>
                <a:cubicBezTo>
                  <a:pt x="4738672" y="13089836"/>
                  <a:pt x="4646008" y="13147134"/>
                  <a:pt x="4543200" y="13165895"/>
                </a:cubicBezTo>
                <a:cubicBezTo>
                  <a:pt x="4438734" y="13185923"/>
                  <a:pt x="4336878" y="13217741"/>
                  <a:pt x="4239598" y="13260714"/>
                </a:cubicBezTo>
                <a:cubicBezTo>
                  <a:pt x="4223004" y="13268447"/>
                  <a:pt x="4205030" y="13272756"/>
                  <a:pt x="4186736" y="13273391"/>
                </a:cubicBezTo>
                <a:cubicBezTo>
                  <a:pt x="4092804" y="13271616"/>
                  <a:pt x="4009394" y="13318012"/>
                  <a:pt x="3928012" y="13351478"/>
                </a:cubicBezTo>
                <a:cubicBezTo>
                  <a:pt x="3829768" y="13391789"/>
                  <a:pt x="3739258" y="13406874"/>
                  <a:pt x="3642028" y="13371507"/>
                </a:cubicBezTo>
                <a:cubicBezTo>
                  <a:pt x="3599944" y="13356169"/>
                  <a:pt x="3566604" y="13361113"/>
                  <a:pt x="3526928" y="13378352"/>
                </a:cubicBezTo>
                <a:cubicBezTo>
                  <a:pt x="3454036" y="13410044"/>
                  <a:pt x="3367328" y="13420184"/>
                  <a:pt x="3303948" y="13381014"/>
                </a:cubicBezTo>
                <a:cubicBezTo>
                  <a:pt x="3233086" y="13337535"/>
                  <a:pt x="3159816" y="13318266"/>
                  <a:pt x="3082996" y="13303434"/>
                </a:cubicBezTo>
                <a:cubicBezTo>
                  <a:pt x="3019994" y="13291265"/>
                  <a:pt x="2950148" y="13274404"/>
                  <a:pt x="2895004" y="13318139"/>
                </a:cubicBezTo>
                <a:cubicBezTo>
                  <a:pt x="2835804" y="13365168"/>
                  <a:pt x="2769508" y="13396606"/>
                  <a:pt x="2703843" y="13430833"/>
                </a:cubicBezTo>
                <a:cubicBezTo>
                  <a:pt x="2665813" y="13450481"/>
                  <a:pt x="2633108" y="13480778"/>
                  <a:pt x="2627784" y="13521343"/>
                </a:cubicBezTo>
                <a:cubicBezTo>
                  <a:pt x="2617896" y="13596355"/>
                  <a:pt x="2582980" y="13656038"/>
                  <a:pt x="2540524" y="13712156"/>
                </a:cubicBezTo>
                <a:lnTo>
                  <a:pt x="2537447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252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5176270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902047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5176270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Platshållare för bild 3">
            <a:extLst>
              <a:ext uri="{FF2B5EF4-FFF2-40B4-BE49-F238E27FC236}">
                <a16:creationId xmlns:a16="http://schemas.microsoft.com/office/drawing/2014/main" id="{F8E24961-F9D6-4F75-8D8B-3C201BB1537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81775" y="1524000"/>
            <a:ext cx="5610225" cy="3790950"/>
          </a:xfrm>
        </p:spPr>
        <p:txBody>
          <a:bodyPr tIns="1476000"/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3906082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77057" y="1281293"/>
            <a:ext cx="5188612" cy="132556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En bra rubrik </a:t>
            </a:r>
            <a:br>
              <a:rPr lang="sv-SE"/>
            </a:br>
            <a:r>
              <a:rPr lang="sv-SE"/>
              <a:t>gör hela skillnaden</a:t>
            </a:r>
          </a:p>
        </p:txBody>
      </p:sp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2B82B462-7CC2-4A0B-B309-3F8F4407E0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73515" y="2889819"/>
            <a:ext cx="9389042" cy="2367756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134325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.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7">
            <a:extLst>
              <a:ext uri="{FF2B5EF4-FFF2-40B4-BE49-F238E27FC236}">
                <a16:creationId xmlns:a16="http://schemas.microsoft.com/office/drawing/2014/main" id="{E328A01A-33D7-4CC7-B496-958EF0BD56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24384000"/>
              <a:gd name="connsiteY0" fmla="*/ 0 h 13716000"/>
              <a:gd name="connsiteX1" fmla="*/ 24384000 w 24384000"/>
              <a:gd name="connsiteY1" fmla="*/ 0 h 13716000"/>
              <a:gd name="connsiteX2" fmla="*/ 24384000 w 24384000"/>
              <a:gd name="connsiteY2" fmla="*/ 11826791 h 13716000"/>
              <a:gd name="connsiteX3" fmla="*/ 24379128 w 24384000"/>
              <a:gd name="connsiteY3" fmla="*/ 11813980 h 13716000"/>
              <a:gd name="connsiteX4" fmla="*/ 24352128 w 24384000"/>
              <a:gd name="connsiteY4" fmla="*/ 11804948 h 13716000"/>
              <a:gd name="connsiteX5" fmla="*/ 24232840 w 24384000"/>
              <a:gd name="connsiteY5" fmla="*/ 11804948 h 13716000"/>
              <a:gd name="connsiteX6" fmla="*/ 24015060 w 24384000"/>
              <a:gd name="connsiteY6" fmla="*/ 11860724 h 13716000"/>
              <a:gd name="connsiteX7" fmla="*/ 23659104 w 24384000"/>
              <a:gd name="connsiteY7" fmla="*/ 11938558 h 13716000"/>
              <a:gd name="connsiteX8" fmla="*/ 23334458 w 24384000"/>
              <a:gd name="connsiteY8" fmla="*/ 11923473 h 13716000"/>
              <a:gd name="connsiteX9" fmla="*/ 23209342 w 24384000"/>
              <a:gd name="connsiteY9" fmla="*/ 11940713 h 13716000"/>
              <a:gd name="connsiteX10" fmla="*/ 22982432 w 24384000"/>
              <a:gd name="connsiteY10" fmla="*/ 11991419 h 13716000"/>
              <a:gd name="connsiteX11" fmla="*/ 22964432 w 24384000"/>
              <a:gd name="connsiteY11" fmla="*/ 11991419 h 13716000"/>
              <a:gd name="connsiteX12" fmla="*/ 22775808 w 24384000"/>
              <a:gd name="connsiteY12" fmla="*/ 11956558 h 13716000"/>
              <a:gd name="connsiteX13" fmla="*/ 22669452 w 24384000"/>
              <a:gd name="connsiteY13" fmla="*/ 11957573 h 13716000"/>
              <a:gd name="connsiteX14" fmla="*/ 22276480 w 24384000"/>
              <a:gd name="connsiteY14" fmla="*/ 12050365 h 13716000"/>
              <a:gd name="connsiteX15" fmla="*/ 22187744 w 24384000"/>
              <a:gd name="connsiteY15" fmla="*/ 12041364 h 13716000"/>
              <a:gd name="connsiteX16" fmla="*/ 22031064 w 24384000"/>
              <a:gd name="connsiteY16" fmla="*/ 12039589 h 13716000"/>
              <a:gd name="connsiteX17" fmla="*/ 21752180 w 24384000"/>
              <a:gd name="connsiteY17" fmla="*/ 12051125 h 13716000"/>
              <a:gd name="connsiteX18" fmla="*/ 21479636 w 24384000"/>
              <a:gd name="connsiteY18" fmla="*/ 11993574 h 13716000"/>
              <a:gd name="connsiteX19" fmla="*/ 21275416 w 24384000"/>
              <a:gd name="connsiteY19" fmla="*/ 12002574 h 13716000"/>
              <a:gd name="connsiteX20" fmla="*/ 21157144 w 24384000"/>
              <a:gd name="connsiteY20" fmla="*/ 12014490 h 13716000"/>
              <a:gd name="connsiteX21" fmla="*/ 21018592 w 24384000"/>
              <a:gd name="connsiteY21" fmla="*/ 12041111 h 13716000"/>
              <a:gd name="connsiteX22" fmla="*/ 20876360 w 24384000"/>
              <a:gd name="connsiteY22" fmla="*/ 12047069 h 13716000"/>
              <a:gd name="connsiteX23" fmla="*/ 20830852 w 24384000"/>
              <a:gd name="connsiteY23" fmla="*/ 12044026 h 13716000"/>
              <a:gd name="connsiteX24" fmla="*/ 20687862 w 24384000"/>
              <a:gd name="connsiteY24" fmla="*/ 12255850 h 13716000"/>
              <a:gd name="connsiteX25" fmla="*/ 20686340 w 24384000"/>
              <a:gd name="connsiteY25" fmla="*/ 12389587 h 13716000"/>
              <a:gd name="connsiteX26" fmla="*/ 20543096 w 24384000"/>
              <a:gd name="connsiteY26" fmla="*/ 12539043 h 13716000"/>
              <a:gd name="connsiteX27" fmla="*/ 20407458 w 24384000"/>
              <a:gd name="connsiteY27" fmla="*/ 12564396 h 13716000"/>
              <a:gd name="connsiteX28" fmla="*/ 20244438 w 24384000"/>
              <a:gd name="connsiteY28" fmla="*/ 12565410 h 13716000"/>
              <a:gd name="connsiteX29" fmla="*/ 20127180 w 24384000"/>
              <a:gd name="connsiteY29" fmla="*/ 12582269 h 13716000"/>
              <a:gd name="connsiteX30" fmla="*/ 20053912 w 24384000"/>
              <a:gd name="connsiteY30" fmla="*/ 12606228 h 13716000"/>
              <a:gd name="connsiteX31" fmla="*/ 19875044 w 24384000"/>
              <a:gd name="connsiteY31" fmla="*/ 12633482 h 13716000"/>
              <a:gd name="connsiteX32" fmla="*/ 19596164 w 24384000"/>
              <a:gd name="connsiteY32" fmla="*/ 12791685 h 13716000"/>
              <a:gd name="connsiteX33" fmla="*/ 19372930 w 24384000"/>
              <a:gd name="connsiteY33" fmla="*/ 12852279 h 13716000"/>
              <a:gd name="connsiteX34" fmla="*/ 19168078 w 24384000"/>
              <a:gd name="connsiteY34" fmla="*/ 12876363 h 13716000"/>
              <a:gd name="connsiteX35" fmla="*/ 18980720 w 24384000"/>
              <a:gd name="connsiteY35" fmla="*/ 12913252 h 13716000"/>
              <a:gd name="connsiteX36" fmla="*/ 18917336 w 24384000"/>
              <a:gd name="connsiteY36" fmla="*/ 12945324 h 13716000"/>
              <a:gd name="connsiteX37" fmla="*/ 18829744 w 24384000"/>
              <a:gd name="connsiteY37" fmla="*/ 13020749 h 13716000"/>
              <a:gd name="connsiteX38" fmla="*/ 18552888 w 24384000"/>
              <a:gd name="connsiteY38" fmla="*/ 13165895 h 13716000"/>
              <a:gd name="connsiteX39" fmla="*/ 18249286 w 24384000"/>
              <a:gd name="connsiteY39" fmla="*/ 13260714 h 13716000"/>
              <a:gd name="connsiteX40" fmla="*/ 18196424 w 24384000"/>
              <a:gd name="connsiteY40" fmla="*/ 13273391 h 13716000"/>
              <a:gd name="connsiteX41" fmla="*/ 17937700 w 24384000"/>
              <a:gd name="connsiteY41" fmla="*/ 13351478 h 13716000"/>
              <a:gd name="connsiteX42" fmla="*/ 17651716 w 24384000"/>
              <a:gd name="connsiteY42" fmla="*/ 13371507 h 13716000"/>
              <a:gd name="connsiteX43" fmla="*/ 17536616 w 24384000"/>
              <a:gd name="connsiteY43" fmla="*/ 13378352 h 13716000"/>
              <a:gd name="connsiteX44" fmla="*/ 17313636 w 24384000"/>
              <a:gd name="connsiteY44" fmla="*/ 13381014 h 13716000"/>
              <a:gd name="connsiteX45" fmla="*/ 17092684 w 24384000"/>
              <a:gd name="connsiteY45" fmla="*/ 13303434 h 13716000"/>
              <a:gd name="connsiteX46" fmla="*/ 16904692 w 24384000"/>
              <a:gd name="connsiteY46" fmla="*/ 13318139 h 13716000"/>
              <a:gd name="connsiteX47" fmla="*/ 16713531 w 24384000"/>
              <a:gd name="connsiteY47" fmla="*/ 13430833 h 13716000"/>
              <a:gd name="connsiteX48" fmla="*/ 16637472 w 24384000"/>
              <a:gd name="connsiteY48" fmla="*/ 13521343 h 13716000"/>
              <a:gd name="connsiteX49" fmla="*/ 16589507 w 24384000"/>
              <a:gd name="connsiteY49" fmla="*/ 13654414 h 13716000"/>
              <a:gd name="connsiteX50" fmla="*/ 16543978 w 24384000"/>
              <a:gd name="connsiteY50" fmla="*/ 13716000 h 13716000"/>
              <a:gd name="connsiteX51" fmla="*/ 0 w 24384000"/>
              <a:gd name="connsiteY51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4384000" h="13716000">
                <a:moveTo>
                  <a:pt x="0" y="0"/>
                </a:moveTo>
                <a:lnTo>
                  <a:pt x="24384000" y="0"/>
                </a:lnTo>
                <a:lnTo>
                  <a:pt x="24384000" y="11826791"/>
                </a:lnTo>
                <a:lnTo>
                  <a:pt x="24379128" y="11813980"/>
                </a:lnTo>
                <a:cubicBezTo>
                  <a:pt x="24372790" y="11806691"/>
                  <a:pt x="24363790" y="11802730"/>
                  <a:pt x="24352128" y="11804948"/>
                </a:cubicBezTo>
                <a:cubicBezTo>
                  <a:pt x="24310928" y="11813061"/>
                  <a:pt x="24263644" y="11787834"/>
                  <a:pt x="24232840" y="11804948"/>
                </a:cubicBezTo>
                <a:cubicBezTo>
                  <a:pt x="24164008" y="11843484"/>
                  <a:pt x="24085412" y="11821427"/>
                  <a:pt x="24015060" y="11860724"/>
                </a:cubicBezTo>
                <a:cubicBezTo>
                  <a:pt x="23907562" y="11920937"/>
                  <a:pt x="23799684" y="11989264"/>
                  <a:pt x="23659104" y="11938558"/>
                </a:cubicBezTo>
                <a:cubicBezTo>
                  <a:pt x="23556678" y="11901543"/>
                  <a:pt x="23442716" y="11942107"/>
                  <a:pt x="23334458" y="11923473"/>
                </a:cubicBezTo>
                <a:cubicBezTo>
                  <a:pt x="23291992" y="11914802"/>
                  <a:pt x="23247880" y="11920874"/>
                  <a:pt x="23209342" y="11940713"/>
                </a:cubicBezTo>
                <a:cubicBezTo>
                  <a:pt x="23138100" y="11980898"/>
                  <a:pt x="23051520" y="11946290"/>
                  <a:pt x="22982432" y="11991419"/>
                </a:cubicBezTo>
                <a:cubicBezTo>
                  <a:pt x="22978250" y="11994715"/>
                  <a:pt x="22970516" y="11991419"/>
                  <a:pt x="22964432" y="11991419"/>
                </a:cubicBezTo>
                <a:cubicBezTo>
                  <a:pt x="22900036" y="11990481"/>
                  <a:pt x="22836272" y="11978692"/>
                  <a:pt x="22775808" y="11956558"/>
                </a:cubicBezTo>
                <a:cubicBezTo>
                  <a:pt x="22741706" y="11942044"/>
                  <a:pt x="22703168" y="11942412"/>
                  <a:pt x="22669452" y="11957573"/>
                </a:cubicBezTo>
                <a:cubicBezTo>
                  <a:pt x="22544208" y="12012335"/>
                  <a:pt x="22409710" y="12028054"/>
                  <a:pt x="22276480" y="12050365"/>
                </a:cubicBezTo>
                <a:cubicBezTo>
                  <a:pt x="22246564" y="12055144"/>
                  <a:pt x="22216012" y="12052038"/>
                  <a:pt x="22187744" y="12041364"/>
                </a:cubicBezTo>
                <a:cubicBezTo>
                  <a:pt x="22136784" y="12024124"/>
                  <a:pt x="22076952" y="11996996"/>
                  <a:pt x="22031064" y="12039589"/>
                </a:cubicBezTo>
                <a:cubicBezTo>
                  <a:pt x="21939412" y="12124775"/>
                  <a:pt x="21837366" y="12075210"/>
                  <a:pt x="21752180" y="12051125"/>
                </a:cubicBezTo>
                <a:cubicBezTo>
                  <a:pt x="21661544" y="12025518"/>
                  <a:pt x="21578132" y="11988503"/>
                  <a:pt x="21479636" y="11993574"/>
                </a:cubicBezTo>
                <a:cubicBezTo>
                  <a:pt x="21411688" y="11996996"/>
                  <a:pt x="21341336" y="11980898"/>
                  <a:pt x="21275416" y="12002574"/>
                </a:cubicBezTo>
                <a:cubicBezTo>
                  <a:pt x="21237262" y="12014908"/>
                  <a:pt x="21196950" y="12018965"/>
                  <a:pt x="21157144" y="12014490"/>
                </a:cubicBezTo>
                <a:cubicBezTo>
                  <a:pt x="21109356" y="12010294"/>
                  <a:pt x="21061440" y="12019510"/>
                  <a:pt x="21018592" y="12041111"/>
                </a:cubicBezTo>
                <a:cubicBezTo>
                  <a:pt x="20971942" y="12064689"/>
                  <a:pt x="20927068" y="12104240"/>
                  <a:pt x="20876360" y="12047069"/>
                </a:cubicBezTo>
                <a:cubicBezTo>
                  <a:pt x="20864064" y="12033125"/>
                  <a:pt x="20847206" y="12039589"/>
                  <a:pt x="20830852" y="12044026"/>
                </a:cubicBezTo>
                <a:cubicBezTo>
                  <a:pt x="20762652" y="12062280"/>
                  <a:pt x="20690524" y="12167114"/>
                  <a:pt x="20687862" y="12255850"/>
                </a:cubicBezTo>
                <a:cubicBezTo>
                  <a:pt x="20686340" y="12300852"/>
                  <a:pt x="20687228" y="12344966"/>
                  <a:pt x="20686340" y="12389587"/>
                </a:cubicBezTo>
                <a:cubicBezTo>
                  <a:pt x="20684820" y="12469449"/>
                  <a:pt x="20616114" y="12545254"/>
                  <a:pt x="20543096" y="12539043"/>
                </a:cubicBezTo>
                <a:cubicBezTo>
                  <a:pt x="20496448" y="12535189"/>
                  <a:pt x="20449544" y="12543936"/>
                  <a:pt x="20407458" y="12564396"/>
                </a:cubicBezTo>
                <a:cubicBezTo>
                  <a:pt x="20356118" y="12589431"/>
                  <a:pt x="20296160" y="12589800"/>
                  <a:pt x="20244438" y="12565410"/>
                </a:cubicBezTo>
                <a:cubicBezTo>
                  <a:pt x="20205648" y="12549311"/>
                  <a:pt x="20162422" y="12541705"/>
                  <a:pt x="20127180" y="12582269"/>
                </a:cubicBezTo>
                <a:cubicBezTo>
                  <a:pt x="20108928" y="12603186"/>
                  <a:pt x="20080278" y="12602045"/>
                  <a:pt x="20053912" y="12606228"/>
                </a:cubicBezTo>
                <a:cubicBezTo>
                  <a:pt x="19993316" y="12615862"/>
                  <a:pt x="19916498" y="12605721"/>
                  <a:pt x="19875044" y="12633482"/>
                </a:cubicBezTo>
                <a:cubicBezTo>
                  <a:pt x="19785044" y="12693442"/>
                  <a:pt x="19681728" y="12726908"/>
                  <a:pt x="19596164" y="12791685"/>
                </a:cubicBezTo>
                <a:cubicBezTo>
                  <a:pt x="19529864" y="12841757"/>
                  <a:pt x="19448988" y="12840490"/>
                  <a:pt x="19372930" y="12852279"/>
                </a:cubicBezTo>
                <a:cubicBezTo>
                  <a:pt x="19305492" y="12862800"/>
                  <a:pt x="19237800" y="12875603"/>
                  <a:pt x="19168078" y="12876363"/>
                </a:cubicBezTo>
                <a:cubicBezTo>
                  <a:pt x="19105076" y="12876997"/>
                  <a:pt x="19049552" y="12925929"/>
                  <a:pt x="18980720" y="12913252"/>
                </a:cubicBezTo>
                <a:cubicBezTo>
                  <a:pt x="18957016" y="12908942"/>
                  <a:pt x="18935972" y="12928717"/>
                  <a:pt x="18917336" y="12945324"/>
                </a:cubicBezTo>
                <a:cubicBezTo>
                  <a:pt x="18888688" y="12971057"/>
                  <a:pt x="18859026" y="12995396"/>
                  <a:pt x="18829744" y="13020749"/>
                </a:cubicBezTo>
                <a:cubicBezTo>
                  <a:pt x="18748360" y="13089836"/>
                  <a:pt x="18655696" y="13147134"/>
                  <a:pt x="18552888" y="13165895"/>
                </a:cubicBezTo>
                <a:cubicBezTo>
                  <a:pt x="18448422" y="13185923"/>
                  <a:pt x="18346566" y="13217741"/>
                  <a:pt x="18249286" y="13260714"/>
                </a:cubicBezTo>
                <a:cubicBezTo>
                  <a:pt x="18232692" y="13268447"/>
                  <a:pt x="18214718" y="13272756"/>
                  <a:pt x="18196424" y="13273391"/>
                </a:cubicBezTo>
                <a:cubicBezTo>
                  <a:pt x="18102492" y="13271616"/>
                  <a:pt x="18019082" y="13318012"/>
                  <a:pt x="17937700" y="13351478"/>
                </a:cubicBezTo>
                <a:cubicBezTo>
                  <a:pt x="17839456" y="13391789"/>
                  <a:pt x="17748946" y="13406874"/>
                  <a:pt x="17651716" y="13371507"/>
                </a:cubicBezTo>
                <a:cubicBezTo>
                  <a:pt x="17609632" y="13356169"/>
                  <a:pt x="17576292" y="13361113"/>
                  <a:pt x="17536616" y="13378352"/>
                </a:cubicBezTo>
                <a:cubicBezTo>
                  <a:pt x="17463724" y="13410044"/>
                  <a:pt x="17377016" y="13420184"/>
                  <a:pt x="17313636" y="13381014"/>
                </a:cubicBezTo>
                <a:cubicBezTo>
                  <a:pt x="17242774" y="13337535"/>
                  <a:pt x="17169504" y="13318266"/>
                  <a:pt x="17092684" y="13303434"/>
                </a:cubicBezTo>
                <a:cubicBezTo>
                  <a:pt x="17029682" y="13291265"/>
                  <a:pt x="16959836" y="13274404"/>
                  <a:pt x="16904692" y="13318139"/>
                </a:cubicBezTo>
                <a:cubicBezTo>
                  <a:pt x="16845492" y="13365168"/>
                  <a:pt x="16779196" y="13396606"/>
                  <a:pt x="16713531" y="13430833"/>
                </a:cubicBezTo>
                <a:cubicBezTo>
                  <a:pt x="16675501" y="13450481"/>
                  <a:pt x="16642796" y="13480778"/>
                  <a:pt x="16637472" y="13521343"/>
                </a:cubicBezTo>
                <a:cubicBezTo>
                  <a:pt x="16630880" y="13571351"/>
                  <a:pt x="16613164" y="13614546"/>
                  <a:pt x="16589507" y="13654414"/>
                </a:cubicBezTo>
                <a:lnTo>
                  <a:pt x="1654397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tIns="1476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11" name="Nya_VARMLAND_svart.pdf" descr="Nya_VARMLAND_svart.pdf">
            <a:extLst>
              <a:ext uri="{FF2B5EF4-FFF2-40B4-BE49-F238E27FC236}">
                <a16:creationId xmlns:a16="http://schemas.microsoft.com/office/drawing/2014/main" id="{808D8E19-F479-4E0D-881C-EF1414724C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364" y="6303596"/>
            <a:ext cx="1283934" cy="28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15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0294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5. 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">
            <a:extLst>
              <a:ext uri="{FF2B5EF4-FFF2-40B4-BE49-F238E27FC236}">
                <a16:creationId xmlns:a16="http://schemas.microsoft.com/office/drawing/2014/main" id="{F71FADBB-0DE4-4A78-8930-220DCFCDDA8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A7719">
              <a:alpha val="10000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sp>
        <p:nvSpPr>
          <p:cNvPr id="7" name="Bild 9">
            <a:extLst>
              <a:ext uri="{FF2B5EF4-FFF2-40B4-BE49-F238E27FC236}">
                <a16:creationId xmlns:a16="http://schemas.microsoft.com/office/drawing/2014/main" id="{B30D5DF8-B2AE-4CB0-9F28-B2D45C530184}"/>
              </a:ext>
            </a:extLst>
          </p:cNvPr>
          <p:cNvSpPr/>
          <p:nvPr userDrawn="1"/>
        </p:nvSpPr>
        <p:spPr>
          <a:xfrm>
            <a:off x="8090188" y="5899885"/>
            <a:ext cx="4106454" cy="1080294"/>
          </a:xfrm>
          <a:custGeom>
            <a:avLst/>
            <a:gdLst>
              <a:gd name="connsiteX0" fmla="*/ 4105262 w 8212907"/>
              <a:gd name="connsiteY0" fmla="*/ 2159672 h 2160587"/>
              <a:gd name="connsiteX1" fmla="*/ 110775 w 8212907"/>
              <a:gd name="connsiteY1" fmla="*/ 2159672 h 2160587"/>
              <a:gd name="connsiteX2" fmla="*/ 43843 w 8212907"/>
              <a:gd name="connsiteY2" fmla="*/ 2159672 h 2160587"/>
              <a:gd name="connsiteX3" fmla="*/ -525 w 8212907"/>
              <a:gd name="connsiteY3" fmla="*/ 2121642 h 2160587"/>
              <a:gd name="connsiteX4" fmla="*/ 27744 w 8212907"/>
              <a:gd name="connsiteY4" fmla="*/ 2062443 h 2160587"/>
              <a:gd name="connsiteX5" fmla="*/ 181890 w 8212907"/>
              <a:gd name="connsiteY5" fmla="*/ 2032274 h 2160587"/>
              <a:gd name="connsiteX6" fmla="*/ 325515 w 8212907"/>
              <a:gd name="connsiteY6" fmla="*/ 1967750 h 2160587"/>
              <a:gd name="connsiteX7" fmla="*/ 457097 w 8212907"/>
              <a:gd name="connsiteY7" fmla="*/ 1721573 h 2160587"/>
              <a:gd name="connsiteX8" fmla="*/ 533156 w 8212907"/>
              <a:gd name="connsiteY8" fmla="*/ 1631063 h 2160587"/>
              <a:gd name="connsiteX9" fmla="*/ 724317 w 8212907"/>
              <a:gd name="connsiteY9" fmla="*/ 1518369 h 2160587"/>
              <a:gd name="connsiteX10" fmla="*/ 912309 w 8212907"/>
              <a:gd name="connsiteY10" fmla="*/ 1503664 h 2160587"/>
              <a:gd name="connsiteX11" fmla="*/ 1133260 w 8212907"/>
              <a:gd name="connsiteY11" fmla="*/ 1581244 h 2160587"/>
              <a:gd name="connsiteX12" fmla="*/ 1356240 w 8212907"/>
              <a:gd name="connsiteY12" fmla="*/ 1578582 h 2160587"/>
              <a:gd name="connsiteX13" fmla="*/ 1471342 w 8212907"/>
              <a:gd name="connsiteY13" fmla="*/ 1571737 h 2160587"/>
              <a:gd name="connsiteX14" fmla="*/ 1757324 w 8212907"/>
              <a:gd name="connsiteY14" fmla="*/ 1551708 h 2160587"/>
              <a:gd name="connsiteX15" fmla="*/ 2016050 w 8212907"/>
              <a:gd name="connsiteY15" fmla="*/ 1473621 h 2160587"/>
              <a:gd name="connsiteX16" fmla="*/ 2068911 w 8212907"/>
              <a:gd name="connsiteY16" fmla="*/ 1460944 h 2160587"/>
              <a:gd name="connsiteX17" fmla="*/ 2372513 w 8212907"/>
              <a:gd name="connsiteY17" fmla="*/ 1366125 h 2160587"/>
              <a:gd name="connsiteX18" fmla="*/ 2649368 w 8212907"/>
              <a:gd name="connsiteY18" fmla="*/ 1220979 h 2160587"/>
              <a:gd name="connsiteX19" fmla="*/ 2736962 w 8212907"/>
              <a:gd name="connsiteY19" fmla="*/ 1145554 h 2160587"/>
              <a:gd name="connsiteX20" fmla="*/ 2800345 w 8212907"/>
              <a:gd name="connsiteY20" fmla="*/ 1113482 h 2160587"/>
              <a:gd name="connsiteX21" fmla="*/ 2987703 w 8212907"/>
              <a:gd name="connsiteY21" fmla="*/ 1076593 h 2160587"/>
              <a:gd name="connsiteX22" fmla="*/ 3192555 w 8212907"/>
              <a:gd name="connsiteY22" fmla="*/ 1052509 h 2160587"/>
              <a:gd name="connsiteX23" fmla="*/ 3415788 w 8212907"/>
              <a:gd name="connsiteY23" fmla="*/ 991915 h 2160587"/>
              <a:gd name="connsiteX24" fmla="*/ 3694670 w 8212907"/>
              <a:gd name="connsiteY24" fmla="*/ 833712 h 2160587"/>
              <a:gd name="connsiteX25" fmla="*/ 3873536 w 8212907"/>
              <a:gd name="connsiteY25" fmla="*/ 806458 h 2160587"/>
              <a:gd name="connsiteX26" fmla="*/ 3946806 w 8212907"/>
              <a:gd name="connsiteY26" fmla="*/ 782499 h 2160587"/>
              <a:gd name="connsiteX27" fmla="*/ 4064063 w 8212907"/>
              <a:gd name="connsiteY27" fmla="*/ 765640 h 2160587"/>
              <a:gd name="connsiteX28" fmla="*/ 4227083 w 8212907"/>
              <a:gd name="connsiteY28" fmla="*/ 764626 h 2160587"/>
              <a:gd name="connsiteX29" fmla="*/ 4362721 w 8212907"/>
              <a:gd name="connsiteY29" fmla="*/ 739273 h 2160587"/>
              <a:gd name="connsiteX30" fmla="*/ 4505966 w 8212907"/>
              <a:gd name="connsiteY30" fmla="*/ 589817 h 2160587"/>
              <a:gd name="connsiteX31" fmla="*/ 4507487 w 8212907"/>
              <a:gd name="connsiteY31" fmla="*/ 456080 h 2160587"/>
              <a:gd name="connsiteX32" fmla="*/ 4650478 w 8212907"/>
              <a:gd name="connsiteY32" fmla="*/ 244256 h 2160587"/>
              <a:gd name="connsiteX33" fmla="*/ 4695986 w 8212907"/>
              <a:gd name="connsiteY33" fmla="*/ 247299 h 2160587"/>
              <a:gd name="connsiteX34" fmla="*/ 4838217 w 8212907"/>
              <a:gd name="connsiteY34" fmla="*/ 241341 h 2160587"/>
              <a:gd name="connsiteX35" fmla="*/ 4976770 w 8212907"/>
              <a:gd name="connsiteY35" fmla="*/ 214720 h 2160587"/>
              <a:gd name="connsiteX36" fmla="*/ 5095041 w 8212907"/>
              <a:gd name="connsiteY36" fmla="*/ 202804 h 2160587"/>
              <a:gd name="connsiteX37" fmla="*/ 5299261 w 8212907"/>
              <a:gd name="connsiteY37" fmla="*/ 193804 h 2160587"/>
              <a:gd name="connsiteX38" fmla="*/ 5571805 w 8212907"/>
              <a:gd name="connsiteY38" fmla="*/ 251355 h 2160587"/>
              <a:gd name="connsiteX39" fmla="*/ 5850688 w 8212907"/>
              <a:gd name="connsiteY39" fmla="*/ 239819 h 2160587"/>
              <a:gd name="connsiteX40" fmla="*/ 6007369 w 8212907"/>
              <a:gd name="connsiteY40" fmla="*/ 241594 h 2160587"/>
              <a:gd name="connsiteX41" fmla="*/ 6096105 w 8212907"/>
              <a:gd name="connsiteY41" fmla="*/ 250595 h 2160587"/>
              <a:gd name="connsiteX42" fmla="*/ 6489076 w 8212907"/>
              <a:gd name="connsiteY42" fmla="*/ 157803 h 2160587"/>
              <a:gd name="connsiteX43" fmla="*/ 6595432 w 8212907"/>
              <a:gd name="connsiteY43" fmla="*/ 156788 h 2160587"/>
              <a:gd name="connsiteX44" fmla="*/ 6784058 w 8212907"/>
              <a:gd name="connsiteY44" fmla="*/ 191649 h 2160587"/>
              <a:gd name="connsiteX45" fmla="*/ 6802057 w 8212907"/>
              <a:gd name="connsiteY45" fmla="*/ 191649 h 2160587"/>
              <a:gd name="connsiteX46" fmla="*/ 7028967 w 8212907"/>
              <a:gd name="connsiteY46" fmla="*/ 140943 h 2160587"/>
              <a:gd name="connsiteX47" fmla="*/ 7154083 w 8212907"/>
              <a:gd name="connsiteY47" fmla="*/ 123703 h 2160587"/>
              <a:gd name="connsiteX48" fmla="*/ 7478728 w 8212907"/>
              <a:gd name="connsiteY48" fmla="*/ 138788 h 2160587"/>
              <a:gd name="connsiteX49" fmla="*/ 7834685 w 8212907"/>
              <a:gd name="connsiteY49" fmla="*/ 60954 h 2160587"/>
              <a:gd name="connsiteX50" fmla="*/ 8052466 w 8212907"/>
              <a:gd name="connsiteY50" fmla="*/ 5178 h 2160587"/>
              <a:gd name="connsiteX51" fmla="*/ 8171752 w 8212907"/>
              <a:gd name="connsiteY51" fmla="*/ 5178 h 2160587"/>
              <a:gd name="connsiteX52" fmla="*/ 8209782 w 8212907"/>
              <a:gd name="connsiteY52" fmla="*/ 43208 h 2160587"/>
              <a:gd name="connsiteX53" fmla="*/ 8212189 w 8212907"/>
              <a:gd name="connsiteY53" fmla="*/ 104055 h 2160587"/>
              <a:gd name="connsiteX54" fmla="*/ 8212189 w 8212907"/>
              <a:gd name="connsiteY54" fmla="*/ 2071190 h 2160587"/>
              <a:gd name="connsiteX55" fmla="*/ 8124342 w 8212907"/>
              <a:gd name="connsiteY55" fmla="*/ 2158785 h 2160587"/>
              <a:gd name="connsiteX56" fmla="*/ 4105896 w 8212907"/>
              <a:gd name="connsiteY56" fmla="*/ 2158785 h 216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8212907" h="2160587">
                <a:moveTo>
                  <a:pt x="4105262" y="2159672"/>
                </a:moveTo>
                <a:lnTo>
                  <a:pt x="110775" y="2159672"/>
                </a:lnTo>
                <a:cubicBezTo>
                  <a:pt x="88464" y="2159672"/>
                  <a:pt x="66153" y="2159672"/>
                  <a:pt x="43843" y="2159672"/>
                </a:cubicBezTo>
                <a:cubicBezTo>
                  <a:pt x="18490" y="2159672"/>
                  <a:pt x="-17" y="2151178"/>
                  <a:pt x="-525" y="2121642"/>
                </a:cubicBezTo>
                <a:cubicBezTo>
                  <a:pt x="-525" y="2097178"/>
                  <a:pt x="-4455" y="2068402"/>
                  <a:pt x="27744" y="2062443"/>
                </a:cubicBezTo>
                <a:cubicBezTo>
                  <a:pt x="79211" y="2053062"/>
                  <a:pt x="128142" y="2030372"/>
                  <a:pt x="181890" y="2032274"/>
                </a:cubicBezTo>
                <a:cubicBezTo>
                  <a:pt x="237514" y="2035949"/>
                  <a:pt x="291339" y="2011737"/>
                  <a:pt x="325515" y="1967750"/>
                </a:cubicBezTo>
                <a:cubicBezTo>
                  <a:pt x="386235" y="1894354"/>
                  <a:pt x="443913" y="1821589"/>
                  <a:pt x="457097" y="1721573"/>
                </a:cubicBezTo>
                <a:cubicBezTo>
                  <a:pt x="462421" y="1681008"/>
                  <a:pt x="495126" y="1650711"/>
                  <a:pt x="533156" y="1631063"/>
                </a:cubicBezTo>
                <a:cubicBezTo>
                  <a:pt x="598820" y="1596836"/>
                  <a:pt x="665117" y="1565398"/>
                  <a:pt x="724317" y="1518369"/>
                </a:cubicBezTo>
                <a:cubicBezTo>
                  <a:pt x="779460" y="1474634"/>
                  <a:pt x="849307" y="1491495"/>
                  <a:pt x="912309" y="1503664"/>
                </a:cubicBezTo>
                <a:cubicBezTo>
                  <a:pt x="989128" y="1518496"/>
                  <a:pt x="1062399" y="1537765"/>
                  <a:pt x="1133260" y="1581244"/>
                </a:cubicBezTo>
                <a:cubicBezTo>
                  <a:pt x="1196642" y="1620414"/>
                  <a:pt x="1283350" y="1610274"/>
                  <a:pt x="1356240" y="1578582"/>
                </a:cubicBezTo>
                <a:cubicBezTo>
                  <a:pt x="1395917" y="1561343"/>
                  <a:pt x="1429256" y="1556399"/>
                  <a:pt x="1471342" y="1571737"/>
                </a:cubicBezTo>
                <a:cubicBezTo>
                  <a:pt x="1568571" y="1607104"/>
                  <a:pt x="1659081" y="1592019"/>
                  <a:pt x="1757324" y="1551708"/>
                </a:cubicBezTo>
                <a:cubicBezTo>
                  <a:pt x="1838707" y="1518242"/>
                  <a:pt x="1922118" y="1471846"/>
                  <a:pt x="2016050" y="1473621"/>
                </a:cubicBezTo>
                <a:cubicBezTo>
                  <a:pt x="2034343" y="1472986"/>
                  <a:pt x="2052318" y="1468677"/>
                  <a:pt x="2068911" y="1460944"/>
                </a:cubicBezTo>
                <a:cubicBezTo>
                  <a:pt x="2166191" y="1417971"/>
                  <a:pt x="2268047" y="1386153"/>
                  <a:pt x="2372513" y="1366125"/>
                </a:cubicBezTo>
                <a:cubicBezTo>
                  <a:pt x="2475320" y="1347364"/>
                  <a:pt x="2567985" y="1290066"/>
                  <a:pt x="2649368" y="1220979"/>
                </a:cubicBezTo>
                <a:cubicBezTo>
                  <a:pt x="2678651" y="1195626"/>
                  <a:pt x="2708313" y="1171287"/>
                  <a:pt x="2736962" y="1145554"/>
                </a:cubicBezTo>
                <a:cubicBezTo>
                  <a:pt x="2755597" y="1128947"/>
                  <a:pt x="2776640" y="1109172"/>
                  <a:pt x="2800345" y="1113482"/>
                </a:cubicBezTo>
                <a:cubicBezTo>
                  <a:pt x="2869178" y="1126159"/>
                  <a:pt x="2924701" y="1077227"/>
                  <a:pt x="2987703" y="1076593"/>
                </a:cubicBezTo>
                <a:cubicBezTo>
                  <a:pt x="3057424" y="1075833"/>
                  <a:pt x="3125116" y="1063030"/>
                  <a:pt x="3192555" y="1052509"/>
                </a:cubicBezTo>
                <a:cubicBezTo>
                  <a:pt x="3268614" y="1040720"/>
                  <a:pt x="3349490" y="1041987"/>
                  <a:pt x="3415788" y="991915"/>
                </a:cubicBezTo>
                <a:cubicBezTo>
                  <a:pt x="3501354" y="927138"/>
                  <a:pt x="3604668" y="893672"/>
                  <a:pt x="3694670" y="833712"/>
                </a:cubicBezTo>
                <a:cubicBezTo>
                  <a:pt x="3736123" y="805951"/>
                  <a:pt x="3812942" y="816092"/>
                  <a:pt x="3873536" y="806458"/>
                </a:cubicBezTo>
                <a:cubicBezTo>
                  <a:pt x="3899903" y="802275"/>
                  <a:pt x="3928552" y="803416"/>
                  <a:pt x="3946806" y="782499"/>
                </a:cubicBezTo>
                <a:cubicBezTo>
                  <a:pt x="3982047" y="741935"/>
                  <a:pt x="4025273" y="749541"/>
                  <a:pt x="4064063" y="765640"/>
                </a:cubicBezTo>
                <a:cubicBezTo>
                  <a:pt x="4115784" y="790030"/>
                  <a:pt x="4175743" y="789661"/>
                  <a:pt x="4227083" y="764626"/>
                </a:cubicBezTo>
                <a:cubicBezTo>
                  <a:pt x="4269169" y="744166"/>
                  <a:pt x="4316072" y="735419"/>
                  <a:pt x="4362721" y="739273"/>
                </a:cubicBezTo>
                <a:cubicBezTo>
                  <a:pt x="4435739" y="745484"/>
                  <a:pt x="4504444" y="669679"/>
                  <a:pt x="4505966" y="589817"/>
                </a:cubicBezTo>
                <a:cubicBezTo>
                  <a:pt x="4506854" y="545196"/>
                  <a:pt x="4505966" y="501082"/>
                  <a:pt x="4507487" y="456080"/>
                </a:cubicBezTo>
                <a:cubicBezTo>
                  <a:pt x="4510150" y="367344"/>
                  <a:pt x="4582278" y="262510"/>
                  <a:pt x="4650478" y="244256"/>
                </a:cubicBezTo>
                <a:cubicBezTo>
                  <a:pt x="4666831" y="239819"/>
                  <a:pt x="4683690" y="233355"/>
                  <a:pt x="4695986" y="247299"/>
                </a:cubicBezTo>
                <a:cubicBezTo>
                  <a:pt x="4746692" y="304470"/>
                  <a:pt x="4791567" y="264919"/>
                  <a:pt x="4838217" y="241341"/>
                </a:cubicBezTo>
                <a:cubicBezTo>
                  <a:pt x="4881064" y="219740"/>
                  <a:pt x="4928980" y="210524"/>
                  <a:pt x="4976770" y="214720"/>
                </a:cubicBezTo>
                <a:cubicBezTo>
                  <a:pt x="5016575" y="219195"/>
                  <a:pt x="5056887" y="215138"/>
                  <a:pt x="5095041" y="202804"/>
                </a:cubicBezTo>
                <a:cubicBezTo>
                  <a:pt x="5160960" y="181128"/>
                  <a:pt x="5231314" y="197226"/>
                  <a:pt x="5299261" y="193804"/>
                </a:cubicBezTo>
                <a:cubicBezTo>
                  <a:pt x="5397756" y="188733"/>
                  <a:pt x="5481168" y="225748"/>
                  <a:pt x="5571805" y="251355"/>
                </a:cubicBezTo>
                <a:cubicBezTo>
                  <a:pt x="5656991" y="275440"/>
                  <a:pt x="5759036" y="325005"/>
                  <a:pt x="5850688" y="239819"/>
                </a:cubicBezTo>
                <a:cubicBezTo>
                  <a:pt x="5896577" y="197226"/>
                  <a:pt x="5956409" y="224354"/>
                  <a:pt x="6007369" y="241594"/>
                </a:cubicBezTo>
                <a:cubicBezTo>
                  <a:pt x="6035638" y="252268"/>
                  <a:pt x="6066188" y="255374"/>
                  <a:pt x="6096105" y="250595"/>
                </a:cubicBezTo>
                <a:cubicBezTo>
                  <a:pt x="6229335" y="228284"/>
                  <a:pt x="6363832" y="212565"/>
                  <a:pt x="6489076" y="157803"/>
                </a:cubicBezTo>
                <a:cubicBezTo>
                  <a:pt x="6522794" y="142642"/>
                  <a:pt x="6561331" y="142274"/>
                  <a:pt x="6595432" y="156788"/>
                </a:cubicBezTo>
                <a:cubicBezTo>
                  <a:pt x="6655897" y="178922"/>
                  <a:pt x="6719660" y="190711"/>
                  <a:pt x="6784058" y="191649"/>
                </a:cubicBezTo>
                <a:cubicBezTo>
                  <a:pt x="6790142" y="191649"/>
                  <a:pt x="6797875" y="194945"/>
                  <a:pt x="6802057" y="191649"/>
                </a:cubicBezTo>
                <a:cubicBezTo>
                  <a:pt x="6871145" y="146520"/>
                  <a:pt x="6957725" y="181128"/>
                  <a:pt x="7028967" y="140943"/>
                </a:cubicBezTo>
                <a:cubicBezTo>
                  <a:pt x="7067504" y="121104"/>
                  <a:pt x="7111618" y="115032"/>
                  <a:pt x="7154083" y="123703"/>
                </a:cubicBezTo>
                <a:cubicBezTo>
                  <a:pt x="7262341" y="142337"/>
                  <a:pt x="7376303" y="101773"/>
                  <a:pt x="7478728" y="138788"/>
                </a:cubicBezTo>
                <a:cubicBezTo>
                  <a:pt x="7619310" y="189494"/>
                  <a:pt x="7727187" y="121167"/>
                  <a:pt x="7834685" y="60954"/>
                </a:cubicBezTo>
                <a:cubicBezTo>
                  <a:pt x="7905038" y="21657"/>
                  <a:pt x="7983633" y="43714"/>
                  <a:pt x="8052466" y="5178"/>
                </a:cubicBezTo>
                <a:cubicBezTo>
                  <a:pt x="8083270" y="-11936"/>
                  <a:pt x="8130553" y="13291"/>
                  <a:pt x="8171752" y="5178"/>
                </a:cubicBezTo>
                <a:cubicBezTo>
                  <a:pt x="8195076" y="741"/>
                  <a:pt x="8207753" y="21024"/>
                  <a:pt x="8209782" y="43208"/>
                </a:cubicBezTo>
                <a:cubicBezTo>
                  <a:pt x="8211556" y="63439"/>
                  <a:pt x="8212443" y="83747"/>
                  <a:pt x="8212189" y="104055"/>
                </a:cubicBezTo>
                <a:cubicBezTo>
                  <a:pt x="8212189" y="759846"/>
                  <a:pt x="8212189" y="1415563"/>
                  <a:pt x="8212189" y="2071190"/>
                </a:cubicBezTo>
                <a:cubicBezTo>
                  <a:pt x="8212189" y="2158531"/>
                  <a:pt x="8212189" y="2158785"/>
                  <a:pt x="8124342" y="2158785"/>
                </a:cubicBezTo>
                <a:lnTo>
                  <a:pt x="4105896" y="2158785"/>
                </a:lnTo>
              </a:path>
            </a:pathLst>
          </a:custGeom>
          <a:solidFill>
            <a:schemeClr val="bg1"/>
          </a:solidFill>
          <a:ln w="12671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0000"/>
              </a:lnSpc>
              <a:defRPr/>
            </a:lvl1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Rektangel">
            <a:extLst>
              <a:ext uri="{FF2B5EF4-FFF2-40B4-BE49-F238E27FC236}">
                <a16:creationId xmlns:a16="http://schemas.microsoft.com/office/drawing/2014/main" id="{E3E78633-710A-4D3A-B706-29EED0DBE76B}"/>
              </a:ext>
            </a:extLst>
          </p:cNvPr>
          <p:cNvSpPr/>
          <p:nvPr userDrawn="1"/>
        </p:nvSpPr>
        <p:spPr>
          <a:xfrm rot="16200000">
            <a:off x="-3330951" y="3330894"/>
            <a:ext cx="6858059" cy="196156"/>
          </a:xfrm>
          <a:prstGeom prst="rect">
            <a:avLst/>
          </a:prstGeom>
          <a:solidFill>
            <a:srgbClr val="0A771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6" name="Nya_VARMLAND_svart.pdf" descr="Nya_VARMLAND_svart.pdf">
            <a:extLst>
              <a:ext uri="{FF2B5EF4-FFF2-40B4-BE49-F238E27FC236}">
                <a16:creationId xmlns:a16="http://schemas.microsoft.com/office/drawing/2014/main" id="{E52C58A8-14C8-493C-B97D-FB1967B29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39364" y="6303596"/>
            <a:ext cx="1283934" cy="28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50601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a. Rubrikbild-Vilda vackr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30435" y="4081200"/>
            <a:ext cx="12441969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28869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  <a:gd name="connsiteX0" fmla="*/ 47960 w 24883937"/>
              <a:gd name="connsiteY0" fmla="*/ 5961114 h 5961114"/>
              <a:gd name="connsiteX1" fmla="*/ 182 w 24883937"/>
              <a:gd name="connsiteY1" fmla="*/ 4128869 h 5961114"/>
              <a:gd name="connsiteX2" fmla="*/ 33996 w 24883937"/>
              <a:gd name="connsiteY2" fmla="*/ 2536306 h 5961114"/>
              <a:gd name="connsiteX3" fmla="*/ 27948 w 24883937"/>
              <a:gd name="connsiteY3" fmla="*/ 1540285 h 5961114"/>
              <a:gd name="connsiteX4" fmla="*/ 200441 w 24883937"/>
              <a:gd name="connsiteY4" fmla="*/ 1315340 h 5961114"/>
              <a:gd name="connsiteX5" fmla="*/ 610318 w 24883937"/>
              <a:gd name="connsiteY5" fmla="*/ 1196091 h 5961114"/>
              <a:gd name="connsiteX6" fmla="*/ 851608 w 24883937"/>
              <a:gd name="connsiteY6" fmla="*/ 1188879 h 5961114"/>
              <a:gd name="connsiteX7" fmla="*/ 1270935 w 24883937"/>
              <a:gd name="connsiteY7" fmla="*/ 1232525 h 5961114"/>
              <a:gd name="connsiteX8" fmla="*/ 1569302 w 24883937"/>
              <a:gd name="connsiteY8" fmla="*/ 1226432 h 5961114"/>
              <a:gd name="connsiteX9" fmla="*/ 2051251 w 24883937"/>
              <a:gd name="connsiteY9" fmla="*/ 1311485 h 5961114"/>
              <a:gd name="connsiteX10" fmla="*/ 2085648 w 24883937"/>
              <a:gd name="connsiteY10" fmla="*/ 1312977 h 5961114"/>
              <a:gd name="connsiteX11" fmla="*/ 2596073 w 24883937"/>
              <a:gd name="connsiteY11" fmla="*/ 1325412 h 5961114"/>
              <a:gd name="connsiteX12" fmla="*/ 2675453 w 24883937"/>
              <a:gd name="connsiteY12" fmla="*/ 1334614 h 5961114"/>
              <a:gd name="connsiteX13" fmla="*/ 2958574 w 24883937"/>
              <a:gd name="connsiteY13" fmla="*/ 1328645 h 5961114"/>
              <a:gd name="connsiteX14" fmla="*/ 3303687 w 24883937"/>
              <a:gd name="connsiteY14" fmla="*/ 1230784 h 5961114"/>
              <a:gd name="connsiteX15" fmla="*/ 3866276 w 24883937"/>
              <a:gd name="connsiteY15" fmla="*/ 1016783 h 5961114"/>
              <a:gd name="connsiteX16" fmla="*/ 4500180 w 24883937"/>
              <a:gd name="connsiteY16" fmla="*/ 780523 h 5961114"/>
              <a:gd name="connsiteX17" fmla="*/ 4889519 w 24883937"/>
              <a:gd name="connsiteY17" fmla="*/ 681791 h 5961114"/>
              <a:gd name="connsiteX18" fmla="*/ 5350930 w 24883937"/>
              <a:gd name="connsiteY18" fmla="*/ 754161 h 5961114"/>
              <a:gd name="connsiteX19" fmla="*/ 5441146 w 24883937"/>
              <a:gd name="connsiteY19" fmla="*/ 760130 h 5961114"/>
              <a:gd name="connsiteX20" fmla="*/ 6018224 w 24883937"/>
              <a:gd name="connsiteY20" fmla="*/ 751922 h 5961114"/>
              <a:gd name="connsiteX21" fmla="*/ 6527641 w 24883937"/>
              <a:gd name="connsiteY21" fmla="*/ 750804 h 5961114"/>
              <a:gd name="connsiteX22" fmla="*/ 7359238 w 24883937"/>
              <a:gd name="connsiteY22" fmla="*/ 742348 h 5961114"/>
              <a:gd name="connsiteX23" fmla="*/ 7821406 w 24883937"/>
              <a:gd name="connsiteY23" fmla="*/ 658165 h 5961114"/>
              <a:gd name="connsiteX24" fmla="*/ 7887177 w 24883937"/>
              <a:gd name="connsiteY24" fmla="*/ 638518 h 5961114"/>
              <a:gd name="connsiteX25" fmla="*/ 8284706 w 24883937"/>
              <a:gd name="connsiteY25" fmla="*/ 450878 h 5961114"/>
              <a:gd name="connsiteX26" fmla="*/ 8927304 w 24883937"/>
              <a:gd name="connsiteY26" fmla="*/ 241228 h 5961114"/>
              <a:gd name="connsiteX27" fmla="*/ 9731560 w 24883937"/>
              <a:gd name="connsiteY27" fmla="*/ 48489 h 5961114"/>
              <a:gd name="connsiteX28" fmla="*/ 10064200 w 24883937"/>
              <a:gd name="connsiteY28" fmla="*/ 71121 h 5961114"/>
              <a:gd name="connsiteX29" fmla="*/ 10105653 w 24883937"/>
              <a:gd name="connsiteY29" fmla="*/ 327649 h 5961114"/>
              <a:gd name="connsiteX30" fmla="*/ 10253829 w 24883937"/>
              <a:gd name="connsiteY30" fmla="*/ 611037 h 5961114"/>
              <a:gd name="connsiteX31" fmla="*/ 10390790 w 24883937"/>
              <a:gd name="connsiteY31" fmla="*/ 691739 h 5961114"/>
              <a:gd name="connsiteX32" fmla="*/ 10878661 w 24883937"/>
              <a:gd name="connsiteY32" fmla="*/ 979851 h 5961114"/>
              <a:gd name="connsiteX33" fmla="*/ 11626721 w 24883937"/>
              <a:gd name="connsiteY33" fmla="*/ 1247571 h 5961114"/>
              <a:gd name="connsiteX34" fmla="*/ 12076918 w 24883937"/>
              <a:gd name="connsiteY34" fmla="*/ 1390819 h 5961114"/>
              <a:gd name="connsiteX35" fmla="*/ 12376545 w 24883937"/>
              <a:gd name="connsiteY35" fmla="*/ 1491665 h 5961114"/>
              <a:gd name="connsiteX36" fmla="*/ 13226665 w 24883937"/>
              <a:gd name="connsiteY36" fmla="*/ 1695968 h 5961114"/>
              <a:gd name="connsiteX37" fmla="*/ 13259803 w 24883937"/>
              <a:gd name="connsiteY37" fmla="*/ 1701936 h 5961114"/>
              <a:gd name="connsiteX38" fmla="*/ 13560186 w 24883937"/>
              <a:gd name="connsiteY38" fmla="*/ 1845806 h 5961114"/>
              <a:gd name="connsiteX39" fmla="*/ 14172167 w 24883937"/>
              <a:gd name="connsiteY39" fmla="*/ 2083558 h 5961114"/>
              <a:gd name="connsiteX40" fmla="*/ 14930180 w 24883937"/>
              <a:gd name="connsiteY40" fmla="*/ 2060181 h 5961114"/>
              <a:gd name="connsiteX41" fmla="*/ 15032996 w 24883937"/>
              <a:gd name="connsiteY41" fmla="*/ 2052844 h 5961114"/>
              <a:gd name="connsiteX42" fmla="*/ 15219476 w 24883937"/>
              <a:gd name="connsiteY42" fmla="*/ 2010442 h 5961114"/>
              <a:gd name="connsiteX43" fmla="*/ 15617004 w 24883937"/>
              <a:gd name="connsiteY43" fmla="*/ 1897659 h 5961114"/>
              <a:gd name="connsiteX44" fmla="*/ 16022598 w 24883937"/>
              <a:gd name="connsiteY44" fmla="*/ 1930238 h 5961114"/>
              <a:gd name="connsiteX45" fmla="*/ 16102355 w 24883937"/>
              <a:gd name="connsiteY45" fmla="*/ 1939315 h 5961114"/>
              <a:gd name="connsiteX46" fmla="*/ 16861629 w 24883937"/>
              <a:gd name="connsiteY46" fmla="*/ 2063663 h 5961114"/>
              <a:gd name="connsiteX47" fmla="*/ 17556265 w 24883937"/>
              <a:gd name="connsiteY47" fmla="*/ 2018151 h 5961114"/>
              <a:gd name="connsiteX48" fmla="*/ 17911207 w 24883937"/>
              <a:gd name="connsiteY48" fmla="*/ 2002111 h 5961114"/>
              <a:gd name="connsiteX49" fmla="*/ 18476567 w 24883937"/>
              <a:gd name="connsiteY49" fmla="*/ 1950880 h 5961114"/>
              <a:gd name="connsiteX50" fmla="*/ 19322907 w 24883937"/>
              <a:gd name="connsiteY50" fmla="*/ 1547248 h 5961114"/>
              <a:gd name="connsiteX51" fmla="*/ 19571127 w 24883937"/>
              <a:gd name="connsiteY51" fmla="*/ 1428497 h 5961114"/>
              <a:gd name="connsiteX52" fmla="*/ 20197345 w 24883937"/>
              <a:gd name="connsiteY52" fmla="*/ 1381493 h 5961114"/>
              <a:gd name="connsiteX53" fmla="*/ 20642753 w 24883937"/>
              <a:gd name="connsiteY53" fmla="*/ 1640384 h 5961114"/>
              <a:gd name="connsiteX54" fmla="*/ 20788785 w 24883937"/>
              <a:gd name="connsiteY54" fmla="*/ 1648715 h 5961114"/>
              <a:gd name="connsiteX55" fmla="*/ 20967455 w 24883937"/>
              <a:gd name="connsiteY55" fmla="*/ 1622354 h 5961114"/>
              <a:gd name="connsiteX56" fmla="*/ 21099753 w 24883937"/>
              <a:gd name="connsiteY56" fmla="*/ 1602085 h 5961114"/>
              <a:gd name="connsiteX57" fmla="*/ 21455829 w 24883937"/>
              <a:gd name="connsiteY57" fmla="*/ 1452868 h 5961114"/>
              <a:gd name="connsiteX58" fmla="*/ 22070707 w 24883937"/>
              <a:gd name="connsiteY58" fmla="*/ 1373162 h 5961114"/>
              <a:gd name="connsiteX59" fmla="*/ 22740019 w 24883937"/>
              <a:gd name="connsiteY59" fmla="*/ 1214246 h 5961114"/>
              <a:gd name="connsiteX60" fmla="*/ 23269217 w 24883937"/>
              <a:gd name="connsiteY60" fmla="*/ 1168113 h 5961114"/>
              <a:gd name="connsiteX61" fmla="*/ 23611683 w 24883937"/>
              <a:gd name="connsiteY61" fmla="*/ 1177066 h 5961114"/>
              <a:gd name="connsiteX62" fmla="*/ 23983635 w 24883937"/>
              <a:gd name="connsiteY62" fmla="*/ 1147720 h 5961114"/>
              <a:gd name="connsiteX63" fmla="*/ 24286033 w 24883937"/>
              <a:gd name="connsiteY63" fmla="*/ 1197459 h 5961114"/>
              <a:gd name="connsiteX64" fmla="*/ 24524173 w 24883937"/>
              <a:gd name="connsiteY64" fmla="*/ 1163139 h 5961114"/>
              <a:gd name="connsiteX65" fmla="*/ 24839173 w 24883937"/>
              <a:gd name="connsiteY65" fmla="*/ 1310864 h 5961114"/>
              <a:gd name="connsiteX66" fmla="*/ 24851773 w 24883937"/>
              <a:gd name="connsiteY66" fmla="*/ 1917306 h 5961114"/>
              <a:gd name="connsiteX67" fmla="*/ 24859711 w 24883937"/>
              <a:gd name="connsiteY67" fmla="*/ 3016412 h 5961114"/>
              <a:gd name="connsiteX68" fmla="*/ 24883775 w 24883937"/>
              <a:gd name="connsiteY68" fmla="*/ 3357248 h 5961114"/>
              <a:gd name="connsiteX69" fmla="*/ 24851393 w 24883937"/>
              <a:gd name="connsiteY69" fmla="*/ 4430489 h 5961114"/>
              <a:gd name="connsiteX70" fmla="*/ 24784898 w 24883937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83937" h="5961114">
                <a:moveTo>
                  <a:pt x="47960" y="5961114"/>
                </a:moveTo>
                <a:cubicBezTo>
                  <a:pt x="42794" y="4621022"/>
                  <a:pt x="8624" y="5468836"/>
                  <a:pt x="182" y="4128869"/>
                </a:cubicBezTo>
                <a:cubicBezTo>
                  <a:pt x="-3220" y="3587088"/>
                  <a:pt x="42186" y="3078088"/>
                  <a:pt x="33996" y="2536306"/>
                </a:cubicBezTo>
                <a:cubicBezTo>
                  <a:pt x="28956" y="2204300"/>
                  <a:pt x="39162" y="1871919"/>
                  <a:pt x="27948" y="1540285"/>
                </a:cubicBezTo>
                <a:cubicBezTo>
                  <a:pt x="23538" y="1404746"/>
                  <a:pt x="82758" y="1347671"/>
                  <a:pt x="200441" y="1315340"/>
                </a:cubicBezTo>
                <a:cubicBezTo>
                  <a:pt x="337655" y="1278036"/>
                  <a:pt x="471719" y="1227551"/>
                  <a:pt x="610318" y="1196091"/>
                </a:cubicBezTo>
                <a:cubicBezTo>
                  <a:pt x="687934" y="1178682"/>
                  <a:pt x="775630" y="1171222"/>
                  <a:pt x="851608" y="1188879"/>
                </a:cubicBezTo>
                <a:cubicBezTo>
                  <a:pt x="990207" y="1221458"/>
                  <a:pt x="1121247" y="1267964"/>
                  <a:pt x="1270935" y="1232525"/>
                </a:cubicBezTo>
                <a:cubicBezTo>
                  <a:pt x="1365560" y="1210143"/>
                  <a:pt x="1470392" y="1217728"/>
                  <a:pt x="1569302" y="1226432"/>
                </a:cubicBezTo>
                <a:cubicBezTo>
                  <a:pt x="1731841" y="1240856"/>
                  <a:pt x="1903201" y="1213251"/>
                  <a:pt x="2051251" y="1311485"/>
                </a:cubicBezTo>
                <a:cubicBezTo>
                  <a:pt x="2059441" y="1316832"/>
                  <a:pt x="2073931" y="1312605"/>
                  <a:pt x="2085648" y="1312977"/>
                </a:cubicBezTo>
                <a:cubicBezTo>
                  <a:pt x="2255496" y="1318822"/>
                  <a:pt x="2423454" y="1390943"/>
                  <a:pt x="2596073" y="1325412"/>
                </a:cubicBezTo>
                <a:cubicBezTo>
                  <a:pt x="2618123" y="1317206"/>
                  <a:pt x="2648741" y="1334490"/>
                  <a:pt x="2675453" y="1334614"/>
                </a:cubicBezTo>
                <a:cubicBezTo>
                  <a:pt x="2770079" y="1334614"/>
                  <a:pt x="2866846" y="1344935"/>
                  <a:pt x="2958574" y="1328645"/>
                </a:cubicBezTo>
                <a:cubicBezTo>
                  <a:pt x="3075754" y="1307879"/>
                  <a:pt x="3190791" y="1269829"/>
                  <a:pt x="3303687" y="1230784"/>
                </a:cubicBezTo>
                <a:cubicBezTo>
                  <a:pt x="3493695" y="1164880"/>
                  <a:pt x="3694286" y="1114768"/>
                  <a:pt x="3866276" y="1016783"/>
                </a:cubicBezTo>
                <a:cubicBezTo>
                  <a:pt x="4067875" y="902134"/>
                  <a:pt x="4279177" y="834738"/>
                  <a:pt x="4500180" y="780523"/>
                </a:cubicBezTo>
                <a:cubicBezTo>
                  <a:pt x="4630590" y="748690"/>
                  <a:pt x="4757850" y="691863"/>
                  <a:pt x="4889519" y="681791"/>
                </a:cubicBezTo>
                <a:cubicBezTo>
                  <a:pt x="5044247" y="669356"/>
                  <a:pt x="5207920" y="659035"/>
                  <a:pt x="5350930" y="754161"/>
                </a:cubicBezTo>
                <a:cubicBezTo>
                  <a:pt x="5372602" y="768585"/>
                  <a:pt x="5410654" y="760502"/>
                  <a:pt x="5441146" y="760130"/>
                </a:cubicBezTo>
                <a:lnTo>
                  <a:pt x="6018224" y="751922"/>
                </a:lnTo>
                <a:lnTo>
                  <a:pt x="6527641" y="750804"/>
                </a:lnTo>
                <a:lnTo>
                  <a:pt x="7359238" y="742348"/>
                </a:lnTo>
                <a:cubicBezTo>
                  <a:pt x="7518880" y="742348"/>
                  <a:pt x="7684696" y="784004"/>
                  <a:pt x="7821406" y="658165"/>
                </a:cubicBezTo>
                <a:cubicBezTo>
                  <a:pt x="7836651" y="644238"/>
                  <a:pt x="7865001" y="638642"/>
                  <a:pt x="7887177" y="638518"/>
                </a:cubicBezTo>
                <a:cubicBezTo>
                  <a:pt x="8049717" y="637523"/>
                  <a:pt x="8182520" y="547993"/>
                  <a:pt x="8284706" y="450878"/>
                </a:cubicBezTo>
                <a:cubicBezTo>
                  <a:pt x="8471437" y="273310"/>
                  <a:pt x="8701765" y="256896"/>
                  <a:pt x="8927304" y="241228"/>
                </a:cubicBezTo>
                <a:cubicBezTo>
                  <a:pt x="9209544" y="221457"/>
                  <a:pt x="9491782" y="228793"/>
                  <a:pt x="9731560" y="48489"/>
                </a:cubicBezTo>
                <a:cubicBezTo>
                  <a:pt x="9849243" y="-40294"/>
                  <a:pt x="9962895" y="8326"/>
                  <a:pt x="10064200" y="71121"/>
                </a:cubicBezTo>
                <a:cubicBezTo>
                  <a:pt x="10165503" y="133917"/>
                  <a:pt x="10133499" y="231654"/>
                  <a:pt x="10105653" y="327649"/>
                </a:cubicBezTo>
                <a:cubicBezTo>
                  <a:pt x="10060545" y="482586"/>
                  <a:pt x="10103385" y="551475"/>
                  <a:pt x="10253829" y="611037"/>
                </a:cubicBezTo>
                <a:cubicBezTo>
                  <a:pt x="10303094" y="630436"/>
                  <a:pt x="10359291" y="653315"/>
                  <a:pt x="10390790" y="691739"/>
                </a:cubicBezTo>
                <a:cubicBezTo>
                  <a:pt x="10518932" y="848168"/>
                  <a:pt x="10689787" y="921160"/>
                  <a:pt x="10878661" y="979851"/>
                </a:cubicBezTo>
                <a:cubicBezTo>
                  <a:pt x="11131416" y="1058439"/>
                  <a:pt x="11376612" y="1160155"/>
                  <a:pt x="11626721" y="1247571"/>
                </a:cubicBezTo>
                <a:cubicBezTo>
                  <a:pt x="11775275" y="1299548"/>
                  <a:pt x="11926852" y="1343194"/>
                  <a:pt x="12076918" y="1390819"/>
                </a:cubicBezTo>
                <a:cubicBezTo>
                  <a:pt x="12177718" y="1422776"/>
                  <a:pt x="12293637" y="1434216"/>
                  <a:pt x="12376545" y="1491665"/>
                </a:cubicBezTo>
                <a:cubicBezTo>
                  <a:pt x="12635979" y="1671595"/>
                  <a:pt x="12893144" y="1828273"/>
                  <a:pt x="13226665" y="1695968"/>
                </a:cubicBezTo>
                <a:cubicBezTo>
                  <a:pt x="13238131" y="1694015"/>
                  <a:pt x="13249849" y="1696129"/>
                  <a:pt x="13259803" y="1701936"/>
                </a:cubicBezTo>
                <a:cubicBezTo>
                  <a:pt x="13360603" y="1748691"/>
                  <a:pt x="13468332" y="1785622"/>
                  <a:pt x="13560186" y="1845806"/>
                </a:cubicBezTo>
                <a:cubicBezTo>
                  <a:pt x="13748178" y="1968909"/>
                  <a:pt x="13937303" y="2065030"/>
                  <a:pt x="14172167" y="2083558"/>
                </a:cubicBezTo>
                <a:cubicBezTo>
                  <a:pt x="14427693" y="2103702"/>
                  <a:pt x="14679819" y="2187140"/>
                  <a:pt x="14930180" y="2060181"/>
                </a:cubicBezTo>
                <a:cubicBezTo>
                  <a:pt x="14958278" y="2045880"/>
                  <a:pt x="14999227" y="2058938"/>
                  <a:pt x="15032996" y="2052844"/>
                </a:cubicBezTo>
                <a:cubicBezTo>
                  <a:pt x="15095996" y="2041404"/>
                  <a:pt x="15158114" y="2027228"/>
                  <a:pt x="15219476" y="2010442"/>
                </a:cubicBezTo>
                <a:cubicBezTo>
                  <a:pt x="15352405" y="1974133"/>
                  <a:pt x="15484075" y="1935833"/>
                  <a:pt x="15617004" y="1897659"/>
                </a:cubicBezTo>
                <a:cubicBezTo>
                  <a:pt x="15743004" y="2023374"/>
                  <a:pt x="15881603" y="1976868"/>
                  <a:pt x="16022598" y="1930238"/>
                </a:cubicBezTo>
                <a:cubicBezTo>
                  <a:pt x="16045529" y="1922653"/>
                  <a:pt x="16075769" y="1935087"/>
                  <a:pt x="16102355" y="1939315"/>
                </a:cubicBezTo>
                <a:cubicBezTo>
                  <a:pt x="16355740" y="1979355"/>
                  <a:pt x="16611897" y="2007209"/>
                  <a:pt x="16861629" y="2063663"/>
                </a:cubicBezTo>
                <a:cubicBezTo>
                  <a:pt x="17102163" y="2117629"/>
                  <a:pt x="17325433" y="2083309"/>
                  <a:pt x="17556265" y="2018151"/>
                </a:cubicBezTo>
                <a:cubicBezTo>
                  <a:pt x="17667019" y="1986940"/>
                  <a:pt x="17792641" y="2009074"/>
                  <a:pt x="17911207" y="2002111"/>
                </a:cubicBezTo>
                <a:cubicBezTo>
                  <a:pt x="18101341" y="1990795"/>
                  <a:pt x="18312515" y="2022628"/>
                  <a:pt x="18476567" y="1950880"/>
                </a:cubicBezTo>
                <a:cubicBezTo>
                  <a:pt x="18761201" y="1826532"/>
                  <a:pt x="19083759" y="1772690"/>
                  <a:pt x="19322907" y="1547248"/>
                </a:cubicBezTo>
                <a:cubicBezTo>
                  <a:pt x="19385907" y="1487561"/>
                  <a:pt x="19499305" y="1482587"/>
                  <a:pt x="19571127" y="1428497"/>
                </a:cubicBezTo>
                <a:cubicBezTo>
                  <a:pt x="19772725" y="1276171"/>
                  <a:pt x="19986925" y="1288232"/>
                  <a:pt x="20197345" y="1381493"/>
                </a:cubicBezTo>
                <a:cubicBezTo>
                  <a:pt x="20353457" y="1450754"/>
                  <a:pt x="20491553" y="1558812"/>
                  <a:pt x="20642753" y="1640384"/>
                </a:cubicBezTo>
                <a:cubicBezTo>
                  <a:pt x="20681687" y="1661399"/>
                  <a:pt x="20740025" y="1652819"/>
                  <a:pt x="20788785" y="1648715"/>
                </a:cubicBezTo>
                <a:cubicBezTo>
                  <a:pt x="20848635" y="1644363"/>
                  <a:pt x="20907857" y="1631307"/>
                  <a:pt x="20967455" y="1622354"/>
                </a:cubicBezTo>
                <a:cubicBezTo>
                  <a:pt x="21011681" y="1615888"/>
                  <a:pt x="21059309" y="1618002"/>
                  <a:pt x="21099753" y="1602085"/>
                </a:cubicBezTo>
                <a:cubicBezTo>
                  <a:pt x="21219705" y="1555082"/>
                  <a:pt x="21332853" y="1487561"/>
                  <a:pt x="21455829" y="1452868"/>
                </a:cubicBezTo>
                <a:cubicBezTo>
                  <a:pt x="21655159" y="1396415"/>
                  <a:pt x="21855373" y="1333122"/>
                  <a:pt x="22070707" y="1373162"/>
                </a:cubicBezTo>
                <a:cubicBezTo>
                  <a:pt x="22315777" y="1418797"/>
                  <a:pt x="22543835" y="1370427"/>
                  <a:pt x="22740019" y="1214246"/>
                </a:cubicBezTo>
                <a:cubicBezTo>
                  <a:pt x="22883783" y="1099598"/>
                  <a:pt x="23114363" y="1079080"/>
                  <a:pt x="23269217" y="1168113"/>
                </a:cubicBezTo>
                <a:cubicBezTo>
                  <a:pt x="23378457" y="1230287"/>
                  <a:pt x="23501181" y="1238867"/>
                  <a:pt x="23611683" y="1177066"/>
                </a:cubicBezTo>
                <a:cubicBezTo>
                  <a:pt x="23734659" y="1108427"/>
                  <a:pt x="23858391" y="1131306"/>
                  <a:pt x="23983635" y="1147720"/>
                </a:cubicBezTo>
                <a:cubicBezTo>
                  <a:pt x="24084433" y="1160901"/>
                  <a:pt x="24184227" y="1192858"/>
                  <a:pt x="24286033" y="1197459"/>
                </a:cubicBezTo>
                <a:cubicBezTo>
                  <a:pt x="24364783" y="1201314"/>
                  <a:pt x="24445675" y="1179926"/>
                  <a:pt x="24524173" y="1163139"/>
                </a:cubicBezTo>
                <a:cubicBezTo>
                  <a:pt x="24679277" y="1129814"/>
                  <a:pt x="24834005" y="1196340"/>
                  <a:pt x="24839173" y="1310864"/>
                </a:cubicBezTo>
                <a:cubicBezTo>
                  <a:pt x="24848749" y="1512804"/>
                  <a:pt x="24850387" y="1715117"/>
                  <a:pt x="24851773" y="1917306"/>
                </a:cubicBezTo>
                <a:cubicBezTo>
                  <a:pt x="24855175" y="2283757"/>
                  <a:pt x="24854417" y="2650084"/>
                  <a:pt x="24859711" y="3016412"/>
                </a:cubicBezTo>
                <a:cubicBezTo>
                  <a:pt x="24861349" y="3130189"/>
                  <a:pt x="24886169" y="3243967"/>
                  <a:pt x="24883775" y="3357248"/>
                </a:cubicBezTo>
                <a:cubicBezTo>
                  <a:pt x="24875963" y="3715119"/>
                  <a:pt x="24852401" y="4072742"/>
                  <a:pt x="24851393" y="4430489"/>
                </a:cubicBezTo>
                <a:cubicBezTo>
                  <a:pt x="24851393" y="4576846"/>
                  <a:pt x="24762346" y="5602771"/>
                  <a:pt x="24784898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Här är det plats för avslutande text</a:t>
            </a:r>
          </a:p>
        </p:txBody>
      </p:sp>
      <p:grpSp>
        <p:nvGrpSpPr>
          <p:cNvPr id="15" name="Gruppera">
            <a:extLst>
              <a:ext uri="{FF2B5EF4-FFF2-40B4-BE49-F238E27FC236}">
                <a16:creationId xmlns:a16="http://schemas.microsoft.com/office/drawing/2014/main" id="{C7C217AE-3762-4293-87F9-5F721C9AC1D1}"/>
              </a:ext>
            </a:extLst>
          </p:cNvPr>
          <p:cNvGrpSpPr/>
          <p:nvPr userDrawn="1"/>
        </p:nvGrpSpPr>
        <p:grpSpPr>
          <a:xfrm>
            <a:off x="4972919" y="5472299"/>
            <a:ext cx="2291904" cy="881582"/>
            <a:chOff x="0" y="0"/>
            <a:chExt cx="4583806" cy="1763161"/>
          </a:xfrm>
        </p:grpSpPr>
        <p:pic>
          <p:nvPicPr>
            <p:cNvPr id="16" name="Nya_VARMLAND_svart.pdf" descr="Nya_VARMLAND_svart.pdf">
              <a:extLst>
                <a:ext uri="{FF2B5EF4-FFF2-40B4-BE49-F238E27FC236}">
                  <a16:creationId xmlns:a16="http://schemas.microsoft.com/office/drawing/2014/main" id="{658DABD9-DBC3-4339-8466-8767167C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86" y="906965"/>
              <a:ext cx="3893834" cy="856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Bild" descr="Bild">
              <a:extLst>
                <a:ext uri="{FF2B5EF4-FFF2-40B4-BE49-F238E27FC236}">
                  <a16:creationId xmlns:a16="http://schemas.microsoft.com/office/drawing/2014/main" id="{6D012BA9-8A83-4D57-84A4-6E45DE40F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83807" cy="1163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43859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b. Rubrikbild-Varma välkomnan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Här är det plats för avslutande 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465342-36FA-1F4F-B560-961C2C468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07B09943-B0D3-0140-9376-E0BBC24190E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898" y="5594401"/>
            <a:ext cx="2308303" cy="408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9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c. Rubrikbild-Vill våga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Här är det plats för avslutande text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70910198-069E-4745-85C6-0241099494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800DB85-30C5-9A49-A4AC-1E2B6DB8A64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6088" y="5489380"/>
            <a:ext cx="2188752" cy="63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4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5d. Rubrikbild-endast logotyp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 8">
            <a:extLst>
              <a:ext uri="{FF2B5EF4-FFF2-40B4-BE49-F238E27FC236}">
                <a16:creationId xmlns:a16="http://schemas.microsoft.com/office/drawing/2014/main" id="{330CF3CB-98B7-4ABD-9305-B0567CC6FE8B}"/>
              </a:ext>
            </a:extLst>
          </p:cNvPr>
          <p:cNvSpPr/>
          <p:nvPr/>
        </p:nvSpPr>
        <p:spPr>
          <a:xfrm>
            <a:off x="-16576" y="4081200"/>
            <a:ext cx="12428110" cy="2980557"/>
          </a:xfrm>
          <a:custGeom>
            <a:avLst/>
            <a:gdLst>
              <a:gd name="connsiteX0" fmla="*/ 65485 w 24887808"/>
              <a:gd name="connsiteY0" fmla="*/ 10805002 h 10805528"/>
              <a:gd name="connsiteX1" fmla="*/ 52885 w 24887808"/>
              <a:gd name="connsiteY1" fmla="*/ 8181274 h 10805528"/>
              <a:gd name="connsiteX2" fmla="*/ 37765 w 24887808"/>
              <a:gd name="connsiteY2" fmla="*/ 4161000 h 10805528"/>
              <a:gd name="connsiteX3" fmla="*/ 6265 w 24887808"/>
              <a:gd name="connsiteY3" fmla="*/ 2535780 h 10805528"/>
              <a:gd name="connsiteX4" fmla="*/ 217 w 24887808"/>
              <a:gd name="connsiteY4" fmla="*/ 1539759 h 10805528"/>
              <a:gd name="connsiteX5" fmla="*/ 172710 w 24887808"/>
              <a:gd name="connsiteY5" fmla="*/ 1314814 h 10805528"/>
              <a:gd name="connsiteX6" fmla="*/ 582587 w 24887808"/>
              <a:gd name="connsiteY6" fmla="*/ 1195565 h 10805528"/>
              <a:gd name="connsiteX7" fmla="*/ 823877 w 24887808"/>
              <a:gd name="connsiteY7" fmla="*/ 1188353 h 10805528"/>
              <a:gd name="connsiteX8" fmla="*/ 1243204 w 24887808"/>
              <a:gd name="connsiteY8" fmla="*/ 1231999 h 10805528"/>
              <a:gd name="connsiteX9" fmla="*/ 1541571 w 24887808"/>
              <a:gd name="connsiteY9" fmla="*/ 1225906 h 10805528"/>
              <a:gd name="connsiteX10" fmla="*/ 2023520 w 24887808"/>
              <a:gd name="connsiteY10" fmla="*/ 1310959 h 10805528"/>
              <a:gd name="connsiteX11" fmla="*/ 2057917 w 24887808"/>
              <a:gd name="connsiteY11" fmla="*/ 1312451 h 10805528"/>
              <a:gd name="connsiteX12" fmla="*/ 2568342 w 24887808"/>
              <a:gd name="connsiteY12" fmla="*/ 1324886 h 10805528"/>
              <a:gd name="connsiteX13" fmla="*/ 2647722 w 24887808"/>
              <a:gd name="connsiteY13" fmla="*/ 1334088 h 10805528"/>
              <a:gd name="connsiteX14" fmla="*/ 2930843 w 24887808"/>
              <a:gd name="connsiteY14" fmla="*/ 1328119 h 10805528"/>
              <a:gd name="connsiteX15" fmla="*/ 3275956 w 24887808"/>
              <a:gd name="connsiteY15" fmla="*/ 1230258 h 10805528"/>
              <a:gd name="connsiteX16" fmla="*/ 3838545 w 24887808"/>
              <a:gd name="connsiteY16" fmla="*/ 1016257 h 10805528"/>
              <a:gd name="connsiteX17" fmla="*/ 4472449 w 24887808"/>
              <a:gd name="connsiteY17" fmla="*/ 779997 h 10805528"/>
              <a:gd name="connsiteX18" fmla="*/ 4861788 w 24887808"/>
              <a:gd name="connsiteY18" fmla="*/ 681265 h 10805528"/>
              <a:gd name="connsiteX19" fmla="*/ 5323199 w 24887808"/>
              <a:gd name="connsiteY19" fmla="*/ 753635 h 10805528"/>
              <a:gd name="connsiteX20" fmla="*/ 5413415 w 24887808"/>
              <a:gd name="connsiteY20" fmla="*/ 759604 h 10805528"/>
              <a:gd name="connsiteX21" fmla="*/ 5990493 w 24887808"/>
              <a:gd name="connsiteY21" fmla="*/ 751396 h 10805528"/>
              <a:gd name="connsiteX22" fmla="*/ 6499910 w 24887808"/>
              <a:gd name="connsiteY22" fmla="*/ 750278 h 10805528"/>
              <a:gd name="connsiteX23" fmla="*/ 7331507 w 24887808"/>
              <a:gd name="connsiteY23" fmla="*/ 741822 h 10805528"/>
              <a:gd name="connsiteX24" fmla="*/ 7793675 w 24887808"/>
              <a:gd name="connsiteY24" fmla="*/ 657639 h 10805528"/>
              <a:gd name="connsiteX25" fmla="*/ 7859446 w 24887808"/>
              <a:gd name="connsiteY25" fmla="*/ 637992 h 10805528"/>
              <a:gd name="connsiteX26" fmla="*/ 8256975 w 24887808"/>
              <a:gd name="connsiteY26" fmla="*/ 450352 h 10805528"/>
              <a:gd name="connsiteX27" fmla="*/ 8899573 w 24887808"/>
              <a:gd name="connsiteY27" fmla="*/ 240702 h 10805528"/>
              <a:gd name="connsiteX28" fmla="*/ 9703829 w 24887808"/>
              <a:gd name="connsiteY28" fmla="*/ 47963 h 10805528"/>
              <a:gd name="connsiteX29" fmla="*/ 10036469 w 24887808"/>
              <a:gd name="connsiteY29" fmla="*/ 70595 h 10805528"/>
              <a:gd name="connsiteX30" fmla="*/ 10077922 w 24887808"/>
              <a:gd name="connsiteY30" fmla="*/ 327123 h 10805528"/>
              <a:gd name="connsiteX31" fmla="*/ 10226098 w 24887808"/>
              <a:gd name="connsiteY31" fmla="*/ 610511 h 10805528"/>
              <a:gd name="connsiteX32" fmla="*/ 10363059 w 24887808"/>
              <a:gd name="connsiteY32" fmla="*/ 691213 h 10805528"/>
              <a:gd name="connsiteX33" fmla="*/ 10850930 w 24887808"/>
              <a:gd name="connsiteY33" fmla="*/ 979325 h 10805528"/>
              <a:gd name="connsiteX34" fmla="*/ 11598990 w 24887808"/>
              <a:gd name="connsiteY34" fmla="*/ 1247045 h 10805528"/>
              <a:gd name="connsiteX35" fmla="*/ 12049187 w 24887808"/>
              <a:gd name="connsiteY35" fmla="*/ 1390293 h 10805528"/>
              <a:gd name="connsiteX36" fmla="*/ 12348814 w 24887808"/>
              <a:gd name="connsiteY36" fmla="*/ 1491139 h 10805528"/>
              <a:gd name="connsiteX37" fmla="*/ 13198934 w 24887808"/>
              <a:gd name="connsiteY37" fmla="*/ 1695442 h 10805528"/>
              <a:gd name="connsiteX38" fmla="*/ 13232072 w 24887808"/>
              <a:gd name="connsiteY38" fmla="*/ 1701410 h 10805528"/>
              <a:gd name="connsiteX39" fmla="*/ 13532455 w 24887808"/>
              <a:gd name="connsiteY39" fmla="*/ 1845280 h 10805528"/>
              <a:gd name="connsiteX40" fmla="*/ 14144436 w 24887808"/>
              <a:gd name="connsiteY40" fmla="*/ 2083032 h 10805528"/>
              <a:gd name="connsiteX41" fmla="*/ 14902449 w 24887808"/>
              <a:gd name="connsiteY41" fmla="*/ 2059655 h 10805528"/>
              <a:gd name="connsiteX42" fmla="*/ 15005265 w 24887808"/>
              <a:gd name="connsiteY42" fmla="*/ 2052318 h 10805528"/>
              <a:gd name="connsiteX43" fmla="*/ 15191745 w 24887808"/>
              <a:gd name="connsiteY43" fmla="*/ 2009916 h 10805528"/>
              <a:gd name="connsiteX44" fmla="*/ 15589273 w 24887808"/>
              <a:gd name="connsiteY44" fmla="*/ 1897133 h 10805528"/>
              <a:gd name="connsiteX45" fmla="*/ 15994867 w 24887808"/>
              <a:gd name="connsiteY45" fmla="*/ 1929712 h 10805528"/>
              <a:gd name="connsiteX46" fmla="*/ 16074624 w 24887808"/>
              <a:gd name="connsiteY46" fmla="*/ 1938789 h 10805528"/>
              <a:gd name="connsiteX47" fmla="*/ 16833898 w 24887808"/>
              <a:gd name="connsiteY47" fmla="*/ 2063137 h 10805528"/>
              <a:gd name="connsiteX48" fmla="*/ 17528534 w 24887808"/>
              <a:gd name="connsiteY48" fmla="*/ 2017625 h 10805528"/>
              <a:gd name="connsiteX49" fmla="*/ 17883476 w 24887808"/>
              <a:gd name="connsiteY49" fmla="*/ 2001585 h 10805528"/>
              <a:gd name="connsiteX50" fmla="*/ 18448836 w 24887808"/>
              <a:gd name="connsiteY50" fmla="*/ 1950354 h 10805528"/>
              <a:gd name="connsiteX51" fmla="*/ 19295176 w 24887808"/>
              <a:gd name="connsiteY51" fmla="*/ 1546722 h 10805528"/>
              <a:gd name="connsiteX52" fmla="*/ 19543396 w 24887808"/>
              <a:gd name="connsiteY52" fmla="*/ 1427971 h 10805528"/>
              <a:gd name="connsiteX53" fmla="*/ 20169614 w 24887808"/>
              <a:gd name="connsiteY53" fmla="*/ 1380967 h 10805528"/>
              <a:gd name="connsiteX54" fmla="*/ 20615022 w 24887808"/>
              <a:gd name="connsiteY54" fmla="*/ 1639858 h 10805528"/>
              <a:gd name="connsiteX55" fmla="*/ 20761054 w 24887808"/>
              <a:gd name="connsiteY55" fmla="*/ 1648189 h 10805528"/>
              <a:gd name="connsiteX56" fmla="*/ 20939724 w 24887808"/>
              <a:gd name="connsiteY56" fmla="*/ 1621828 h 10805528"/>
              <a:gd name="connsiteX57" fmla="*/ 21072022 w 24887808"/>
              <a:gd name="connsiteY57" fmla="*/ 1601559 h 10805528"/>
              <a:gd name="connsiteX58" fmla="*/ 21428098 w 24887808"/>
              <a:gd name="connsiteY58" fmla="*/ 1452342 h 10805528"/>
              <a:gd name="connsiteX59" fmla="*/ 22042976 w 24887808"/>
              <a:gd name="connsiteY59" fmla="*/ 1372636 h 10805528"/>
              <a:gd name="connsiteX60" fmla="*/ 22712288 w 24887808"/>
              <a:gd name="connsiteY60" fmla="*/ 1213720 h 10805528"/>
              <a:gd name="connsiteX61" fmla="*/ 23241486 w 24887808"/>
              <a:gd name="connsiteY61" fmla="*/ 1167587 h 10805528"/>
              <a:gd name="connsiteX62" fmla="*/ 23583952 w 24887808"/>
              <a:gd name="connsiteY62" fmla="*/ 1176540 h 10805528"/>
              <a:gd name="connsiteX63" fmla="*/ 23955904 w 24887808"/>
              <a:gd name="connsiteY63" fmla="*/ 1147194 h 10805528"/>
              <a:gd name="connsiteX64" fmla="*/ 24258302 w 24887808"/>
              <a:gd name="connsiteY64" fmla="*/ 1196933 h 10805528"/>
              <a:gd name="connsiteX65" fmla="*/ 24496442 w 24887808"/>
              <a:gd name="connsiteY65" fmla="*/ 1162613 h 10805528"/>
              <a:gd name="connsiteX66" fmla="*/ 24811442 w 24887808"/>
              <a:gd name="connsiteY66" fmla="*/ 1310338 h 10805528"/>
              <a:gd name="connsiteX67" fmla="*/ 24824042 w 24887808"/>
              <a:gd name="connsiteY67" fmla="*/ 1916780 h 10805528"/>
              <a:gd name="connsiteX68" fmla="*/ 24831980 w 24887808"/>
              <a:gd name="connsiteY68" fmla="*/ 3015886 h 10805528"/>
              <a:gd name="connsiteX69" fmla="*/ 24856044 w 24887808"/>
              <a:gd name="connsiteY69" fmla="*/ 3356722 h 10805528"/>
              <a:gd name="connsiteX70" fmla="*/ 24823662 w 24887808"/>
              <a:gd name="connsiteY70" fmla="*/ 4429963 h 10805528"/>
              <a:gd name="connsiteX71" fmla="*/ 24887796 w 24887808"/>
              <a:gd name="connsiteY71" fmla="*/ 10712487 h 10805528"/>
              <a:gd name="connsiteX0" fmla="*/ 65497 w 27173808"/>
              <a:gd name="connsiteY0" fmla="*/ 10805528 h 10805528"/>
              <a:gd name="connsiteX1" fmla="*/ 52897 w 27173808"/>
              <a:gd name="connsiteY1" fmla="*/ 8181800 h 10805528"/>
              <a:gd name="connsiteX2" fmla="*/ 37777 w 27173808"/>
              <a:gd name="connsiteY2" fmla="*/ 4161526 h 10805528"/>
              <a:gd name="connsiteX3" fmla="*/ 6277 w 27173808"/>
              <a:gd name="connsiteY3" fmla="*/ 2536306 h 10805528"/>
              <a:gd name="connsiteX4" fmla="*/ 229 w 27173808"/>
              <a:gd name="connsiteY4" fmla="*/ 1540285 h 10805528"/>
              <a:gd name="connsiteX5" fmla="*/ 172722 w 27173808"/>
              <a:gd name="connsiteY5" fmla="*/ 1315340 h 10805528"/>
              <a:gd name="connsiteX6" fmla="*/ 582599 w 27173808"/>
              <a:gd name="connsiteY6" fmla="*/ 1196091 h 10805528"/>
              <a:gd name="connsiteX7" fmla="*/ 823889 w 27173808"/>
              <a:gd name="connsiteY7" fmla="*/ 1188879 h 10805528"/>
              <a:gd name="connsiteX8" fmla="*/ 1243216 w 27173808"/>
              <a:gd name="connsiteY8" fmla="*/ 1232525 h 10805528"/>
              <a:gd name="connsiteX9" fmla="*/ 1541583 w 27173808"/>
              <a:gd name="connsiteY9" fmla="*/ 1226432 h 10805528"/>
              <a:gd name="connsiteX10" fmla="*/ 2023532 w 27173808"/>
              <a:gd name="connsiteY10" fmla="*/ 1311485 h 10805528"/>
              <a:gd name="connsiteX11" fmla="*/ 2057929 w 27173808"/>
              <a:gd name="connsiteY11" fmla="*/ 1312977 h 10805528"/>
              <a:gd name="connsiteX12" fmla="*/ 2568354 w 27173808"/>
              <a:gd name="connsiteY12" fmla="*/ 1325412 h 10805528"/>
              <a:gd name="connsiteX13" fmla="*/ 2647734 w 27173808"/>
              <a:gd name="connsiteY13" fmla="*/ 1334614 h 10805528"/>
              <a:gd name="connsiteX14" fmla="*/ 2930855 w 27173808"/>
              <a:gd name="connsiteY14" fmla="*/ 1328645 h 10805528"/>
              <a:gd name="connsiteX15" fmla="*/ 3275968 w 27173808"/>
              <a:gd name="connsiteY15" fmla="*/ 1230784 h 10805528"/>
              <a:gd name="connsiteX16" fmla="*/ 3838557 w 27173808"/>
              <a:gd name="connsiteY16" fmla="*/ 1016783 h 10805528"/>
              <a:gd name="connsiteX17" fmla="*/ 4472461 w 27173808"/>
              <a:gd name="connsiteY17" fmla="*/ 780523 h 10805528"/>
              <a:gd name="connsiteX18" fmla="*/ 4861800 w 27173808"/>
              <a:gd name="connsiteY18" fmla="*/ 681791 h 10805528"/>
              <a:gd name="connsiteX19" fmla="*/ 5323211 w 27173808"/>
              <a:gd name="connsiteY19" fmla="*/ 754161 h 10805528"/>
              <a:gd name="connsiteX20" fmla="*/ 5413427 w 27173808"/>
              <a:gd name="connsiteY20" fmla="*/ 760130 h 10805528"/>
              <a:gd name="connsiteX21" fmla="*/ 5990505 w 27173808"/>
              <a:gd name="connsiteY21" fmla="*/ 751922 h 10805528"/>
              <a:gd name="connsiteX22" fmla="*/ 6499922 w 27173808"/>
              <a:gd name="connsiteY22" fmla="*/ 750804 h 10805528"/>
              <a:gd name="connsiteX23" fmla="*/ 7331519 w 27173808"/>
              <a:gd name="connsiteY23" fmla="*/ 742348 h 10805528"/>
              <a:gd name="connsiteX24" fmla="*/ 7793687 w 27173808"/>
              <a:gd name="connsiteY24" fmla="*/ 658165 h 10805528"/>
              <a:gd name="connsiteX25" fmla="*/ 7859458 w 27173808"/>
              <a:gd name="connsiteY25" fmla="*/ 638518 h 10805528"/>
              <a:gd name="connsiteX26" fmla="*/ 8256987 w 27173808"/>
              <a:gd name="connsiteY26" fmla="*/ 450878 h 10805528"/>
              <a:gd name="connsiteX27" fmla="*/ 8899585 w 27173808"/>
              <a:gd name="connsiteY27" fmla="*/ 241228 h 10805528"/>
              <a:gd name="connsiteX28" fmla="*/ 9703841 w 27173808"/>
              <a:gd name="connsiteY28" fmla="*/ 48489 h 10805528"/>
              <a:gd name="connsiteX29" fmla="*/ 10036481 w 27173808"/>
              <a:gd name="connsiteY29" fmla="*/ 71121 h 10805528"/>
              <a:gd name="connsiteX30" fmla="*/ 10077934 w 27173808"/>
              <a:gd name="connsiteY30" fmla="*/ 327649 h 10805528"/>
              <a:gd name="connsiteX31" fmla="*/ 10226110 w 27173808"/>
              <a:gd name="connsiteY31" fmla="*/ 611037 h 10805528"/>
              <a:gd name="connsiteX32" fmla="*/ 10363071 w 27173808"/>
              <a:gd name="connsiteY32" fmla="*/ 691739 h 10805528"/>
              <a:gd name="connsiteX33" fmla="*/ 10850942 w 27173808"/>
              <a:gd name="connsiteY33" fmla="*/ 979851 h 10805528"/>
              <a:gd name="connsiteX34" fmla="*/ 11599002 w 27173808"/>
              <a:gd name="connsiteY34" fmla="*/ 1247571 h 10805528"/>
              <a:gd name="connsiteX35" fmla="*/ 12049199 w 27173808"/>
              <a:gd name="connsiteY35" fmla="*/ 1390819 h 10805528"/>
              <a:gd name="connsiteX36" fmla="*/ 12348826 w 27173808"/>
              <a:gd name="connsiteY36" fmla="*/ 1491665 h 10805528"/>
              <a:gd name="connsiteX37" fmla="*/ 13198946 w 27173808"/>
              <a:gd name="connsiteY37" fmla="*/ 1695968 h 10805528"/>
              <a:gd name="connsiteX38" fmla="*/ 13232084 w 27173808"/>
              <a:gd name="connsiteY38" fmla="*/ 1701936 h 10805528"/>
              <a:gd name="connsiteX39" fmla="*/ 13532467 w 27173808"/>
              <a:gd name="connsiteY39" fmla="*/ 1845806 h 10805528"/>
              <a:gd name="connsiteX40" fmla="*/ 14144448 w 27173808"/>
              <a:gd name="connsiteY40" fmla="*/ 2083558 h 10805528"/>
              <a:gd name="connsiteX41" fmla="*/ 14902461 w 27173808"/>
              <a:gd name="connsiteY41" fmla="*/ 2060181 h 10805528"/>
              <a:gd name="connsiteX42" fmla="*/ 15005277 w 27173808"/>
              <a:gd name="connsiteY42" fmla="*/ 2052844 h 10805528"/>
              <a:gd name="connsiteX43" fmla="*/ 15191757 w 27173808"/>
              <a:gd name="connsiteY43" fmla="*/ 2010442 h 10805528"/>
              <a:gd name="connsiteX44" fmla="*/ 15589285 w 27173808"/>
              <a:gd name="connsiteY44" fmla="*/ 1897659 h 10805528"/>
              <a:gd name="connsiteX45" fmla="*/ 15994879 w 27173808"/>
              <a:gd name="connsiteY45" fmla="*/ 1930238 h 10805528"/>
              <a:gd name="connsiteX46" fmla="*/ 16074636 w 27173808"/>
              <a:gd name="connsiteY46" fmla="*/ 1939315 h 10805528"/>
              <a:gd name="connsiteX47" fmla="*/ 16833910 w 27173808"/>
              <a:gd name="connsiteY47" fmla="*/ 2063663 h 10805528"/>
              <a:gd name="connsiteX48" fmla="*/ 17528546 w 27173808"/>
              <a:gd name="connsiteY48" fmla="*/ 2018151 h 10805528"/>
              <a:gd name="connsiteX49" fmla="*/ 17883488 w 27173808"/>
              <a:gd name="connsiteY49" fmla="*/ 2002111 h 10805528"/>
              <a:gd name="connsiteX50" fmla="*/ 18448848 w 27173808"/>
              <a:gd name="connsiteY50" fmla="*/ 1950880 h 10805528"/>
              <a:gd name="connsiteX51" fmla="*/ 19295188 w 27173808"/>
              <a:gd name="connsiteY51" fmla="*/ 1547248 h 10805528"/>
              <a:gd name="connsiteX52" fmla="*/ 19543408 w 27173808"/>
              <a:gd name="connsiteY52" fmla="*/ 1428497 h 10805528"/>
              <a:gd name="connsiteX53" fmla="*/ 20169626 w 27173808"/>
              <a:gd name="connsiteY53" fmla="*/ 1381493 h 10805528"/>
              <a:gd name="connsiteX54" fmla="*/ 20615034 w 27173808"/>
              <a:gd name="connsiteY54" fmla="*/ 1640384 h 10805528"/>
              <a:gd name="connsiteX55" fmla="*/ 20761066 w 27173808"/>
              <a:gd name="connsiteY55" fmla="*/ 1648715 h 10805528"/>
              <a:gd name="connsiteX56" fmla="*/ 20939736 w 27173808"/>
              <a:gd name="connsiteY56" fmla="*/ 1622354 h 10805528"/>
              <a:gd name="connsiteX57" fmla="*/ 21072034 w 27173808"/>
              <a:gd name="connsiteY57" fmla="*/ 1602085 h 10805528"/>
              <a:gd name="connsiteX58" fmla="*/ 21428110 w 27173808"/>
              <a:gd name="connsiteY58" fmla="*/ 1452868 h 10805528"/>
              <a:gd name="connsiteX59" fmla="*/ 22042988 w 27173808"/>
              <a:gd name="connsiteY59" fmla="*/ 1373162 h 10805528"/>
              <a:gd name="connsiteX60" fmla="*/ 22712300 w 27173808"/>
              <a:gd name="connsiteY60" fmla="*/ 1214246 h 10805528"/>
              <a:gd name="connsiteX61" fmla="*/ 23241498 w 27173808"/>
              <a:gd name="connsiteY61" fmla="*/ 1168113 h 10805528"/>
              <a:gd name="connsiteX62" fmla="*/ 23583964 w 27173808"/>
              <a:gd name="connsiteY62" fmla="*/ 1177066 h 10805528"/>
              <a:gd name="connsiteX63" fmla="*/ 23955916 w 27173808"/>
              <a:gd name="connsiteY63" fmla="*/ 1147720 h 10805528"/>
              <a:gd name="connsiteX64" fmla="*/ 24258314 w 27173808"/>
              <a:gd name="connsiteY64" fmla="*/ 1197459 h 10805528"/>
              <a:gd name="connsiteX65" fmla="*/ 24496454 w 27173808"/>
              <a:gd name="connsiteY65" fmla="*/ 1163139 h 10805528"/>
              <a:gd name="connsiteX66" fmla="*/ 24811454 w 27173808"/>
              <a:gd name="connsiteY66" fmla="*/ 1310864 h 10805528"/>
              <a:gd name="connsiteX67" fmla="*/ 24824054 w 27173808"/>
              <a:gd name="connsiteY67" fmla="*/ 1917306 h 10805528"/>
              <a:gd name="connsiteX68" fmla="*/ 24831992 w 27173808"/>
              <a:gd name="connsiteY68" fmla="*/ 3016412 h 10805528"/>
              <a:gd name="connsiteX69" fmla="*/ 24856056 w 27173808"/>
              <a:gd name="connsiteY69" fmla="*/ 3357248 h 10805528"/>
              <a:gd name="connsiteX70" fmla="*/ 24823674 w 27173808"/>
              <a:gd name="connsiteY70" fmla="*/ 4430489 h 10805528"/>
              <a:gd name="connsiteX71" fmla="*/ 27173808 w 27173808"/>
              <a:gd name="connsiteY71" fmla="*/ 5520527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3352922 w 24856218"/>
              <a:gd name="connsiteY71" fmla="*/ 4736756 h 10805528"/>
              <a:gd name="connsiteX0" fmla="*/ 65497 w 24856218"/>
              <a:gd name="connsiteY0" fmla="*/ 10805528 h 10805528"/>
              <a:gd name="connsiteX1" fmla="*/ 52897 w 24856218"/>
              <a:gd name="connsiteY1" fmla="*/ 8181800 h 10805528"/>
              <a:gd name="connsiteX2" fmla="*/ 37777 w 24856218"/>
              <a:gd name="connsiteY2" fmla="*/ 4161526 h 10805528"/>
              <a:gd name="connsiteX3" fmla="*/ 6277 w 24856218"/>
              <a:gd name="connsiteY3" fmla="*/ 2536306 h 10805528"/>
              <a:gd name="connsiteX4" fmla="*/ 229 w 24856218"/>
              <a:gd name="connsiteY4" fmla="*/ 1540285 h 10805528"/>
              <a:gd name="connsiteX5" fmla="*/ 172722 w 24856218"/>
              <a:gd name="connsiteY5" fmla="*/ 1315340 h 10805528"/>
              <a:gd name="connsiteX6" fmla="*/ 582599 w 24856218"/>
              <a:gd name="connsiteY6" fmla="*/ 1196091 h 10805528"/>
              <a:gd name="connsiteX7" fmla="*/ 823889 w 24856218"/>
              <a:gd name="connsiteY7" fmla="*/ 1188879 h 10805528"/>
              <a:gd name="connsiteX8" fmla="*/ 1243216 w 24856218"/>
              <a:gd name="connsiteY8" fmla="*/ 1232525 h 10805528"/>
              <a:gd name="connsiteX9" fmla="*/ 1541583 w 24856218"/>
              <a:gd name="connsiteY9" fmla="*/ 1226432 h 10805528"/>
              <a:gd name="connsiteX10" fmla="*/ 2023532 w 24856218"/>
              <a:gd name="connsiteY10" fmla="*/ 1311485 h 10805528"/>
              <a:gd name="connsiteX11" fmla="*/ 2057929 w 24856218"/>
              <a:gd name="connsiteY11" fmla="*/ 1312977 h 10805528"/>
              <a:gd name="connsiteX12" fmla="*/ 2568354 w 24856218"/>
              <a:gd name="connsiteY12" fmla="*/ 1325412 h 10805528"/>
              <a:gd name="connsiteX13" fmla="*/ 2647734 w 24856218"/>
              <a:gd name="connsiteY13" fmla="*/ 1334614 h 10805528"/>
              <a:gd name="connsiteX14" fmla="*/ 2930855 w 24856218"/>
              <a:gd name="connsiteY14" fmla="*/ 1328645 h 10805528"/>
              <a:gd name="connsiteX15" fmla="*/ 3275968 w 24856218"/>
              <a:gd name="connsiteY15" fmla="*/ 1230784 h 10805528"/>
              <a:gd name="connsiteX16" fmla="*/ 3838557 w 24856218"/>
              <a:gd name="connsiteY16" fmla="*/ 1016783 h 10805528"/>
              <a:gd name="connsiteX17" fmla="*/ 4472461 w 24856218"/>
              <a:gd name="connsiteY17" fmla="*/ 780523 h 10805528"/>
              <a:gd name="connsiteX18" fmla="*/ 4861800 w 24856218"/>
              <a:gd name="connsiteY18" fmla="*/ 681791 h 10805528"/>
              <a:gd name="connsiteX19" fmla="*/ 5323211 w 24856218"/>
              <a:gd name="connsiteY19" fmla="*/ 754161 h 10805528"/>
              <a:gd name="connsiteX20" fmla="*/ 5413427 w 24856218"/>
              <a:gd name="connsiteY20" fmla="*/ 760130 h 10805528"/>
              <a:gd name="connsiteX21" fmla="*/ 5990505 w 24856218"/>
              <a:gd name="connsiteY21" fmla="*/ 751922 h 10805528"/>
              <a:gd name="connsiteX22" fmla="*/ 6499922 w 24856218"/>
              <a:gd name="connsiteY22" fmla="*/ 750804 h 10805528"/>
              <a:gd name="connsiteX23" fmla="*/ 7331519 w 24856218"/>
              <a:gd name="connsiteY23" fmla="*/ 742348 h 10805528"/>
              <a:gd name="connsiteX24" fmla="*/ 7793687 w 24856218"/>
              <a:gd name="connsiteY24" fmla="*/ 658165 h 10805528"/>
              <a:gd name="connsiteX25" fmla="*/ 7859458 w 24856218"/>
              <a:gd name="connsiteY25" fmla="*/ 638518 h 10805528"/>
              <a:gd name="connsiteX26" fmla="*/ 8256987 w 24856218"/>
              <a:gd name="connsiteY26" fmla="*/ 450878 h 10805528"/>
              <a:gd name="connsiteX27" fmla="*/ 8899585 w 24856218"/>
              <a:gd name="connsiteY27" fmla="*/ 241228 h 10805528"/>
              <a:gd name="connsiteX28" fmla="*/ 9703841 w 24856218"/>
              <a:gd name="connsiteY28" fmla="*/ 48489 h 10805528"/>
              <a:gd name="connsiteX29" fmla="*/ 10036481 w 24856218"/>
              <a:gd name="connsiteY29" fmla="*/ 71121 h 10805528"/>
              <a:gd name="connsiteX30" fmla="*/ 10077934 w 24856218"/>
              <a:gd name="connsiteY30" fmla="*/ 327649 h 10805528"/>
              <a:gd name="connsiteX31" fmla="*/ 10226110 w 24856218"/>
              <a:gd name="connsiteY31" fmla="*/ 611037 h 10805528"/>
              <a:gd name="connsiteX32" fmla="*/ 10363071 w 24856218"/>
              <a:gd name="connsiteY32" fmla="*/ 691739 h 10805528"/>
              <a:gd name="connsiteX33" fmla="*/ 10850942 w 24856218"/>
              <a:gd name="connsiteY33" fmla="*/ 979851 h 10805528"/>
              <a:gd name="connsiteX34" fmla="*/ 11599002 w 24856218"/>
              <a:gd name="connsiteY34" fmla="*/ 1247571 h 10805528"/>
              <a:gd name="connsiteX35" fmla="*/ 12049199 w 24856218"/>
              <a:gd name="connsiteY35" fmla="*/ 1390819 h 10805528"/>
              <a:gd name="connsiteX36" fmla="*/ 12348826 w 24856218"/>
              <a:gd name="connsiteY36" fmla="*/ 1491665 h 10805528"/>
              <a:gd name="connsiteX37" fmla="*/ 13198946 w 24856218"/>
              <a:gd name="connsiteY37" fmla="*/ 1695968 h 10805528"/>
              <a:gd name="connsiteX38" fmla="*/ 13232084 w 24856218"/>
              <a:gd name="connsiteY38" fmla="*/ 1701936 h 10805528"/>
              <a:gd name="connsiteX39" fmla="*/ 13532467 w 24856218"/>
              <a:gd name="connsiteY39" fmla="*/ 1845806 h 10805528"/>
              <a:gd name="connsiteX40" fmla="*/ 14144448 w 24856218"/>
              <a:gd name="connsiteY40" fmla="*/ 2083558 h 10805528"/>
              <a:gd name="connsiteX41" fmla="*/ 14902461 w 24856218"/>
              <a:gd name="connsiteY41" fmla="*/ 2060181 h 10805528"/>
              <a:gd name="connsiteX42" fmla="*/ 15005277 w 24856218"/>
              <a:gd name="connsiteY42" fmla="*/ 2052844 h 10805528"/>
              <a:gd name="connsiteX43" fmla="*/ 15191757 w 24856218"/>
              <a:gd name="connsiteY43" fmla="*/ 2010442 h 10805528"/>
              <a:gd name="connsiteX44" fmla="*/ 15589285 w 24856218"/>
              <a:gd name="connsiteY44" fmla="*/ 1897659 h 10805528"/>
              <a:gd name="connsiteX45" fmla="*/ 15994879 w 24856218"/>
              <a:gd name="connsiteY45" fmla="*/ 1930238 h 10805528"/>
              <a:gd name="connsiteX46" fmla="*/ 16074636 w 24856218"/>
              <a:gd name="connsiteY46" fmla="*/ 1939315 h 10805528"/>
              <a:gd name="connsiteX47" fmla="*/ 16833910 w 24856218"/>
              <a:gd name="connsiteY47" fmla="*/ 2063663 h 10805528"/>
              <a:gd name="connsiteX48" fmla="*/ 17528546 w 24856218"/>
              <a:gd name="connsiteY48" fmla="*/ 2018151 h 10805528"/>
              <a:gd name="connsiteX49" fmla="*/ 17883488 w 24856218"/>
              <a:gd name="connsiteY49" fmla="*/ 2002111 h 10805528"/>
              <a:gd name="connsiteX50" fmla="*/ 18448848 w 24856218"/>
              <a:gd name="connsiteY50" fmla="*/ 1950880 h 10805528"/>
              <a:gd name="connsiteX51" fmla="*/ 19295188 w 24856218"/>
              <a:gd name="connsiteY51" fmla="*/ 1547248 h 10805528"/>
              <a:gd name="connsiteX52" fmla="*/ 19543408 w 24856218"/>
              <a:gd name="connsiteY52" fmla="*/ 1428497 h 10805528"/>
              <a:gd name="connsiteX53" fmla="*/ 20169626 w 24856218"/>
              <a:gd name="connsiteY53" fmla="*/ 1381493 h 10805528"/>
              <a:gd name="connsiteX54" fmla="*/ 20615034 w 24856218"/>
              <a:gd name="connsiteY54" fmla="*/ 1640384 h 10805528"/>
              <a:gd name="connsiteX55" fmla="*/ 20761066 w 24856218"/>
              <a:gd name="connsiteY55" fmla="*/ 1648715 h 10805528"/>
              <a:gd name="connsiteX56" fmla="*/ 20939736 w 24856218"/>
              <a:gd name="connsiteY56" fmla="*/ 1622354 h 10805528"/>
              <a:gd name="connsiteX57" fmla="*/ 21072034 w 24856218"/>
              <a:gd name="connsiteY57" fmla="*/ 1602085 h 10805528"/>
              <a:gd name="connsiteX58" fmla="*/ 21428110 w 24856218"/>
              <a:gd name="connsiteY58" fmla="*/ 1452868 h 10805528"/>
              <a:gd name="connsiteX59" fmla="*/ 22042988 w 24856218"/>
              <a:gd name="connsiteY59" fmla="*/ 1373162 h 10805528"/>
              <a:gd name="connsiteX60" fmla="*/ 22712300 w 24856218"/>
              <a:gd name="connsiteY60" fmla="*/ 1214246 h 10805528"/>
              <a:gd name="connsiteX61" fmla="*/ 23241498 w 24856218"/>
              <a:gd name="connsiteY61" fmla="*/ 1168113 h 10805528"/>
              <a:gd name="connsiteX62" fmla="*/ 23583964 w 24856218"/>
              <a:gd name="connsiteY62" fmla="*/ 1177066 h 10805528"/>
              <a:gd name="connsiteX63" fmla="*/ 23955916 w 24856218"/>
              <a:gd name="connsiteY63" fmla="*/ 1147720 h 10805528"/>
              <a:gd name="connsiteX64" fmla="*/ 24258314 w 24856218"/>
              <a:gd name="connsiteY64" fmla="*/ 1197459 h 10805528"/>
              <a:gd name="connsiteX65" fmla="*/ 24496454 w 24856218"/>
              <a:gd name="connsiteY65" fmla="*/ 1163139 h 10805528"/>
              <a:gd name="connsiteX66" fmla="*/ 24811454 w 24856218"/>
              <a:gd name="connsiteY66" fmla="*/ 1310864 h 10805528"/>
              <a:gd name="connsiteX67" fmla="*/ 24824054 w 24856218"/>
              <a:gd name="connsiteY67" fmla="*/ 1917306 h 10805528"/>
              <a:gd name="connsiteX68" fmla="*/ 24831992 w 24856218"/>
              <a:gd name="connsiteY68" fmla="*/ 3016412 h 10805528"/>
              <a:gd name="connsiteX69" fmla="*/ 24856056 w 24856218"/>
              <a:gd name="connsiteY69" fmla="*/ 3357248 h 10805528"/>
              <a:gd name="connsiteX70" fmla="*/ 24823674 w 24856218"/>
              <a:gd name="connsiteY70" fmla="*/ 4430489 h 10805528"/>
              <a:gd name="connsiteX71" fmla="*/ 24757179 w 24856218"/>
              <a:gd name="connsiteY71" fmla="*/ 5749128 h 10805528"/>
              <a:gd name="connsiteX0" fmla="*/ 52897 w 24856218"/>
              <a:gd name="connsiteY0" fmla="*/ 8181800 h 8181800"/>
              <a:gd name="connsiteX1" fmla="*/ 37777 w 24856218"/>
              <a:gd name="connsiteY1" fmla="*/ 4161526 h 8181800"/>
              <a:gd name="connsiteX2" fmla="*/ 6277 w 24856218"/>
              <a:gd name="connsiteY2" fmla="*/ 2536306 h 8181800"/>
              <a:gd name="connsiteX3" fmla="*/ 229 w 24856218"/>
              <a:gd name="connsiteY3" fmla="*/ 1540285 h 8181800"/>
              <a:gd name="connsiteX4" fmla="*/ 172722 w 24856218"/>
              <a:gd name="connsiteY4" fmla="*/ 1315340 h 8181800"/>
              <a:gd name="connsiteX5" fmla="*/ 582599 w 24856218"/>
              <a:gd name="connsiteY5" fmla="*/ 1196091 h 8181800"/>
              <a:gd name="connsiteX6" fmla="*/ 823889 w 24856218"/>
              <a:gd name="connsiteY6" fmla="*/ 1188879 h 8181800"/>
              <a:gd name="connsiteX7" fmla="*/ 1243216 w 24856218"/>
              <a:gd name="connsiteY7" fmla="*/ 1232525 h 8181800"/>
              <a:gd name="connsiteX8" fmla="*/ 1541583 w 24856218"/>
              <a:gd name="connsiteY8" fmla="*/ 1226432 h 8181800"/>
              <a:gd name="connsiteX9" fmla="*/ 2023532 w 24856218"/>
              <a:gd name="connsiteY9" fmla="*/ 1311485 h 8181800"/>
              <a:gd name="connsiteX10" fmla="*/ 2057929 w 24856218"/>
              <a:gd name="connsiteY10" fmla="*/ 1312977 h 8181800"/>
              <a:gd name="connsiteX11" fmla="*/ 2568354 w 24856218"/>
              <a:gd name="connsiteY11" fmla="*/ 1325412 h 8181800"/>
              <a:gd name="connsiteX12" fmla="*/ 2647734 w 24856218"/>
              <a:gd name="connsiteY12" fmla="*/ 1334614 h 8181800"/>
              <a:gd name="connsiteX13" fmla="*/ 2930855 w 24856218"/>
              <a:gd name="connsiteY13" fmla="*/ 1328645 h 8181800"/>
              <a:gd name="connsiteX14" fmla="*/ 3275968 w 24856218"/>
              <a:gd name="connsiteY14" fmla="*/ 1230784 h 8181800"/>
              <a:gd name="connsiteX15" fmla="*/ 3838557 w 24856218"/>
              <a:gd name="connsiteY15" fmla="*/ 1016783 h 8181800"/>
              <a:gd name="connsiteX16" fmla="*/ 4472461 w 24856218"/>
              <a:gd name="connsiteY16" fmla="*/ 780523 h 8181800"/>
              <a:gd name="connsiteX17" fmla="*/ 4861800 w 24856218"/>
              <a:gd name="connsiteY17" fmla="*/ 681791 h 8181800"/>
              <a:gd name="connsiteX18" fmla="*/ 5323211 w 24856218"/>
              <a:gd name="connsiteY18" fmla="*/ 754161 h 8181800"/>
              <a:gd name="connsiteX19" fmla="*/ 5413427 w 24856218"/>
              <a:gd name="connsiteY19" fmla="*/ 760130 h 8181800"/>
              <a:gd name="connsiteX20" fmla="*/ 5990505 w 24856218"/>
              <a:gd name="connsiteY20" fmla="*/ 751922 h 8181800"/>
              <a:gd name="connsiteX21" fmla="*/ 6499922 w 24856218"/>
              <a:gd name="connsiteY21" fmla="*/ 750804 h 8181800"/>
              <a:gd name="connsiteX22" fmla="*/ 7331519 w 24856218"/>
              <a:gd name="connsiteY22" fmla="*/ 742348 h 8181800"/>
              <a:gd name="connsiteX23" fmla="*/ 7793687 w 24856218"/>
              <a:gd name="connsiteY23" fmla="*/ 658165 h 8181800"/>
              <a:gd name="connsiteX24" fmla="*/ 7859458 w 24856218"/>
              <a:gd name="connsiteY24" fmla="*/ 638518 h 8181800"/>
              <a:gd name="connsiteX25" fmla="*/ 8256987 w 24856218"/>
              <a:gd name="connsiteY25" fmla="*/ 450878 h 8181800"/>
              <a:gd name="connsiteX26" fmla="*/ 8899585 w 24856218"/>
              <a:gd name="connsiteY26" fmla="*/ 241228 h 8181800"/>
              <a:gd name="connsiteX27" fmla="*/ 9703841 w 24856218"/>
              <a:gd name="connsiteY27" fmla="*/ 48489 h 8181800"/>
              <a:gd name="connsiteX28" fmla="*/ 10036481 w 24856218"/>
              <a:gd name="connsiteY28" fmla="*/ 71121 h 8181800"/>
              <a:gd name="connsiteX29" fmla="*/ 10077934 w 24856218"/>
              <a:gd name="connsiteY29" fmla="*/ 327649 h 8181800"/>
              <a:gd name="connsiteX30" fmla="*/ 10226110 w 24856218"/>
              <a:gd name="connsiteY30" fmla="*/ 611037 h 8181800"/>
              <a:gd name="connsiteX31" fmla="*/ 10363071 w 24856218"/>
              <a:gd name="connsiteY31" fmla="*/ 691739 h 8181800"/>
              <a:gd name="connsiteX32" fmla="*/ 10850942 w 24856218"/>
              <a:gd name="connsiteY32" fmla="*/ 979851 h 8181800"/>
              <a:gd name="connsiteX33" fmla="*/ 11599002 w 24856218"/>
              <a:gd name="connsiteY33" fmla="*/ 1247571 h 8181800"/>
              <a:gd name="connsiteX34" fmla="*/ 12049199 w 24856218"/>
              <a:gd name="connsiteY34" fmla="*/ 1390819 h 8181800"/>
              <a:gd name="connsiteX35" fmla="*/ 12348826 w 24856218"/>
              <a:gd name="connsiteY35" fmla="*/ 1491665 h 8181800"/>
              <a:gd name="connsiteX36" fmla="*/ 13198946 w 24856218"/>
              <a:gd name="connsiteY36" fmla="*/ 1695968 h 8181800"/>
              <a:gd name="connsiteX37" fmla="*/ 13232084 w 24856218"/>
              <a:gd name="connsiteY37" fmla="*/ 1701936 h 8181800"/>
              <a:gd name="connsiteX38" fmla="*/ 13532467 w 24856218"/>
              <a:gd name="connsiteY38" fmla="*/ 1845806 h 8181800"/>
              <a:gd name="connsiteX39" fmla="*/ 14144448 w 24856218"/>
              <a:gd name="connsiteY39" fmla="*/ 2083558 h 8181800"/>
              <a:gd name="connsiteX40" fmla="*/ 14902461 w 24856218"/>
              <a:gd name="connsiteY40" fmla="*/ 2060181 h 8181800"/>
              <a:gd name="connsiteX41" fmla="*/ 15005277 w 24856218"/>
              <a:gd name="connsiteY41" fmla="*/ 2052844 h 8181800"/>
              <a:gd name="connsiteX42" fmla="*/ 15191757 w 24856218"/>
              <a:gd name="connsiteY42" fmla="*/ 2010442 h 8181800"/>
              <a:gd name="connsiteX43" fmla="*/ 15589285 w 24856218"/>
              <a:gd name="connsiteY43" fmla="*/ 1897659 h 8181800"/>
              <a:gd name="connsiteX44" fmla="*/ 15994879 w 24856218"/>
              <a:gd name="connsiteY44" fmla="*/ 1930238 h 8181800"/>
              <a:gd name="connsiteX45" fmla="*/ 16074636 w 24856218"/>
              <a:gd name="connsiteY45" fmla="*/ 1939315 h 8181800"/>
              <a:gd name="connsiteX46" fmla="*/ 16833910 w 24856218"/>
              <a:gd name="connsiteY46" fmla="*/ 2063663 h 8181800"/>
              <a:gd name="connsiteX47" fmla="*/ 17528546 w 24856218"/>
              <a:gd name="connsiteY47" fmla="*/ 2018151 h 8181800"/>
              <a:gd name="connsiteX48" fmla="*/ 17883488 w 24856218"/>
              <a:gd name="connsiteY48" fmla="*/ 2002111 h 8181800"/>
              <a:gd name="connsiteX49" fmla="*/ 18448848 w 24856218"/>
              <a:gd name="connsiteY49" fmla="*/ 1950880 h 8181800"/>
              <a:gd name="connsiteX50" fmla="*/ 19295188 w 24856218"/>
              <a:gd name="connsiteY50" fmla="*/ 1547248 h 8181800"/>
              <a:gd name="connsiteX51" fmla="*/ 19543408 w 24856218"/>
              <a:gd name="connsiteY51" fmla="*/ 1428497 h 8181800"/>
              <a:gd name="connsiteX52" fmla="*/ 20169626 w 24856218"/>
              <a:gd name="connsiteY52" fmla="*/ 1381493 h 8181800"/>
              <a:gd name="connsiteX53" fmla="*/ 20615034 w 24856218"/>
              <a:gd name="connsiteY53" fmla="*/ 1640384 h 8181800"/>
              <a:gd name="connsiteX54" fmla="*/ 20761066 w 24856218"/>
              <a:gd name="connsiteY54" fmla="*/ 1648715 h 8181800"/>
              <a:gd name="connsiteX55" fmla="*/ 20939736 w 24856218"/>
              <a:gd name="connsiteY55" fmla="*/ 1622354 h 8181800"/>
              <a:gd name="connsiteX56" fmla="*/ 21072034 w 24856218"/>
              <a:gd name="connsiteY56" fmla="*/ 1602085 h 8181800"/>
              <a:gd name="connsiteX57" fmla="*/ 21428110 w 24856218"/>
              <a:gd name="connsiteY57" fmla="*/ 1452868 h 8181800"/>
              <a:gd name="connsiteX58" fmla="*/ 22042988 w 24856218"/>
              <a:gd name="connsiteY58" fmla="*/ 1373162 h 8181800"/>
              <a:gd name="connsiteX59" fmla="*/ 22712300 w 24856218"/>
              <a:gd name="connsiteY59" fmla="*/ 1214246 h 8181800"/>
              <a:gd name="connsiteX60" fmla="*/ 23241498 w 24856218"/>
              <a:gd name="connsiteY60" fmla="*/ 1168113 h 8181800"/>
              <a:gd name="connsiteX61" fmla="*/ 23583964 w 24856218"/>
              <a:gd name="connsiteY61" fmla="*/ 1177066 h 8181800"/>
              <a:gd name="connsiteX62" fmla="*/ 23955916 w 24856218"/>
              <a:gd name="connsiteY62" fmla="*/ 1147720 h 8181800"/>
              <a:gd name="connsiteX63" fmla="*/ 24258314 w 24856218"/>
              <a:gd name="connsiteY63" fmla="*/ 1197459 h 8181800"/>
              <a:gd name="connsiteX64" fmla="*/ 24496454 w 24856218"/>
              <a:gd name="connsiteY64" fmla="*/ 1163139 h 8181800"/>
              <a:gd name="connsiteX65" fmla="*/ 24811454 w 24856218"/>
              <a:gd name="connsiteY65" fmla="*/ 1310864 h 8181800"/>
              <a:gd name="connsiteX66" fmla="*/ 24824054 w 24856218"/>
              <a:gd name="connsiteY66" fmla="*/ 1917306 h 8181800"/>
              <a:gd name="connsiteX67" fmla="*/ 24831992 w 24856218"/>
              <a:gd name="connsiteY67" fmla="*/ 3016412 h 8181800"/>
              <a:gd name="connsiteX68" fmla="*/ 24856056 w 24856218"/>
              <a:gd name="connsiteY68" fmla="*/ 3357248 h 8181800"/>
              <a:gd name="connsiteX69" fmla="*/ 24823674 w 24856218"/>
              <a:gd name="connsiteY69" fmla="*/ 4430489 h 8181800"/>
              <a:gd name="connsiteX70" fmla="*/ 24757179 w 24856218"/>
              <a:gd name="connsiteY70" fmla="*/ 5749128 h 8181800"/>
              <a:gd name="connsiteX0" fmla="*/ 151 w 24934100"/>
              <a:gd name="connsiteY0" fmla="*/ 5112028 h 5749128"/>
              <a:gd name="connsiteX1" fmla="*/ 115659 w 24934100"/>
              <a:gd name="connsiteY1" fmla="*/ 4161526 h 5749128"/>
              <a:gd name="connsiteX2" fmla="*/ 84159 w 24934100"/>
              <a:gd name="connsiteY2" fmla="*/ 2536306 h 5749128"/>
              <a:gd name="connsiteX3" fmla="*/ 78111 w 24934100"/>
              <a:gd name="connsiteY3" fmla="*/ 1540285 h 5749128"/>
              <a:gd name="connsiteX4" fmla="*/ 250604 w 24934100"/>
              <a:gd name="connsiteY4" fmla="*/ 1315340 h 5749128"/>
              <a:gd name="connsiteX5" fmla="*/ 660481 w 24934100"/>
              <a:gd name="connsiteY5" fmla="*/ 1196091 h 5749128"/>
              <a:gd name="connsiteX6" fmla="*/ 901771 w 24934100"/>
              <a:gd name="connsiteY6" fmla="*/ 1188879 h 5749128"/>
              <a:gd name="connsiteX7" fmla="*/ 1321098 w 24934100"/>
              <a:gd name="connsiteY7" fmla="*/ 1232525 h 5749128"/>
              <a:gd name="connsiteX8" fmla="*/ 1619465 w 24934100"/>
              <a:gd name="connsiteY8" fmla="*/ 1226432 h 5749128"/>
              <a:gd name="connsiteX9" fmla="*/ 2101414 w 24934100"/>
              <a:gd name="connsiteY9" fmla="*/ 1311485 h 5749128"/>
              <a:gd name="connsiteX10" fmla="*/ 2135811 w 24934100"/>
              <a:gd name="connsiteY10" fmla="*/ 1312977 h 5749128"/>
              <a:gd name="connsiteX11" fmla="*/ 2646236 w 24934100"/>
              <a:gd name="connsiteY11" fmla="*/ 1325412 h 5749128"/>
              <a:gd name="connsiteX12" fmla="*/ 2725616 w 24934100"/>
              <a:gd name="connsiteY12" fmla="*/ 1334614 h 5749128"/>
              <a:gd name="connsiteX13" fmla="*/ 3008737 w 24934100"/>
              <a:gd name="connsiteY13" fmla="*/ 1328645 h 5749128"/>
              <a:gd name="connsiteX14" fmla="*/ 3353850 w 24934100"/>
              <a:gd name="connsiteY14" fmla="*/ 1230784 h 5749128"/>
              <a:gd name="connsiteX15" fmla="*/ 3916439 w 24934100"/>
              <a:gd name="connsiteY15" fmla="*/ 1016783 h 5749128"/>
              <a:gd name="connsiteX16" fmla="*/ 4550343 w 24934100"/>
              <a:gd name="connsiteY16" fmla="*/ 780523 h 5749128"/>
              <a:gd name="connsiteX17" fmla="*/ 4939682 w 24934100"/>
              <a:gd name="connsiteY17" fmla="*/ 681791 h 5749128"/>
              <a:gd name="connsiteX18" fmla="*/ 5401093 w 24934100"/>
              <a:gd name="connsiteY18" fmla="*/ 754161 h 5749128"/>
              <a:gd name="connsiteX19" fmla="*/ 5491309 w 24934100"/>
              <a:gd name="connsiteY19" fmla="*/ 760130 h 5749128"/>
              <a:gd name="connsiteX20" fmla="*/ 6068387 w 24934100"/>
              <a:gd name="connsiteY20" fmla="*/ 751922 h 5749128"/>
              <a:gd name="connsiteX21" fmla="*/ 6577804 w 24934100"/>
              <a:gd name="connsiteY21" fmla="*/ 750804 h 5749128"/>
              <a:gd name="connsiteX22" fmla="*/ 7409401 w 24934100"/>
              <a:gd name="connsiteY22" fmla="*/ 742348 h 5749128"/>
              <a:gd name="connsiteX23" fmla="*/ 7871569 w 24934100"/>
              <a:gd name="connsiteY23" fmla="*/ 658165 h 5749128"/>
              <a:gd name="connsiteX24" fmla="*/ 7937340 w 24934100"/>
              <a:gd name="connsiteY24" fmla="*/ 638518 h 5749128"/>
              <a:gd name="connsiteX25" fmla="*/ 8334869 w 24934100"/>
              <a:gd name="connsiteY25" fmla="*/ 450878 h 5749128"/>
              <a:gd name="connsiteX26" fmla="*/ 8977467 w 24934100"/>
              <a:gd name="connsiteY26" fmla="*/ 241228 h 5749128"/>
              <a:gd name="connsiteX27" fmla="*/ 9781723 w 24934100"/>
              <a:gd name="connsiteY27" fmla="*/ 48489 h 5749128"/>
              <a:gd name="connsiteX28" fmla="*/ 10114363 w 24934100"/>
              <a:gd name="connsiteY28" fmla="*/ 71121 h 5749128"/>
              <a:gd name="connsiteX29" fmla="*/ 10155816 w 24934100"/>
              <a:gd name="connsiteY29" fmla="*/ 327649 h 5749128"/>
              <a:gd name="connsiteX30" fmla="*/ 10303992 w 24934100"/>
              <a:gd name="connsiteY30" fmla="*/ 611037 h 5749128"/>
              <a:gd name="connsiteX31" fmla="*/ 10440953 w 24934100"/>
              <a:gd name="connsiteY31" fmla="*/ 691739 h 5749128"/>
              <a:gd name="connsiteX32" fmla="*/ 10928824 w 24934100"/>
              <a:gd name="connsiteY32" fmla="*/ 979851 h 5749128"/>
              <a:gd name="connsiteX33" fmla="*/ 11676884 w 24934100"/>
              <a:gd name="connsiteY33" fmla="*/ 1247571 h 5749128"/>
              <a:gd name="connsiteX34" fmla="*/ 12127081 w 24934100"/>
              <a:gd name="connsiteY34" fmla="*/ 1390819 h 5749128"/>
              <a:gd name="connsiteX35" fmla="*/ 12426708 w 24934100"/>
              <a:gd name="connsiteY35" fmla="*/ 1491665 h 5749128"/>
              <a:gd name="connsiteX36" fmla="*/ 13276828 w 24934100"/>
              <a:gd name="connsiteY36" fmla="*/ 1695968 h 5749128"/>
              <a:gd name="connsiteX37" fmla="*/ 13309966 w 24934100"/>
              <a:gd name="connsiteY37" fmla="*/ 1701936 h 5749128"/>
              <a:gd name="connsiteX38" fmla="*/ 13610349 w 24934100"/>
              <a:gd name="connsiteY38" fmla="*/ 1845806 h 5749128"/>
              <a:gd name="connsiteX39" fmla="*/ 14222330 w 24934100"/>
              <a:gd name="connsiteY39" fmla="*/ 2083558 h 5749128"/>
              <a:gd name="connsiteX40" fmla="*/ 14980343 w 24934100"/>
              <a:gd name="connsiteY40" fmla="*/ 2060181 h 5749128"/>
              <a:gd name="connsiteX41" fmla="*/ 15083159 w 24934100"/>
              <a:gd name="connsiteY41" fmla="*/ 2052844 h 5749128"/>
              <a:gd name="connsiteX42" fmla="*/ 15269639 w 24934100"/>
              <a:gd name="connsiteY42" fmla="*/ 2010442 h 5749128"/>
              <a:gd name="connsiteX43" fmla="*/ 15667167 w 24934100"/>
              <a:gd name="connsiteY43" fmla="*/ 1897659 h 5749128"/>
              <a:gd name="connsiteX44" fmla="*/ 16072761 w 24934100"/>
              <a:gd name="connsiteY44" fmla="*/ 1930238 h 5749128"/>
              <a:gd name="connsiteX45" fmla="*/ 16152518 w 24934100"/>
              <a:gd name="connsiteY45" fmla="*/ 1939315 h 5749128"/>
              <a:gd name="connsiteX46" fmla="*/ 16911792 w 24934100"/>
              <a:gd name="connsiteY46" fmla="*/ 2063663 h 5749128"/>
              <a:gd name="connsiteX47" fmla="*/ 17606428 w 24934100"/>
              <a:gd name="connsiteY47" fmla="*/ 2018151 h 5749128"/>
              <a:gd name="connsiteX48" fmla="*/ 17961370 w 24934100"/>
              <a:gd name="connsiteY48" fmla="*/ 2002111 h 5749128"/>
              <a:gd name="connsiteX49" fmla="*/ 18526730 w 24934100"/>
              <a:gd name="connsiteY49" fmla="*/ 1950880 h 5749128"/>
              <a:gd name="connsiteX50" fmla="*/ 19373070 w 24934100"/>
              <a:gd name="connsiteY50" fmla="*/ 1547248 h 5749128"/>
              <a:gd name="connsiteX51" fmla="*/ 19621290 w 24934100"/>
              <a:gd name="connsiteY51" fmla="*/ 1428497 h 5749128"/>
              <a:gd name="connsiteX52" fmla="*/ 20247508 w 24934100"/>
              <a:gd name="connsiteY52" fmla="*/ 1381493 h 5749128"/>
              <a:gd name="connsiteX53" fmla="*/ 20692916 w 24934100"/>
              <a:gd name="connsiteY53" fmla="*/ 1640384 h 5749128"/>
              <a:gd name="connsiteX54" fmla="*/ 20838948 w 24934100"/>
              <a:gd name="connsiteY54" fmla="*/ 1648715 h 5749128"/>
              <a:gd name="connsiteX55" fmla="*/ 21017618 w 24934100"/>
              <a:gd name="connsiteY55" fmla="*/ 1622354 h 5749128"/>
              <a:gd name="connsiteX56" fmla="*/ 21149916 w 24934100"/>
              <a:gd name="connsiteY56" fmla="*/ 1602085 h 5749128"/>
              <a:gd name="connsiteX57" fmla="*/ 21505992 w 24934100"/>
              <a:gd name="connsiteY57" fmla="*/ 1452868 h 5749128"/>
              <a:gd name="connsiteX58" fmla="*/ 22120870 w 24934100"/>
              <a:gd name="connsiteY58" fmla="*/ 1373162 h 5749128"/>
              <a:gd name="connsiteX59" fmla="*/ 22790182 w 24934100"/>
              <a:gd name="connsiteY59" fmla="*/ 1214246 h 5749128"/>
              <a:gd name="connsiteX60" fmla="*/ 23319380 w 24934100"/>
              <a:gd name="connsiteY60" fmla="*/ 1168113 h 5749128"/>
              <a:gd name="connsiteX61" fmla="*/ 23661846 w 24934100"/>
              <a:gd name="connsiteY61" fmla="*/ 1177066 h 5749128"/>
              <a:gd name="connsiteX62" fmla="*/ 24033798 w 24934100"/>
              <a:gd name="connsiteY62" fmla="*/ 1147720 h 5749128"/>
              <a:gd name="connsiteX63" fmla="*/ 24336196 w 24934100"/>
              <a:gd name="connsiteY63" fmla="*/ 1197459 h 5749128"/>
              <a:gd name="connsiteX64" fmla="*/ 24574336 w 24934100"/>
              <a:gd name="connsiteY64" fmla="*/ 1163139 h 5749128"/>
              <a:gd name="connsiteX65" fmla="*/ 24889336 w 24934100"/>
              <a:gd name="connsiteY65" fmla="*/ 1310864 h 5749128"/>
              <a:gd name="connsiteX66" fmla="*/ 24901936 w 24934100"/>
              <a:gd name="connsiteY66" fmla="*/ 1917306 h 5749128"/>
              <a:gd name="connsiteX67" fmla="*/ 24909874 w 24934100"/>
              <a:gd name="connsiteY67" fmla="*/ 3016412 h 5749128"/>
              <a:gd name="connsiteX68" fmla="*/ 24933938 w 24934100"/>
              <a:gd name="connsiteY68" fmla="*/ 3357248 h 5749128"/>
              <a:gd name="connsiteX69" fmla="*/ 24901556 w 24934100"/>
              <a:gd name="connsiteY69" fmla="*/ 4430489 h 5749128"/>
              <a:gd name="connsiteX70" fmla="*/ 24835061 w 24934100"/>
              <a:gd name="connsiteY70" fmla="*/ 5749128 h 5749128"/>
              <a:gd name="connsiteX0" fmla="*/ 151 w 24934100"/>
              <a:gd name="connsiteY0" fmla="*/ 5961114 h 5961114"/>
              <a:gd name="connsiteX1" fmla="*/ 115659 w 24934100"/>
              <a:gd name="connsiteY1" fmla="*/ 4161526 h 5961114"/>
              <a:gd name="connsiteX2" fmla="*/ 84159 w 24934100"/>
              <a:gd name="connsiteY2" fmla="*/ 2536306 h 5961114"/>
              <a:gd name="connsiteX3" fmla="*/ 78111 w 24934100"/>
              <a:gd name="connsiteY3" fmla="*/ 1540285 h 5961114"/>
              <a:gd name="connsiteX4" fmla="*/ 250604 w 24934100"/>
              <a:gd name="connsiteY4" fmla="*/ 1315340 h 5961114"/>
              <a:gd name="connsiteX5" fmla="*/ 660481 w 24934100"/>
              <a:gd name="connsiteY5" fmla="*/ 1196091 h 5961114"/>
              <a:gd name="connsiteX6" fmla="*/ 901771 w 24934100"/>
              <a:gd name="connsiteY6" fmla="*/ 1188879 h 5961114"/>
              <a:gd name="connsiteX7" fmla="*/ 1321098 w 24934100"/>
              <a:gd name="connsiteY7" fmla="*/ 1232525 h 5961114"/>
              <a:gd name="connsiteX8" fmla="*/ 1619465 w 24934100"/>
              <a:gd name="connsiteY8" fmla="*/ 1226432 h 5961114"/>
              <a:gd name="connsiteX9" fmla="*/ 2101414 w 24934100"/>
              <a:gd name="connsiteY9" fmla="*/ 1311485 h 5961114"/>
              <a:gd name="connsiteX10" fmla="*/ 2135811 w 24934100"/>
              <a:gd name="connsiteY10" fmla="*/ 1312977 h 5961114"/>
              <a:gd name="connsiteX11" fmla="*/ 2646236 w 24934100"/>
              <a:gd name="connsiteY11" fmla="*/ 1325412 h 5961114"/>
              <a:gd name="connsiteX12" fmla="*/ 2725616 w 24934100"/>
              <a:gd name="connsiteY12" fmla="*/ 1334614 h 5961114"/>
              <a:gd name="connsiteX13" fmla="*/ 3008737 w 24934100"/>
              <a:gd name="connsiteY13" fmla="*/ 1328645 h 5961114"/>
              <a:gd name="connsiteX14" fmla="*/ 3353850 w 24934100"/>
              <a:gd name="connsiteY14" fmla="*/ 1230784 h 5961114"/>
              <a:gd name="connsiteX15" fmla="*/ 3916439 w 24934100"/>
              <a:gd name="connsiteY15" fmla="*/ 1016783 h 5961114"/>
              <a:gd name="connsiteX16" fmla="*/ 4550343 w 24934100"/>
              <a:gd name="connsiteY16" fmla="*/ 780523 h 5961114"/>
              <a:gd name="connsiteX17" fmla="*/ 4939682 w 24934100"/>
              <a:gd name="connsiteY17" fmla="*/ 681791 h 5961114"/>
              <a:gd name="connsiteX18" fmla="*/ 5401093 w 24934100"/>
              <a:gd name="connsiteY18" fmla="*/ 754161 h 5961114"/>
              <a:gd name="connsiteX19" fmla="*/ 5491309 w 24934100"/>
              <a:gd name="connsiteY19" fmla="*/ 760130 h 5961114"/>
              <a:gd name="connsiteX20" fmla="*/ 6068387 w 24934100"/>
              <a:gd name="connsiteY20" fmla="*/ 751922 h 5961114"/>
              <a:gd name="connsiteX21" fmla="*/ 6577804 w 24934100"/>
              <a:gd name="connsiteY21" fmla="*/ 750804 h 5961114"/>
              <a:gd name="connsiteX22" fmla="*/ 7409401 w 24934100"/>
              <a:gd name="connsiteY22" fmla="*/ 742348 h 5961114"/>
              <a:gd name="connsiteX23" fmla="*/ 7871569 w 24934100"/>
              <a:gd name="connsiteY23" fmla="*/ 658165 h 5961114"/>
              <a:gd name="connsiteX24" fmla="*/ 7937340 w 24934100"/>
              <a:gd name="connsiteY24" fmla="*/ 638518 h 5961114"/>
              <a:gd name="connsiteX25" fmla="*/ 8334869 w 24934100"/>
              <a:gd name="connsiteY25" fmla="*/ 450878 h 5961114"/>
              <a:gd name="connsiteX26" fmla="*/ 8977467 w 24934100"/>
              <a:gd name="connsiteY26" fmla="*/ 241228 h 5961114"/>
              <a:gd name="connsiteX27" fmla="*/ 9781723 w 24934100"/>
              <a:gd name="connsiteY27" fmla="*/ 48489 h 5961114"/>
              <a:gd name="connsiteX28" fmla="*/ 10114363 w 24934100"/>
              <a:gd name="connsiteY28" fmla="*/ 71121 h 5961114"/>
              <a:gd name="connsiteX29" fmla="*/ 10155816 w 24934100"/>
              <a:gd name="connsiteY29" fmla="*/ 327649 h 5961114"/>
              <a:gd name="connsiteX30" fmla="*/ 10303992 w 24934100"/>
              <a:gd name="connsiteY30" fmla="*/ 611037 h 5961114"/>
              <a:gd name="connsiteX31" fmla="*/ 10440953 w 24934100"/>
              <a:gd name="connsiteY31" fmla="*/ 691739 h 5961114"/>
              <a:gd name="connsiteX32" fmla="*/ 10928824 w 24934100"/>
              <a:gd name="connsiteY32" fmla="*/ 979851 h 5961114"/>
              <a:gd name="connsiteX33" fmla="*/ 11676884 w 24934100"/>
              <a:gd name="connsiteY33" fmla="*/ 1247571 h 5961114"/>
              <a:gd name="connsiteX34" fmla="*/ 12127081 w 24934100"/>
              <a:gd name="connsiteY34" fmla="*/ 1390819 h 5961114"/>
              <a:gd name="connsiteX35" fmla="*/ 12426708 w 24934100"/>
              <a:gd name="connsiteY35" fmla="*/ 1491665 h 5961114"/>
              <a:gd name="connsiteX36" fmla="*/ 13276828 w 24934100"/>
              <a:gd name="connsiteY36" fmla="*/ 1695968 h 5961114"/>
              <a:gd name="connsiteX37" fmla="*/ 13309966 w 24934100"/>
              <a:gd name="connsiteY37" fmla="*/ 1701936 h 5961114"/>
              <a:gd name="connsiteX38" fmla="*/ 13610349 w 24934100"/>
              <a:gd name="connsiteY38" fmla="*/ 1845806 h 5961114"/>
              <a:gd name="connsiteX39" fmla="*/ 14222330 w 24934100"/>
              <a:gd name="connsiteY39" fmla="*/ 2083558 h 5961114"/>
              <a:gd name="connsiteX40" fmla="*/ 14980343 w 24934100"/>
              <a:gd name="connsiteY40" fmla="*/ 2060181 h 5961114"/>
              <a:gd name="connsiteX41" fmla="*/ 15083159 w 24934100"/>
              <a:gd name="connsiteY41" fmla="*/ 2052844 h 5961114"/>
              <a:gd name="connsiteX42" fmla="*/ 15269639 w 24934100"/>
              <a:gd name="connsiteY42" fmla="*/ 2010442 h 5961114"/>
              <a:gd name="connsiteX43" fmla="*/ 15667167 w 24934100"/>
              <a:gd name="connsiteY43" fmla="*/ 1897659 h 5961114"/>
              <a:gd name="connsiteX44" fmla="*/ 16072761 w 24934100"/>
              <a:gd name="connsiteY44" fmla="*/ 1930238 h 5961114"/>
              <a:gd name="connsiteX45" fmla="*/ 16152518 w 24934100"/>
              <a:gd name="connsiteY45" fmla="*/ 1939315 h 5961114"/>
              <a:gd name="connsiteX46" fmla="*/ 16911792 w 24934100"/>
              <a:gd name="connsiteY46" fmla="*/ 2063663 h 5961114"/>
              <a:gd name="connsiteX47" fmla="*/ 17606428 w 24934100"/>
              <a:gd name="connsiteY47" fmla="*/ 2018151 h 5961114"/>
              <a:gd name="connsiteX48" fmla="*/ 17961370 w 24934100"/>
              <a:gd name="connsiteY48" fmla="*/ 2002111 h 5961114"/>
              <a:gd name="connsiteX49" fmla="*/ 18526730 w 24934100"/>
              <a:gd name="connsiteY49" fmla="*/ 1950880 h 5961114"/>
              <a:gd name="connsiteX50" fmla="*/ 19373070 w 24934100"/>
              <a:gd name="connsiteY50" fmla="*/ 1547248 h 5961114"/>
              <a:gd name="connsiteX51" fmla="*/ 19621290 w 24934100"/>
              <a:gd name="connsiteY51" fmla="*/ 1428497 h 5961114"/>
              <a:gd name="connsiteX52" fmla="*/ 20247508 w 24934100"/>
              <a:gd name="connsiteY52" fmla="*/ 1381493 h 5961114"/>
              <a:gd name="connsiteX53" fmla="*/ 20692916 w 24934100"/>
              <a:gd name="connsiteY53" fmla="*/ 1640384 h 5961114"/>
              <a:gd name="connsiteX54" fmla="*/ 20838948 w 24934100"/>
              <a:gd name="connsiteY54" fmla="*/ 1648715 h 5961114"/>
              <a:gd name="connsiteX55" fmla="*/ 21017618 w 24934100"/>
              <a:gd name="connsiteY55" fmla="*/ 1622354 h 5961114"/>
              <a:gd name="connsiteX56" fmla="*/ 21149916 w 24934100"/>
              <a:gd name="connsiteY56" fmla="*/ 1602085 h 5961114"/>
              <a:gd name="connsiteX57" fmla="*/ 21505992 w 24934100"/>
              <a:gd name="connsiteY57" fmla="*/ 1452868 h 5961114"/>
              <a:gd name="connsiteX58" fmla="*/ 22120870 w 24934100"/>
              <a:gd name="connsiteY58" fmla="*/ 1373162 h 5961114"/>
              <a:gd name="connsiteX59" fmla="*/ 22790182 w 24934100"/>
              <a:gd name="connsiteY59" fmla="*/ 1214246 h 5961114"/>
              <a:gd name="connsiteX60" fmla="*/ 23319380 w 24934100"/>
              <a:gd name="connsiteY60" fmla="*/ 1168113 h 5961114"/>
              <a:gd name="connsiteX61" fmla="*/ 23661846 w 24934100"/>
              <a:gd name="connsiteY61" fmla="*/ 1177066 h 5961114"/>
              <a:gd name="connsiteX62" fmla="*/ 24033798 w 24934100"/>
              <a:gd name="connsiteY62" fmla="*/ 1147720 h 5961114"/>
              <a:gd name="connsiteX63" fmla="*/ 24336196 w 24934100"/>
              <a:gd name="connsiteY63" fmla="*/ 1197459 h 5961114"/>
              <a:gd name="connsiteX64" fmla="*/ 24574336 w 24934100"/>
              <a:gd name="connsiteY64" fmla="*/ 1163139 h 5961114"/>
              <a:gd name="connsiteX65" fmla="*/ 24889336 w 24934100"/>
              <a:gd name="connsiteY65" fmla="*/ 1310864 h 5961114"/>
              <a:gd name="connsiteX66" fmla="*/ 24901936 w 24934100"/>
              <a:gd name="connsiteY66" fmla="*/ 1917306 h 5961114"/>
              <a:gd name="connsiteX67" fmla="*/ 24909874 w 24934100"/>
              <a:gd name="connsiteY67" fmla="*/ 3016412 h 5961114"/>
              <a:gd name="connsiteX68" fmla="*/ 24933938 w 24934100"/>
              <a:gd name="connsiteY68" fmla="*/ 3357248 h 5961114"/>
              <a:gd name="connsiteX69" fmla="*/ 24901556 w 24934100"/>
              <a:gd name="connsiteY69" fmla="*/ 4430489 h 5961114"/>
              <a:gd name="connsiteX70" fmla="*/ 24835061 w 24934100"/>
              <a:gd name="connsiteY70" fmla="*/ 5749128 h 5961114"/>
              <a:gd name="connsiteX0" fmla="*/ 20242 w 24856219"/>
              <a:gd name="connsiteY0" fmla="*/ 5961114 h 5961114"/>
              <a:gd name="connsiteX1" fmla="*/ 37778 w 24856219"/>
              <a:gd name="connsiteY1" fmla="*/ 4161526 h 5961114"/>
              <a:gd name="connsiteX2" fmla="*/ 6278 w 24856219"/>
              <a:gd name="connsiteY2" fmla="*/ 2536306 h 5961114"/>
              <a:gd name="connsiteX3" fmla="*/ 230 w 24856219"/>
              <a:gd name="connsiteY3" fmla="*/ 1540285 h 5961114"/>
              <a:gd name="connsiteX4" fmla="*/ 172723 w 24856219"/>
              <a:gd name="connsiteY4" fmla="*/ 1315340 h 5961114"/>
              <a:gd name="connsiteX5" fmla="*/ 582600 w 24856219"/>
              <a:gd name="connsiteY5" fmla="*/ 1196091 h 5961114"/>
              <a:gd name="connsiteX6" fmla="*/ 823890 w 24856219"/>
              <a:gd name="connsiteY6" fmla="*/ 1188879 h 5961114"/>
              <a:gd name="connsiteX7" fmla="*/ 1243217 w 24856219"/>
              <a:gd name="connsiteY7" fmla="*/ 1232525 h 5961114"/>
              <a:gd name="connsiteX8" fmla="*/ 1541584 w 24856219"/>
              <a:gd name="connsiteY8" fmla="*/ 1226432 h 5961114"/>
              <a:gd name="connsiteX9" fmla="*/ 2023533 w 24856219"/>
              <a:gd name="connsiteY9" fmla="*/ 1311485 h 5961114"/>
              <a:gd name="connsiteX10" fmla="*/ 2057930 w 24856219"/>
              <a:gd name="connsiteY10" fmla="*/ 1312977 h 5961114"/>
              <a:gd name="connsiteX11" fmla="*/ 2568355 w 24856219"/>
              <a:gd name="connsiteY11" fmla="*/ 1325412 h 5961114"/>
              <a:gd name="connsiteX12" fmla="*/ 2647735 w 24856219"/>
              <a:gd name="connsiteY12" fmla="*/ 1334614 h 5961114"/>
              <a:gd name="connsiteX13" fmla="*/ 2930856 w 24856219"/>
              <a:gd name="connsiteY13" fmla="*/ 1328645 h 5961114"/>
              <a:gd name="connsiteX14" fmla="*/ 3275969 w 24856219"/>
              <a:gd name="connsiteY14" fmla="*/ 1230784 h 5961114"/>
              <a:gd name="connsiteX15" fmla="*/ 3838558 w 24856219"/>
              <a:gd name="connsiteY15" fmla="*/ 1016783 h 5961114"/>
              <a:gd name="connsiteX16" fmla="*/ 4472462 w 24856219"/>
              <a:gd name="connsiteY16" fmla="*/ 780523 h 5961114"/>
              <a:gd name="connsiteX17" fmla="*/ 4861801 w 24856219"/>
              <a:gd name="connsiteY17" fmla="*/ 681791 h 5961114"/>
              <a:gd name="connsiteX18" fmla="*/ 5323212 w 24856219"/>
              <a:gd name="connsiteY18" fmla="*/ 754161 h 5961114"/>
              <a:gd name="connsiteX19" fmla="*/ 5413428 w 24856219"/>
              <a:gd name="connsiteY19" fmla="*/ 760130 h 5961114"/>
              <a:gd name="connsiteX20" fmla="*/ 5990506 w 24856219"/>
              <a:gd name="connsiteY20" fmla="*/ 751922 h 5961114"/>
              <a:gd name="connsiteX21" fmla="*/ 6499923 w 24856219"/>
              <a:gd name="connsiteY21" fmla="*/ 750804 h 5961114"/>
              <a:gd name="connsiteX22" fmla="*/ 7331520 w 24856219"/>
              <a:gd name="connsiteY22" fmla="*/ 742348 h 5961114"/>
              <a:gd name="connsiteX23" fmla="*/ 7793688 w 24856219"/>
              <a:gd name="connsiteY23" fmla="*/ 658165 h 5961114"/>
              <a:gd name="connsiteX24" fmla="*/ 7859459 w 24856219"/>
              <a:gd name="connsiteY24" fmla="*/ 638518 h 5961114"/>
              <a:gd name="connsiteX25" fmla="*/ 8256988 w 24856219"/>
              <a:gd name="connsiteY25" fmla="*/ 450878 h 5961114"/>
              <a:gd name="connsiteX26" fmla="*/ 8899586 w 24856219"/>
              <a:gd name="connsiteY26" fmla="*/ 241228 h 5961114"/>
              <a:gd name="connsiteX27" fmla="*/ 9703842 w 24856219"/>
              <a:gd name="connsiteY27" fmla="*/ 48489 h 5961114"/>
              <a:gd name="connsiteX28" fmla="*/ 10036482 w 24856219"/>
              <a:gd name="connsiteY28" fmla="*/ 71121 h 5961114"/>
              <a:gd name="connsiteX29" fmla="*/ 10077935 w 24856219"/>
              <a:gd name="connsiteY29" fmla="*/ 327649 h 5961114"/>
              <a:gd name="connsiteX30" fmla="*/ 10226111 w 24856219"/>
              <a:gd name="connsiteY30" fmla="*/ 611037 h 5961114"/>
              <a:gd name="connsiteX31" fmla="*/ 10363072 w 24856219"/>
              <a:gd name="connsiteY31" fmla="*/ 691739 h 5961114"/>
              <a:gd name="connsiteX32" fmla="*/ 10850943 w 24856219"/>
              <a:gd name="connsiteY32" fmla="*/ 979851 h 5961114"/>
              <a:gd name="connsiteX33" fmla="*/ 11599003 w 24856219"/>
              <a:gd name="connsiteY33" fmla="*/ 1247571 h 5961114"/>
              <a:gd name="connsiteX34" fmla="*/ 12049200 w 24856219"/>
              <a:gd name="connsiteY34" fmla="*/ 1390819 h 5961114"/>
              <a:gd name="connsiteX35" fmla="*/ 12348827 w 24856219"/>
              <a:gd name="connsiteY35" fmla="*/ 1491665 h 5961114"/>
              <a:gd name="connsiteX36" fmla="*/ 13198947 w 24856219"/>
              <a:gd name="connsiteY36" fmla="*/ 1695968 h 5961114"/>
              <a:gd name="connsiteX37" fmla="*/ 13232085 w 24856219"/>
              <a:gd name="connsiteY37" fmla="*/ 1701936 h 5961114"/>
              <a:gd name="connsiteX38" fmla="*/ 13532468 w 24856219"/>
              <a:gd name="connsiteY38" fmla="*/ 1845806 h 5961114"/>
              <a:gd name="connsiteX39" fmla="*/ 14144449 w 24856219"/>
              <a:gd name="connsiteY39" fmla="*/ 2083558 h 5961114"/>
              <a:gd name="connsiteX40" fmla="*/ 14902462 w 24856219"/>
              <a:gd name="connsiteY40" fmla="*/ 2060181 h 5961114"/>
              <a:gd name="connsiteX41" fmla="*/ 15005278 w 24856219"/>
              <a:gd name="connsiteY41" fmla="*/ 2052844 h 5961114"/>
              <a:gd name="connsiteX42" fmla="*/ 15191758 w 24856219"/>
              <a:gd name="connsiteY42" fmla="*/ 2010442 h 5961114"/>
              <a:gd name="connsiteX43" fmla="*/ 15589286 w 24856219"/>
              <a:gd name="connsiteY43" fmla="*/ 1897659 h 5961114"/>
              <a:gd name="connsiteX44" fmla="*/ 15994880 w 24856219"/>
              <a:gd name="connsiteY44" fmla="*/ 1930238 h 5961114"/>
              <a:gd name="connsiteX45" fmla="*/ 16074637 w 24856219"/>
              <a:gd name="connsiteY45" fmla="*/ 1939315 h 5961114"/>
              <a:gd name="connsiteX46" fmla="*/ 16833911 w 24856219"/>
              <a:gd name="connsiteY46" fmla="*/ 2063663 h 5961114"/>
              <a:gd name="connsiteX47" fmla="*/ 17528547 w 24856219"/>
              <a:gd name="connsiteY47" fmla="*/ 2018151 h 5961114"/>
              <a:gd name="connsiteX48" fmla="*/ 17883489 w 24856219"/>
              <a:gd name="connsiteY48" fmla="*/ 2002111 h 5961114"/>
              <a:gd name="connsiteX49" fmla="*/ 18448849 w 24856219"/>
              <a:gd name="connsiteY49" fmla="*/ 1950880 h 5961114"/>
              <a:gd name="connsiteX50" fmla="*/ 19295189 w 24856219"/>
              <a:gd name="connsiteY50" fmla="*/ 1547248 h 5961114"/>
              <a:gd name="connsiteX51" fmla="*/ 19543409 w 24856219"/>
              <a:gd name="connsiteY51" fmla="*/ 1428497 h 5961114"/>
              <a:gd name="connsiteX52" fmla="*/ 20169627 w 24856219"/>
              <a:gd name="connsiteY52" fmla="*/ 1381493 h 5961114"/>
              <a:gd name="connsiteX53" fmla="*/ 20615035 w 24856219"/>
              <a:gd name="connsiteY53" fmla="*/ 1640384 h 5961114"/>
              <a:gd name="connsiteX54" fmla="*/ 20761067 w 24856219"/>
              <a:gd name="connsiteY54" fmla="*/ 1648715 h 5961114"/>
              <a:gd name="connsiteX55" fmla="*/ 20939737 w 24856219"/>
              <a:gd name="connsiteY55" fmla="*/ 1622354 h 5961114"/>
              <a:gd name="connsiteX56" fmla="*/ 21072035 w 24856219"/>
              <a:gd name="connsiteY56" fmla="*/ 1602085 h 5961114"/>
              <a:gd name="connsiteX57" fmla="*/ 21428111 w 24856219"/>
              <a:gd name="connsiteY57" fmla="*/ 1452868 h 5961114"/>
              <a:gd name="connsiteX58" fmla="*/ 22042989 w 24856219"/>
              <a:gd name="connsiteY58" fmla="*/ 1373162 h 5961114"/>
              <a:gd name="connsiteX59" fmla="*/ 22712301 w 24856219"/>
              <a:gd name="connsiteY59" fmla="*/ 1214246 h 5961114"/>
              <a:gd name="connsiteX60" fmla="*/ 23241499 w 24856219"/>
              <a:gd name="connsiteY60" fmla="*/ 1168113 h 5961114"/>
              <a:gd name="connsiteX61" fmla="*/ 23583965 w 24856219"/>
              <a:gd name="connsiteY61" fmla="*/ 1177066 h 5961114"/>
              <a:gd name="connsiteX62" fmla="*/ 23955917 w 24856219"/>
              <a:gd name="connsiteY62" fmla="*/ 1147720 h 5961114"/>
              <a:gd name="connsiteX63" fmla="*/ 24258315 w 24856219"/>
              <a:gd name="connsiteY63" fmla="*/ 1197459 h 5961114"/>
              <a:gd name="connsiteX64" fmla="*/ 24496455 w 24856219"/>
              <a:gd name="connsiteY64" fmla="*/ 1163139 h 5961114"/>
              <a:gd name="connsiteX65" fmla="*/ 24811455 w 24856219"/>
              <a:gd name="connsiteY65" fmla="*/ 1310864 h 5961114"/>
              <a:gd name="connsiteX66" fmla="*/ 24824055 w 24856219"/>
              <a:gd name="connsiteY66" fmla="*/ 1917306 h 5961114"/>
              <a:gd name="connsiteX67" fmla="*/ 24831993 w 24856219"/>
              <a:gd name="connsiteY67" fmla="*/ 3016412 h 5961114"/>
              <a:gd name="connsiteX68" fmla="*/ 24856057 w 24856219"/>
              <a:gd name="connsiteY68" fmla="*/ 3357248 h 5961114"/>
              <a:gd name="connsiteX69" fmla="*/ 24823675 w 24856219"/>
              <a:gd name="connsiteY69" fmla="*/ 4430489 h 5961114"/>
              <a:gd name="connsiteX70" fmla="*/ 24757180 w 24856219"/>
              <a:gd name="connsiteY70" fmla="*/ 5749128 h 5961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24856219" h="5961114">
                <a:moveTo>
                  <a:pt x="20242" y="5961114"/>
                </a:moveTo>
                <a:cubicBezTo>
                  <a:pt x="15076" y="4621022"/>
                  <a:pt x="46220" y="5501493"/>
                  <a:pt x="37778" y="4161526"/>
                </a:cubicBezTo>
                <a:cubicBezTo>
                  <a:pt x="34376" y="3619745"/>
                  <a:pt x="14468" y="3078088"/>
                  <a:pt x="6278" y="2536306"/>
                </a:cubicBezTo>
                <a:cubicBezTo>
                  <a:pt x="1238" y="2204300"/>
                  <a:pt x="11444" y="1871919"/>
                  <a:pt x="230" y="1540285"/>
                </a:cubicBezTo>
                <a:cubicBezTo>
                  <a:pt x="-4180" y="1404746"/>
                  <a:pt x="55040" y="1347671"/>
                  <a:pt x="172723" y="1315340"/>
                </a:cubicBezTo>
                <a:cubicBezTo>
                  <a:pt x="309937" y="1278036"/>
                  <a:pt x="444001" y="1227551"/>
                  <a:pt x="582600" y="1196091"/>
                </a:cubicBezTo>
                <a:cubicBezTo>
                  <a:pt x="660216" y="1178682"/>
                  <a:pt x="747912" y="1171222"/>
                  <a:pt x="823890" y="1188879"/>
                </a:cubicBezTo>
                <a:cubicBezTo>
                  <a:pt x="962489" y="1221458"/>
                  <a:pt x="1093529" y="1267964"/>
                  <a:pt x="1243217" y="1232525"/>
                </a:cubicBezTo>
                <a:cubicBezTo>
                  <a:pt x="1337842" y="1210143"/>
                  <a:pt x="1442674" y="1217728"/>
                  <a:pt x="1541584" y="1226432"/>
                </a:cubicBezTo>
                <a:cubicBezTo>
                  <a:pt x="1704123" y="1240856"/>
                  <a:pt x="1875483" y="1213251"/>
                  <a:pt x="2023533" y="1311485"/>
                </a:cubicBezTo>
                <a:cubicBezTo>
                  <a:pt x="2031723" y="1316832"/>
                  <a:pt x="2046213" y="1312605"/>
                  <a:pt x="2057930" y="1312977"/>
                </a:cubicBezTo>
                <a:cubicBezTo>
                  <a:pt x="2227778" y="1318822"/>
                  <a:pt x="2395736" y="1390943"/>
                  <a:pt x="2568355" y="1325412"/>
                </a:cubicBezTo>
                <a:cubicBezTo>
                  <a:pt x="2590405" y="1317206"/>
                  <a:pt x="2621023" y="1334490"/>
                  <a:pt x="2647735" y="1334614"/>
                </a:cubicBezTo>
                <a:cubicBezTo>
                  <a:pt x="2742361" y="1334614"/>
                  <a:pt x="2839128" y="1344935"/>
                  <a:pt x="2930856" y="1328645"/>
                </a:cubicBezTo>
                <a:cubicBezTo>
                  <a:pt x="3048036" y="1307879"/>
                  <a:pt x="3163073" y="1269829"/>
                  <a:pt x="3275969" y="1230784"/>
                </a:cubicBezTo>
                <a:cubicBezTo>
                  <a:pt x="3465977" y="1164880"/>
                  <a:pt x="3666568" y="1114768"/>
                  <a:pt x="3838558" y="1016783"/>
                </a:cubicBezTo>
                <a:cubicBezTo>
                  <a:pt x="4040157" y="902134"/>
                  <a:pt x="4251459" y="834738"/>
                  <a:pt x="4472462" y="780523"/>
                </a:cubicBezTo>
                <a:cubicBezTo>
                  <a:pt x="4602872" y="748690"/>
                  <a:pt x="4730132" y="691863"/>
                  <a:pt x="4861801" y="681791"/>
                </a:cubicBezTo>
                <a:cubicBezTo>
                  <a:pt x="5016529" y="669356"/>
                  <a:pt x="5180202" y="659035"/>
                  <a:pt x="5323212" y="754161"/>
                </a:cubicBezTo>
                <a:cubicBezTo>
                  <a:pt x="5344884" y="768585"/>
                  <a:pt x="5382936" y="760502"/>
                  <a:pt x="5413428" y="760130"/>
                </a:cubicBezTo>
                <a:lnTo>
                  <a:pt x="5990506" y="751922"/>
                </a:lnTo>
                <a:lnTo>
                  <a:pt x="6499923" y="750804"/>
                </a:lnTo>
                <a:lnTo>
                  <a:pt x="7331520" y="742348"/>
                </a:lnTo>
                <a:cubicBezTo>
                  <a:pt x="7491162" y="742348"/>
                  <a:pt x="7656978" y="784004"/>
                  <a:pt x="7793688" y="658165"/>
                </a:cubicBezTo>
                <a:cubicBezTo>
                  <a:pt x="7808933" y="644238"/>
                  <a:pt x="7837283" y="638642"/>
                  <a:pt x="7859459" y="638518"/>
                </a:cubicBezTo>
                <a:cubicBezTo>
                  <a:pt x="8021999" y="637523"/>
                  <a:pt x="8154802" y="547993"/>
                  <a:pt x="8256988" y="450878"/>
                </a:cubicBezTo>
                <a:cubicBezTo>
                  <a:pt x="8443719" y="273310"/>
                  <a:pt x="8674047" y="256896"/>
                  <a:pt x="8899586" y="241228"/>
                </a:cubicBezTo>
                <a:cubicBezTo>
                  <a:pt x="9181826" y="221457"/>
                  <a:pt x="9464064" y="228793"/>
                  <a:pt x="9703842" y="48489"/>
                </a:cubicBezTo>
                <a:cubicBezTo>
                  <a:pt x="9821525" y="-40294"/>
                  <a:pt x="9935177" y="8326"/>
                  <a:pt x="10036482" y="71121"/>
                </a:cubicBezTo>
                <a:cubicBezTo>
                  <a:pt x="10137785" y="133917"/>
                  <a:pt x="10105781" y="231654"/>
                  <a:pt x="10077935" y="327649"/>
                </a:cubicBezTo>
                <a:cubicBezTo>
                  <a:pt x="10032827" y="482586"/>
                  <a:pt x="10075667" y="551475"/>
                  <a:pt x="10226111" y="611037"/>
                </a:cubicBezTo>
                <a:cubicBezTo>
                  <a:pt x="10275376" y="630436"/>
                  <a:pt x="10331573" y="653315"/>
                  <a:pt x="10363072" y="691739"/>
                </a:cubicBezTo>
                <a:cubicBezTo>
                  <a:pt x="10491214" y="848168"/>
                  <a:pt x="10662069" y="921160"/>
                  <a:pt x="10850943" y="979851"/>
                </a:cubicBezTo>
                <a:cubicBezTo>
                  <a:pt x="11103698" y="1058439"/>
                  <a:pt x="11348894" y="1160155"/>
                  <a:pt x="11599003" y="1247571"/>
                </a:cubicBezTo>
                <a:cubicBezTo>
                  <a:pt x="11747557" y="1299548"/>
                  <a:pt x="11899134" y="1343194"/>
                  <a:pt x="12049200" y="1390819"/>
                </a:cubicBezTo>
                <a:cubicBezTo>
                  <a:pt x="12150000" y="1422776"/>
                  <a:pt x="12265919" y="1434216"/>
                  <a:pt x="12348827" y="1491665"/>
                </a:cubicBezTo>
                <a:cubicBezTo>
                  <a:pt x="12608261" y="1671595"/>
                  <a:pt x="12865426" y="1828273"/>
                  <a:pt x="13198947" y="1695968"/>
                </a:cubicBezTo>
                <a:cubicBezTo>
                  <a:pt x="13210413" y="1694015"/>
                  <a:pt x="13222131" y="1696129"/>
                  <a:pt x="13232085" y="1701936"/>
                </a:cubicBezTo>
                <a:cubicBezTo>
                  <a:pt x="13332885" y="1748691"/>
                  <a:pt x="13440614" y="1785622"/>
                  <a:pt x="13532468" y="1845806"/>
                </a:cubicBezTo>
                <a:cubicBezTo>
                  <a:pt x="13720460" y="1968909"/>
                  <a:pt x="13909585" y="2065030"/>
                  <a:pt x="14144449" y="2083558"/>
                </a:cubicBezTo>
                <a:cubicBezTo>
                  <a:pt x="14399975" y="2103702"/>
                  <a:pt x="14652101" y="2187140"/>
                  <a:pt x="14902462" y="2060181"/>
                </a:cubicBezTo>
                <a:cubicBezTo>
                  <a:pt x="14930560" y="2045880"/>
                  <a:pt x="14971509" y="2058938"/>
                  <a:pt x="15005278" y="2052844"/>
                </a:cubicBezTo>
                <a:cubicBezTo>
                  <a:pt x="15068278" y="2041404"/>
                  <a:pt x="15130396" y="2027228"/>
                  <a:pt x="15191758" y="2010442"/>
                </a:cubicBezTo>
                <a:cubicBezTo>
                  <a:pt x="15324687" y="1974133"/>
                  <a:pt x="15456357" y="1935833"/>
                  <a:pt x="15589286" y="1897659"/>
                </a:cubicBezTo>
                <a:cubicBezTo>
                  <a:pt x="15715286" y="2023374"/>
                  <a:pt x="15853885" y="1976868"/>
                  <a:pt x="15994880" y="1930238"/>
                </a:cubicBezTo>
                <a:cubicBezTo>
                  <a:pt x="16017811" y="1922653"/>
                  <a:pt x="16048051" y="1935087"/>
                  <a:pt x="16074637" y="1939315"/>
                </a:cubicBezTo>
                <a:cubicBezTo>
                  <a:pt x="16328022" y="1979355"/>
                  <a:pt x="16584179" y="2007209"/>
                  <a:pt x="16833911" y="2063663"/>
                </a:cubicBezTo>
                <a:cubicBezTo>
                  <a:pt x="17074445" y="2117629"/>
                  <a:pt x="17297715" y="2083309"/>
                  <a:pt x="17528547" y="2018151"/>
                </a:cubicBezTo>
                <a:cubicBezTo>
                  <a:pt x="17639301" y="1986940"/>
                  <a:pt x="17764923" y="2009074"/>
                  <a:pt x="17883489" y="2002111"/>
                </a:cubicBezTo>
                <a:cubicBezTo>
                  <a:pt x="18073623" y="1990795"/>
                  <a:pt x="18284797" y="2022628"/>
                  <a:pt x="18448849" y="1950880"/>
                </a:cubicBezTo>
                <a:cubicBezTo>
                  <a:pt x="18733483" y="1826532"/>
                  <a:pt x="19056041" y="1772690"/>
                  <a:pt x="19295189" y="1547248"/>
                </a:cubicBezTo>
                <a:cubicBezTo>
                  <a:pt x="19358189" y="1487561"/>
                  <a:pt x="19471587" y="1482587"/>
                  <a:pt x="19543409" y="1428497"/>
                </a:cubicBezTo>
                <a:cubicBezTo>
                  <a:pt x="19745007" y="1276171"/>
                  <a:pt x="19959207" y="1288232"/>
                  <a:pt x="20169627" y="1381493"/>
                </a:cubicBezTo>
                <a:cubicBezTo>
                  <a:pt x="20325739" y="1450754"/>
                  <a:pt x="20463835" y="1558812"/>
                  <a:pt x="20615035" y="1640384"/>
                </a:cubicBezTo>
                <a:cubicBezTo>
                  <a:pt x="20653969" y="1661399"/>
                  <a:pt x="20712307" y="1652819"/>
                  <a:pt x="20761067" y="1648715"/>
                </a:cubicBezTo>
                <a:cubicBezTo>
                  <a:pt x="20820917" y="1644363"/>
                  <a:pt x="20880139" y="1631307"/>
                  <a:pt x="20939737" y="1622354"/>
                </a:cubicBezTo>
                <a:cubicBezTo>
                  <a:pt x="20983963" y="1615888"/>
                  <a:pt x="21031591" y="1618002"/>
                  <a:pt x="21072035" y="1602085"/>
                </a:cubicBezTo>
                <a:cubicBezTo>
                  <a:pt x="21191987" y="1555082"/>
                  <a:pt x="21305135" y="1487561"/>
                  <a:pt x="21428111" y="1452868"/>
                </a:cubicBezTo>
                <a:cubicBezTo>
                  <a:pt x="21627441" y="1396415"/>
                  <a:pt x="21827655" y="1333122"/>
                  <a:pt x="22042989" y="1373162"/>
                </a:cubicBezTo>
                <a:cubicBezTo>
                  <a:pt x="22288059" y="1418797"/>
                  <a:pt x="22516117" y="1370427"/>
                  <a:pt x="22712301" y="1214246"/>
                </a:cubicBezTo>
                <a:cubicBezTo>
                  <a:pt x="22856065" y="1099598"/>
                  <a:pt x="23086645" y="1079080"/>
                  <a:pt x="23241499" y="1168113"/>
                </a:cubicBezTo>
                <a:cubicBezTo>
                  <a:pt x="23350739" y="1230287"/>
                  <a:pt x="23473463" y="1238867"/>
                  <a:pt x="23583965" y="1177066"/>
                </a:cubicBezTo>
                <a:cubicBezTo>
                  <a:pt x="23706941" y="1108427"/>
                  <a:pt x="23830673" y="1131306"/>
                  <a:pt x="23955917" y="1147720"/>
                </a:cubicBezTo>
                <a:cubicBezTo>
                  <a:pt x="24056715" y="1160901"/>
                  <a:pt x="24156509" y="1192858"/>
                  <a:pt x="24258315" y="1197459"/>
                </a:cubicBezTo>
                <a:cubicBezTo>
                  <a:pt x="24337065" y="1201314"/>
                  <a:pt x="24417957" y="1179926"/>
                  <a:pt x="24496455" y="1163139"/>
                </a:cubicBezTo>
                <a:cubicBezTo>
                  <a:pt x="24651559" y="1129814"/>
                  <a:pt x="24806287" y="1196340"/>
                  <a:pt x="24811455" y="1310864"/>
                </a:cubicBezTo>
                <a:cubicBezTo>
                  <a:pt x="24821031" y="1512804"/>
                  <a:pt x="24822669" y="1715117"/>
                  <a:pt x="24824055" y="1917306"/>
                </a:cubicBezTo>
                <a:cubicBezTo>
                  <a:pt x="24827457" y="2283757"/>
                  <a:pt x="24826699" y="2650084"/>
                  <a:pt x="24831993" y="3016412"/>
                </a:cubicBezTo>
                <a:cubicBezTo>
                  <a:pt x="24833631" y="3130189"/>
                  <a:pt x="24858451" y="3243967"/>
                  <a:pt x="24856057" y="3357248"/>
                </a:cubicBezTo>
                <a:cubicBezTo>
                  <a:pt x="24848245" y="3715119"/>
                  <a:pt x="24824683" y="4072742"/>
                  <a:pt x="24823675" y="4430489"/>
                </a:cubicBezTo>
                <a:cubicBezTo>
                  <a:pt x="24823675" y="4576846"/>
                  <a:pt x="24734628" y="5602771"/>
                  <a:pt x="24757180" y="5749128"/>
                </a:cubicBezTo>
              </a:path>
            </a:pathLst>
          </a:custGeom>
          <a:solidFill>
            <a:schemeClr val="bg1"/>
          </a:solidFill>
          <a:ln w="12346" cap="flat">
            <a:noFill/>
            <a:prstDash val="solid"/>
            <a:miter/>
          </a:ln>
        </p:spPr>
        <p:txBody>
          <a:bodyPr rtlCol="0" anchor="ctr"/>
          <a:lstStyle/>
          <a:p>
            <a:endParaRPr lang="sv-SE" sz="45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834190"/>
          </a:xfrm>
        </p:spPr>
        <p:txBody>
          <a:bodyPr anchor="t"/>
          <a:lstStyle>
            <a:lvl1pPr algn="ctr">
              <a:defRPr sz="3450" spc="35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Här är det plats för avslutande text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1465342-36FA-1F4F-B560-961C2C4687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710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a. Rubrikbild-Vilda vackr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AC9F3CED-00CF-435C-98FF-607870D70AD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2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8 w 24384000"/>
              <a:gd name="connsiteY42" fmla="*/ 8613277 h 10291500"/>
              <a:gd name="connsiteX43" fmla="*/ 7826309 w 24384000"/>
              <a:gd name="connsiteY43" fmla="*/ 8800917 h 10291500"/>
              <a:gd name="connsiteX44" fmla="*/ 7760538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8 w 24384000"/>
              <a:gd name="connsiteY48" fmla="*/ 8922529 h 10291500"/>
              <a:gd name="connsiteX49" fmla="*/ 5290062 w 24384000"/>
              <a:gd name="connsiteY49" fmla="*/ 8916560 h 10291500"/>
              <a:gd name="connsiteX50" fmla="*/ 4828650 w 24384000"/>
              <a:gd name="connsiteY50" fmla="*/ 8844190 h 10291500"/>
              <a:gd name="connsiteX51" fmla="*/ 4439312 w 24384000"/>
              <a:gd name="connsiteY51" fmla="*/ 8942922 h 10291500"/>
              <a:gd name="connsiteX52" fmla="*/ 3805407 w 24384000"/>
              <a:gd name="connsiteY52" fmla="*/ 9179182 h 10291500"/>
              <a:gd name="connsiteX53" fmla="*/ 3242818 w 24384000"/>
              <a:gd name="connsiteY53" fmla="*/ 9393183 h 10291500"/>
              <a:gd name="connsiteX54" fmla="*/ 2897706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3 w 24384000"/>
              <a:gd name="connsiteY58" fmla="*/ 9473884 h 10291500"/>
              <a:gd name="connsiteX59" fmla="*/ 1508434 w 24384000"/>
              <a:gd name="connsiteY59" fmla="*/ 9388831 h 10291500"/>
              <a:gd name="connsiteX60" fmla="*/ 1210066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7" y="9461947"/>
                  <a:pt x="11565852" y="9409970"/>
                </a:cubicBezTo>
                <a:cubicBezTo>
                  <a:pt x="11315743" y="9322554"/>
                  <a:pt x="11070548" y="9220838"/>
                  <a:pt x="10817792" y="9142250"/>
                </a:cubicBezTo>
                <a:cubicBezTo>
                  <a:pt x="10628919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6" y="8713874"/>
                  <a:pt x="9999676" y="8644985"/>
                  <a:pt x="10044784" y="8490048"/>
                </a:cubicBezTo>
                <a:cubicBezTo>
                  <a:pt x="10072631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7" y="8419295"/>
                  <a:pt x="8410568" y="8435709"/>
                  <a:pt x="8223838" y="8613277"/>
                </a:cubicBezTo>
                <a:cubicBezTo>
                  <a:pt x="8121652" y="8710392"/>
                  <a:pt x="7988849" y="8799922"/>
                  <a:pt x="7826309" y="8800917"/>
                </a:cubicBezTo>
                <a:cubicBezTo>
                  <a:pt x="7804133" y="8801041"/>
                  <a:pt x="7775783" y="8806637"/>
                  <a:pt x="7760538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8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8" y="8831755"/>
                  <a:pt x="4828650" y="8844190"/>
                </a:cubicBezTo>
                <a:cubicBezTo>
                  <a:pt x="4696982" y="8854262"/>
                  <a:pt x="4569721" y="8911089"/>
                  <a:pt x="4439312" y="8942922"/>
                </a:cubicBezTo>
                <a:cubicBezTo>
                  <a:pt x="4218309" y="8997137"/>
                  <a:pt x="4007007" y="9064533"/>
                  <a:pt x="3805407" y="9179182"/>
                </a:cubicBezTo>
                <a:cubicBezTo>
                  <a:pt x="3633418" y="9277167"/>
                  <a:pt x="3432826" y="9327279"/>
                  <a:pt x="3242818" y="9393183"/>
                </a:cubicBezTo>
                <a:cubicBezTo>
                  <a:pt x="3129922" y="9432228"/>
                  <a:pt x="3014886" y="9470278"/>
                  <a:pt x="2897706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3" y="9475004"/>
                  <a:pt x="1998572" y="9479231"/>
                  <a:pt x="1990383" y="9473884"/>
                </a:cubicBezTo>
                <a:cubicBezTo>
                  <a:pt x="1842332" y="9375650"/>
                  <a:pt x="1670972" y="9403255"/>
                  <a:pt x="1508434" y="9388831"/>
                </a:cubicBezTo>
                <a:cubicBezTo>
                  <a:pt x="1409524" y="9380127"/>
                  <a:pt x="1304691" y="9372542"/>
                  <a:pt x="1210066" y="9394924"/>
                </a:cubicBezTo>
                <a:cubicBezTo>
                  <a:pt x="1060378" y="9430363"/>
                  <a:pt x="929338" y="9383857"/>
                  <a:pt x="790739" y="9351278"/>
                </a:cubicBezTo>
                <a:cubicBezTo>
                  <a:pt x="714761" y="9333621"/>
                  <a:pt x="627066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692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E601C10-3E2F-46E9-9F83-3922919B4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522517"/>
          </a:xfrm>
        </p:spPr>
        <p:txBody>
          <a:bodyPr anchor="t"/>
          <a:lstStyle>
            <a:lvl1pPr algn="ctr">
              <a:defRPr sz="3450" spc="35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är det plats för avlutande text</a:t>
            </a:r>
          </a:p>
        </p:txBody>
      </p:sp>
      <p:grpSp>
        <p:nvGrpSpPr>
          <p:cNvPr id="15" name="Gruppera">
            <a:extLst>
              <a:ext uri="{FF2B5EF4-FFF2-40B4-BE49-F238E27FC236}">
                <a16:creationId xmlns:a16="http://schemas.microsoft.com/office/drawing/2014/main" id="{C7C217AE-3762-4293-87F9-5F721C9AC1D1}"/>
              </a:ext>
            </a:extLst>
          </p:cNvPr>
          <p:cNvGrpSpPr/>
          <p:nvPr userDrawn="1"/>
        </p:nvGrpSpPr>
        <p:grpSpPr>
          <a:xfrm>
            <a:off x="4972919" y="5472299"/>
            <a:ext cx="2291904" cy="881582"/>
            <a:chOff x="0" y="0"/>
            <a:chExt cx="4583806" cy="1763161"/>
          </a:xfrm>
        </p:grpSpPr>
        <p:pic>
          <p:nvPicPr>
            <p:cNvPr id="16" name="Nya_VARMLAND_svart.pdf" descr="Nya_VARMLAND_svart.pdf">
              <a:extLst>
                <a:ext uri="{FF2B5EF4-FFF2-40B4-BE49-F238E27FC236}">
                  <a16:creationId xmlns:a16="http://schemas.microsoft.com/office/drawing/2014/main" id="{658DABD9-DBC3-4339-8466-8767167CD6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44986" y="906965"/>
              <a:ext cx="3893834" cy="85619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7" name="Bild" descr="Bild">
              <a:extLst>
                <a:ext uri="{FF2B5EF4-FFF2-40B4-BE49-F238E27FC236}">
                  <a16:creationId xmlns:a16="http://schemas.microsoft.com/office/drawing/2014/main" id="{6D012BA9-8A83-4D57-84A4-6E45DE40FE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583807" cy="116324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91668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b. Rubrikbild-Varma välkomn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24DA2823-1FF2-844D-956F-842DF01AAC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06898" y="5594401"/>
            <a:ext cx="2308303" cy="40897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EA6B89-2B96-5D42-BC1F-4FAF751DE4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522517"/>
          </a:xfrm>
        </p:spPr>
        <p:txBody>
          <a:bodyPr anchor="t"/>
          <a:lstStyle>
            <a:lvl1pPr algn="ctr">
              <a:defRPr sz="3450" spc="35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är det plats för avlutande text</a:t>
            </a:r>
          </a:p>
        </p:txBody>
      </p:sp>
    </p:spTree>
    <p:extLst>
      <p:ext uri="{BB962C8B-B14F-4D97-AF65-F5344CB8AC3E}">
        <p14:creationId xmlns:p14="http://schemas.microsoft.com/office/powerpoint/2010/main" val="900067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c. Rubrikbild-Vill vå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5C82FEF5-2164-3E4F-AC21-CC3636A0AC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26088" y="5489380"/>
            <a:ext cx="2188752" cy="6363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F390851-54C1-CE45-BD6E-E322C2EC3B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522517"/>
          </a:xfrm>
        </p:spPr>
        <p:txBody>
          <a:bodyPr anchor="t"/>
          <a:lstStyle>
            <a:lvl1pPr algn="ctr">
              <a:defRPr sz="3450" spc="35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är det plats för avlutande text</a:t>
            </a:r>
          </a:p>
        </p:txBody>
      </p:sp>
    </p:spTree>
    <p:extLst>
      <p:ext uri="{BB962C8B-B14F-4D97-AF65-F5344CB8AC3E}">
        <p14:creationId xmlns:p14="http://schemas.microsoft.com/office/powerpoint/2010/main" val="2473007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d. Rubrikbild-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18">
            <a:extLst>
              <a:ext uri="{FF2B5EF4-FFF2-40B4-BE49-F238E27FC236}">
                <a16:creationId xmlns:a16="http://schemas.microsoft.com/office/drawing/2014/main" id="{4661FCE4-3957-D143-B438-9B2A42C453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145750"/>
          </a:xfrm>
          <a:custGeom>
            <a:avLst/>
            <a:gdLst>
              <a:gd name="connsiteX0" fmla="*/ 0 w 24384000"/>
              <a:gd name="connsiteY0" fmla="*/ 0 h 10291500"/>
              <a:gd name="connsiteX1" fmla="*/ 24384000 w 24384000"/>
              <a:gd name="connsiteY1" fmla="*/ 0 h 10291500"/>
              <a:gd name="connsiteX2" fmla="*/ 24384000 w 24384000"/>
              <a:gd name="connsiteY2" fmla="*/ 9342136 h 10291500"/>
              <a:gd name="connsiteX3" fmla="*/ 24344330 w 24384000"/>
              <a:gd name="connsiteY3" fmla="*/ 9350439 h 10291500"/>
              <a:gd name="connsiteX4" fmla="*/ 24225164 w 24384000"/>
              <a:gd name="connsiteY4" fmla="*/ 9359858 h 10291500"/>
              <a:gd name="connsiteX5" fmla="*/ 23922768 w 24384000"/>
              <a:gd name="connsiteY5" fmla="*/ 9310119 h 10291500"/>
              <a:gd name="connsiteX6" fmla="*/ 23550816 w 24384000"/>
              <a:gd name="connsiteY6" fmla="*/ 9339465 h 10291500"/>
              <a:gd name="connsiteX7" fmla="*/ 23208348 w 24384000"/>
              <a:gd name="connsiteY7" fmla="*/ 9330512 h 10291500"/>
              <a:gd name="connsiteX8" fmla="*/ 22679152 w 24384000"/>
              <a:gd name="connsiteY8" fmla="*/ 9376645 h 10291500"/>
              <a:gd name="connsiteX9" fmla="*/ 22009840 w 24384000"/>
              <a:gd name="connsiteY9" fmla="*/ 9535561 h 10291500"/>
              <a:gd name="connsiteX10" fmla="*/ 21394960 w 24384000"/>
              <a:gd name="connsiteY10" fmla="*/ 9615267 h 10291500"/>
              <a:gd name="connsiteX11" fmla="*/ 21038884 w 24384000"/>
              <a:gd name="connsiteY11" fmla="*/ 9764484 h 10291500"/>
              <a:gd name="connsiteX12" fmla="*/ 20906588 w 24384000"/>
              <a:gd name="connsiteY12" fmla="*/ 9784753 h 10291500"/>
              <a:gd name="connsiteX13" fmla="*/ 20727916 w 24384000"/>
              <a:gd name="connsiteY13" fmla="*/ 9811114 h 10291500"/>
              <a:gd name="connsiteX14" fmla="*/ 20581884 w 24384000"/>
              <a:gd name="connsiteY14" fmla="*/ 9802783 h 10291500"/>
              <a:gd name="connsiteX15" fmla="*/ 20136476 w 24384000"/>
              <a:gd name="connsiteY15" fmla="*/ 9543892 h 10291500"/>
              <a:gd name="connsiteX16" fmla="*/ 19510260 w 24384000"/>
              <a:gd name="connsiteY16" fmla="*/ 9590896 h 10291500"/>
              <a:gd name="connsiteX17" fmla="*/ 19262040 w 24384000"/>
              <a:gd name="connsiteY17" fmla="*/ 9709647 h 10291500"/>
              <a:gd name="connsiteX18" fmla="*/ 18415700 w 24384000"/>
              <a:gd name="connsiteY18" fmla="*/ 10113279 h 10291500"/>
              <a:gd name="connsiteX19" fmla="*/ 17850340 w 24384000"/>
              <a:gd name="connsiteY19" fmla="*/ 10164510 h 10291500"/>
              <a:gd name="connsiteX20" fmla="*/ 17495396 w 24384000"/>
              <a:gd name="connsiteY20" fmla="*/ 10180550 h 10291500"/>
              <a:gd name="connsiteX21" fmla="*/ 16800760 w 24384000"/>
              <a:gd name="connsiteY21" fmla="*/ 10226062 h 10291500"/>
              <a:gd name="connsiteX22" fmla="*/ 16041486 w 24384000"/>
              <a:gd name="connsiteY22" fmla="*/ 10101714 h 10291500"/>
              <a:gd name="connsiteX23" fmla="*/ 15961729 w 24384000"/>
              <a:gd name="connsiteY23" fmla="*/ 10092637 h 10291500"/>
              <a:gd name="connsiteX24" fmla="*/ 15556135 w 24384000"/>
              <a:gd name="connsiteY24" fmla="*/ 10060058 h 10291500"/>
              <a:gd name="connsiteX25" fmla="*/ 15158607 w 24384000"/>
              <a:gd name="connsiteY25" fmla="*/ 10172841 h 10291500"/>
              <a:gd name="connsiteX26" fmla="*/ 14972127 w 24384000"/>
              <a:gd name="connsiteY26" fmla="*/ 10215243 h 10291500"/>
              <a:gd name="connsiteX27" fmla="*/ 14869311 w 24384000"/>
              <a:gd name="connsiteY27" fmla="*/ 10222580 h 10291500"/>
              <a:gd name="connsiteX28" fmla="*/ 14111298 w 24384000"/>
              <a:gd name="connsiteY28" fmla="*/ 10245957 h 10291500"/>
              <a:gd name="connsiteX29" fmla="*/ 13499317 w 24384000"/>
              <a:gd name="connsiteY29" fmla="*/ 10008205 h 10291500"/>
              <a:gd name="connsiteX30" fmla="*/ 13198934 w 24384000"/>
              <a:gd name="connsiteY30" fmla="*/ 9864335 h 10291500"/>
              <a:gd name="connsiteX31" fmla="*/ 13165796 w 24384000"/>
              <a:gd name="connsiteY31" fmla="*/ 9858367 h 10291500"/>
              <a:gd name="connsiteX32" fmla="*/ 12315676 w 24384000"/>
              <a:gd name="connsiteY32" fmla="*/ 9654064 h 10291500"/>
              <a:gd name="connsiteX33" fmla="*/ 12016049 w 24384000"/>
              <a:gd name="connsiteY33" fmla="*/ 9553218 h 10291500"/>
              <a:gd name="connsiteX34" fmla="*/ 11565852 w 24384000"/>
              <a:gd name="connsiteY34" fmla="*/ 9409970 h 10291500"/>
              <a:gd name="connsiteX35" fmla="*/ 10817793 w 24384000"/>
              <a:gd name="connsiteY35" fmla="*/ 9142250 h 10291500"/>
              <a:gd name="connsiteX36" fmla="*/ 10329921 w 24384000"/>
              <a:gd name="connsiteY36" fmla="*/ 8854138 h 10291500"/>
              <a:gd name="connsiteX37" fmla="*/ 10192961 w 24384000"/>
              <a:gd name="connsiteY37" fmla="*/ 8773436 h 10291500"/>
              <a:gd name="connsiteX38" fmla="*/ 10044784 w 24384000"/>
              <a:gd name="connsiteY38" fmla="*/ 8490048 h 10291500"/>
              <a:gd name="connsiteX39" fmla="*/ 10003331 w 24384000"/>
              <a:gd name="connsiteY39" fmla="*/ 8233520 h 10291500"/>
              <a:gd name="connsiteX40" fmla="*/ 9670692 w 24384000"/>
              <a:gd name="connsiteY40" fmla="*/ 8210888 h 10291500"/>
              <a:gd name="connsiteX41" fmla="*/ 8866435 w 24384000"/>
              <a:gd name="connsiteY41" fmla="*/ 8403627 h 10291500"/>
              <a:gd name="connsiteX42" fmla="*/ 8223837 w 24384000"/>
              <a:gd name="connsiteY42" fmla="*/ 8613277 h 10291500"/>
              <a:gd name="connsiteX43" fmla="*/ 7826309 w 24384000"/>
              <a:gd name="connsiteY43" fmla="*/ 8800917 h 10291500"/>
              <a:gd name="connsiteX44" fmla="*/ 7760537 w 24384000"/>
              <a:gd name="connsiteY44" fmla="*/ 8820564 h 10291500"/>
              <a:gd name="connsiteX45" fmla="*/ 7298370 w 24384000"/>
              <a:gd name="connsiteY45" fmla="*/ 8904747 h 10291500"/>
              <a:gd name="connsiteX46" fmla="*/ 6466773 w 24384000"/>
              <a:gd name="connsiteY46" fmla="*/ 8913203 h 10291500"/>
              <a:gd name="connsiteX47" fmla="*/ 5957356 w 24384000"/>
              <a:gd name="connsiteY47" fmla="*/ 8914321 h 10291500"/>
              <a:gd name="connsiteX48" fmla="*/ 5380277 w 24384000"/>
              <a:gd name="connsiteY48" fmla="*/ 8922529 h 10291500"/>
              <a:gd name="connsiteX49" fmla="*/ 5290062 w 24384000"/>
              <a:gd name="connsiteY49" fmla="*/ 8916560 h 10291500"/>
              <a:gd name="connsiteX50" fmla="*/ 4828651 w 24384000"/>
              <a:gd name="connsiteY50" fmla="*/ 8844190 h 10291500"/>
              <a:gd name="connsiteX51" fmla="*/ 4439312 w 24384000"/>
              <a:gd name="connsiteY51" fmla="*/ 8942922 h 10291500"/>
              <a:gd name="connsiteX52" fmla="*/ 3805408 w 24384000"/>
              <a:gd name="connsiteY52" fmla="*/ 9179182 h 10291500"/>
              <a:gd name="connsiteX53" fmla="*/ 3242819 w 24384000"/>
              <a:gd name="connsiteY53" fmla="*/ 9393183 h 10291500"/>
              <a:gd name="connsiteX54" fmla="*/ 2897705 w 24384000"/>
              <a:gd name="connsiteY54" fmla="*/ 9491044 h 10291500"/>
              <a:gd name="connsiteX55" fmla="*/ 2614584 w 24384000"/>
              <a:gd name="connsiteY55" fmla="*/ 9497013 h 10291500"/>
              <a:gd name="connsiteX56" fmla="*/ 2535204 w 24384000"/>
              <a:gd name="connsiteY56" fmla="*/ 9487811 h 10291500"/>
              <a:gd name="connsiteX57" fmla="*/ 2024779 w 24384000"/>
              <a:gd name="connsiteY57" fmla="*/ 9475376 h 10291500"/>
              <a:gd name="connsiteX58" fmla="*/ 1990382 w 24384000"/>
              <a:gd name="connsiteY58" fmla="*/ 9473884 h 10291500"/>
              <a:gd name="connsiteX59" fmla="*/ 1508434 w 24384000"/>
              <a:gd name="connsiteY59" fmla="*/ 9388831 h 10291500"/>
              <a:gd name="connsiteX60" fmla="*/ 1210067 w 24384000"/>
              <a:gd name="connsiteY60" fmla="*/ 9394924 h 10291500"/>
              <a:gd name="connsiteX61" fmla="*/ 790739 w 24384000"/>
              <a:gd name="connsiteY61" fmla="*/ 9351278 h 10291500"/>
              <a:gd name="connsiteX62" fmla="*/ 549449 w 24384000"/>
              <a:gd name="connsiteY62" fmla="*/ 9358490 h 10291500"/>
              <a:gd name="connsiteX63" fmla="*/ 139572 w 24384000"/>
              <a:gd name="connsiteY63" fmla="*/ 9477739 h 10291500"/>
              <a:gd name="connsiteX64" fmla="*/ 7541 w 24384000"/>
              <a:gd name="connsiteY64" fmla="*/ 9551509 h 10291500"/>
              <a:gd name="connsiteX65" fmla="*/ 0 w 24384000"/>
              <a:gd name="connsiteY65" fmla="*/ 9566485 h 1029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24384000" h="10291500">
                <a:moveTo>
                  <a:pt x="0" y="0"/>
                </a:moveTo>
                <a:lnTo>
                  <a:pt x="24384000" y="0"/>
                </a:lnTo>
                <a:lnTo>
                  <a:pt x="24384000" y="9342136"/>
                </a:lnTo>
                <a:lnTo>
                  <a:pt x="24344330" y="9350439"/>
                </a:lnTo>
                <a:cubicBezTo>
                  <a:pt x="24304452" y="9357402"/>
                  <a:pt x="24264540" y="9361786"/>
                  <a:pt x="24225164" y="9359858"/>
                </a:cubicBezTo>
                <a:cubicBezTo>
                  <a:pt x="24123360" y="9355257"/>
                  <a:pt x="24023564" y="9323300"/>
                  <a:pt x="23922768" y="9310119"/>
                </a:cubicBezTo>
                <a:cubicBezTo>
                  <a:pt x="23797524" y="9293705"/>
                  <a:pt x="23673792" y="9270826"/>
                  <a:pt x="23550816" y="9339465"/>
                </a:cubicBezTo>
                <a:cubicBezTo>
                  <a:pt x="23440312" y="9401266"/>
                  <a:pt x="23317588" y="9392686"/>
                  <a:pt x="23208348" y="9330512"/>
                </a:cubicBezTo>
                <a:cubicBezTo>
                  <a:pt x="23053496" y="9241479"/>
                  <a:pt x="22822916" y="9261997"/>
                  <a:pt x="22679152" y="9376645"/>
                </a:cubicBezTo>
                <a:cubicBezTo>
                  <a:pt x="22482968" y="9532826"/>
                  <a:pt x="22254908" y="9581196"/>
                  <a:pt x="22009840" y="9535561"/>
                </a:cubicBezTo>
                <a:cubicBezTo>
                  <a:pt x="21794504" y="9495521"/>
                  <a:pt x="21594292" y="9558814"/>
                  <a:pt x="21394960" y="9615267"/>
                </a:cubicBezTo>
                <a:cubicBezTo>
                  <a:pt x="21271984" y="9649960"/>
                  <a:pt x="21158836" y="9717481"/>
                  <a:pt x="21038884" y="9764484"/>
                </a:cubicBezTo>
                <a:cubicBezTo>
                  <a:pt x="20998440" y="9780401"/>
                  <a:pt x="20950812" y="9778287"/>
                  <a:pt x="20906588" y="9784753"/>
                </a:cubicBezTo>
                <a:cubicBezTo>
                  <a:pt x="20846988" y="9793706"/>
                  <a:pt x="20787768" y="9806762"/>
                  <a:pt x="20727916" y="9811114"/>
                </a:cubicBezTo>
                <a:cubicBezTo>
                  <a:pt x="20679156" y="9815218"/>
                  <a:pt x="20620820" y="9823798"/>
                  <a:pt x="20581884" y="9802783"/>
                </a:cubicBezTo>
                <a:cubicBezTo>
                  <a:pt x="20430684" y="9721211"/>
                  <a:pt x="20292588" y="9613153"/>
                  <a:pt x="20136476" y="9543892"/>
                </a:cubicBezTo>
                <a:cubicBezTo>
                  <a:pt x="19926056" y="9450631"/>
                  <a:pt x="19711856" y="9438570"/>
                  <a:pt x="19510260" y="9590896"/>
                </a:cubicBezTo>
                <a:cubicBezTo>
                  <a:pt x="19438436" y="9644986"/>
                  <a:pt x="19325040" y="9649960"/>
                  <a:pt x="19262040" y="9709647"/>
                </a:cubicBezTo>
                <a:cubicBezTo>
                  <a:pt x="19022892" y="9935089"/>
                  <a:pt x="18700332" y="9988931"/>
                  <a:pt x="18415700" y="10113279"/>
                </a:cubicBezTo>
                <a:cubicBezTo>
                  <a:pt x="18251648" y="10185027"/>
                  <a:pt x="18040472" y="10153194"/>
                  <a:pt x="17850340" y="10164510"/>
                </a:cubicBezTo>
                <a:cubicBezTo>
                  <a:pt x="17731772" y="10171473"/>
                  <a:pt x="17606152" y="10149339"/>
                  <a:pt x="17495396" y="10180550"/>
                </a:cubicBezTo>
                <a:cubicBezTo>
                  <a:pt x="17264564" y="10245708"/>
                  <a:pt x="17041296" y="10280028"/>
                  <a:pt x="16800760" y="10226062"/>
                </a:cubicBezTo>
                <a:cubicBezTo>
                  <a:pt x="16551028" y="10169608"/>
                  <a:pt x="16294871" y="10141754"/>
                  <a:pt x="16041486" y="10101714"/>
                </a:cubicBezTo>
                <a:cubicBezTo>
                  <a:pt x="16014900" y="10097486"/>
                  <a:pt x="15984660" y="10085052"/>
                  <a:pt x="15961729" y="10092637"/>
                </a:cubicBezTo>
                <a:cubicBezTo>
                  <a:pt x="15820734" y="10139267"/>
                  <a:pt x="15682135" y="10185773"/>
                  <a:pt x="15556135" y="10060058"/>
                </a:cubicBezTo>
                <a:cubicBezTo>
                  <a:pt x="15423206" y="10098232"/>
                  <a:pt x="15291536" y="10136532"/>
                  <a:pt x="15158607" y="10172841"/>
                </a:cubicBezTo>
                <a:cubicBezTo>
                  <a:pt x="15097245" y="10189627"/>
                  <a:pt x="15035127" y="10203803"/>
                  <a:pt x="14972127" y="10215243"/>
                </a:cubicBezTo>
                <a:cubicBezTo>
                  <a:pt x="14938358" y="10221337"/>
                  <a:pt x="14897409" y="10208279"/>
                  <a:pt x="14869311" y="10222580"/>
                </a:cubicBezTo>
                <a:cubicBezTo>
                  <a:pt x="14618950" y="10349539"/>
                  <a:pt x="14366824" y="10266101"/>
                  <a:pt x="14111298" y="10245957"/>
                </a:cubicBezTo>
                <a:cubicBezTo>
                  <a:pt x="13876434" y="10227429"/>
                  <a:pt x="13687309" y="10131308"/>
                  <a:pt x="13499317" y="10008205"/>
                </a:cubicBezTo>
                <a:cubicBezTo>
                  <a:pt x="13407463" y="9948021"/>
                  <a:pt x="13299734" y="9911090"/>
                  <a:pt x="13198934" y="9864335"/>
                </a:cubicBezTo>
                <a:cubicBezTo>
                  <a:pt x="13188980" y="9858528"/>
                  <a:pt x="13177262" y="9856414"/>
                  <a:pt x="13165796" y="9858367"/>
                </a:cubicBezTo>
                <a:cubicBezTo>
                  <a:pt x="12832275" y="9990672"/>
                  <a:pt x="12575110" y="9833994"/>
                  <a:pt x="12315676" y="9654064"/>
                </a:cubicBezTo>
                <a:cubicBezTo>
                  <a:pt x="12232768" y="9596615"/>
                  <a:pt x="12116849" y="9585175"/>
                  <a:pt x="12016049" y="9553218"/>
                </a:cubicBezTo>
                <a:cubicBezTo>
                  <a:pt x="11865983" y="9505593"/>
                  <a:pt x="11714406" y="9461947"/>
                  <a:pt x="11565852" y="9409970"/>
                </a:cubicBezTo>
                <a:cubicBezTo>
                  <a:pt x="11315743" y="9322554"/>
                  <a:pt x="11070548" y="9220838"/>
                  <a:pt x="10817793" y="9142250"/>
                </a:cubicBezTo>
                <a:cubicBezTo>
                  <a:pt x="10628918" y="9083559"/>
                  <a:pt x="10458063" y="9010567"/>
                  <a:pt x="10329921" y="8854138"/>
                </a:cubicBezTo>
                <a:cubicBezTo>
                  <a:pt x="10298422" y="8815714"/>
                  <a:pt x="10242225" y="8792835"/>
                  <a:pt x="10192961" y="8773436"/>
                </a:cubicBezTo>
                <a:cubicBezTo>
                  <a:pt x="10042517" y="8713874"/>
                  <a:pt x="9999677" y="8644985"/>
                  <a:pt x="10044784" y="8490048"/>
                </a:cubicBezTo>
                <a:cubicBezTo>
                  <a:pt x="10072630" y="8394053"/>
                  <a:pt x="10104634" y="8296316"/>
                  <a:pt x="10003331" y="8233520"/>
                </a:cubicBezTo>
                <a:cubicBezTo>
                  <a:pt x="9902026" y="8170725"/>
                  <a:pt x="9788374" y="8122105"/>
                  <a:pt x="9670692" y="8210888"/>
                </a:cubicBezTo>
                <a:cubicBezTo>
                  <a:pt x="9430913" y="8391192"/>
                  <a:pt x="9148675" y="8383856"/>
                  <a:pt x="8866435" y="8403627"/>
                </a:cubicBezTo>
                <a:cubicBezTo>
                  <a:pt x="8640896" y="8419295"/>
                  <a:pt x="8410568" y="8435709"/>
                  <a:pt x="8223837" y="8613277"/>
                </a:cubicBezTo>
                <a:cubicBezTo>
                  <a:pt x="8121652" y="8710392"/>
                  <a:pt x="7988848" y="8799922"/>
                  <a:pt x="7826309" y="8800917"/>
                </a:cubicBezTo>
                <a:cubicBezTo>
                  <a:pt x="7804133" y="8801041"/>
                  <a:pt x="7775783" y="8806637"/>
                  <a:pt x="7760537" y="8820564"/>
                </a:cubicBezTo>
                <a:cubicBezTo>
                  <a:pt x="7623828" y="8946403"/>
                  <a:pt x="7458012" y="8904747"/>
                  <a:pt x="7298370" y="8904747"/>
                </a:cubicBezTo>
                <a:lnTo>
                  <a:pt x="6466773" y="8913203"/>
                </a:lnTo>
                <a:lnTo>
                  <a:pt x="5957356" y="8914321"/>
                </a:lnTo>
                <a:lnTo>
                  <a:pt x="5380277" y="8922529"/>
                </a:lnTo>
                <a:cubicBezTo>
                  <a:pt x="5349786" y="8922901"/>
                  <a:pt x="5311734" y="8930984"/>
                  <a:pt x="5290062" y="8916560"/>
                </a:cubicBezTo>
                <a:cubicBezTo>
                  <a:pt x="5147052" y="8821434"/>
                  <a:pt x="4983379" y="8831755"/>
                  <a:pt x="4828651" y="8844190"/>
                </a:cubicBezTo>
                <a:cubicBezTo>
                  <a:pt x="4696982" y="8854262"/>
                  <a:pt x="4569722" y="8911089"/>
                  <a:pt x="4439312" y="8942922"/>
                </a:cubicBezTo>
                <a:cubicBezTo>
                  <a:pt x="4218309" y="8997137"/>
                  <a:pt x="4007007" y="9064533"/>
                  <a:pt x="3805408" y="9179182"/>
                </a:cubicBezTo>
                <a:cubicBezTo>
                  <a:pt x="3633418" y="9277167"/>
                  <a:pt x="3432826" y="9327279"/>
                  <a:pt x="3242819" y="9393183"/>
                </a:cubicBezTo>
                <a:cubicBezTo>
                  <a:pt x="3129923" y="9432228"/>
                  <a:pt x="3014886" y="9470278"/>
                  <a:pt x="2897705" y="9491044"/>
                </a:cubicBezTo>
                <a:cubicBezTo>
                  <a:pt x="2805977" y="9507334"/>
                  <a:pt x="2709211" y="9497013"/>
                  <a:pt x="2614584" y="9497013"/>
                </a:cubicBezTo>
                <a:cubicBezTo>
                  <a:pt x="2587872" y="9496889"/>
                  <a:pt x="2557254" y="9479605"/>
                  <a:pt x="2535204" y="9487811"/>
                </a:cubicBezTo>
                <a:cubicBezTo>
                  <a:pt x="2362585" y="9553342"/>
                  <a:pt x="2194628" y="9481221"/>
                  <a:pt x="2024779" y="9475376"/>
                </a:cubicBezTo>
                <a:cubicBezTo>
                  <a:pt x="2013062" y="9475004"/>
                  <a:pt x="1998573" y="9479231"/>
                  <a:pt x="1990382" y="9473884"/>
                </a:cubicBezTo>
                <a:cubicBezTo>
                  <a:pt x="1842332" y="9375650"/>
                  <a:pt x="1670973" y="9403255"/>
                  <a:pt x="1508434" y="9388831"/>
                </a:cubicBezTo>
                <a:cubicBezTo>
                  <a:pt x="1409524" y="9380127"/>
                  <a:pt x="1304692" y="9372542"/>
                  <a:pt x="1210067" y="9394924"/>
                </a:cubicBezTo>
                <a:cubicBezTo>
                  <a:pt x="1060379" y="9430363"/>
                  <a:pt x="929338" y="9383857"/>
                  <a:pt x="790739" y="9351278"/>
                </a:cubicBezTo>
                <a:cubicBezTo>
                  <a:pt x="714761" y="9333621"/>
                  <a:pt x="627065" y="9341081"/>
                  <a:pt x="549449" y="9358490"/>
                </a:cubicBezTo>
                <a:cubicBezTo>
                  <a:pt x="410850" y="9389950"/>
                  <a:pt x="276786" y="9440435"/>
                  <a:pt x="139572" y="9477739"/>
                </a:cubicBezTo>
                <a:cubicBezTo>
                  <a:pt x="80731" y="9493905"/>
                  <a:pt x="36505" y="9516256"/>
                  <a:pt x="7541" y="9551509"/>
                </a:cubicBezTo>
                <a:lnTo>
                  <a:pt x="0" y="9566485"/>
                </a:lnTo>
                <a:close/>
              </a:path>
            </a:pathLst>
          </a:custGeom>
        </p:spPr>
        <p:txBody>
          <a:bodyPr wrap="square" tIns="1980000">
            <a:noAutofit/>
          </a:bodyPr>
          <a:lstStyle>
            <a:lvl1pPr marL="0" indent="0" algn="ctr">
              <a:buFontTx/>
              <a:buNone/>
              <a:defRPr/>
            </a:lvl1pPr>
          </a:lstStyle>
          <a:p>
            <a:r>
              <a:rPr lang="sv-SE"/>
              <a:t>Klicka på ikonen för att lägga till en bild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40EA77B-2F6E-2D43-945E-7E1FCCE54C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45411" y="5924962"/>
            <a:ext cx="1946918" cy="42891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EA6B89-2B96-5D42-BC1F-4FAF751DE4C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28798"/>
            <a:ext cx="9144000" cy="522517"/>
          </a:xfrm>
        </p:spPr>
        <p:txBody>
          <a:bodyPr anchor="t"/>
          <a:lstStyle>
            <a:lvl1pPr algn="ctr">
              <a:defRPr sz="3450" spc="35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Här är det plats för avlutande text</a:t>
            </a:r>
          </a:p>
        </p:txBody>
      </p:sp>
    </p:spTree>
    <p:extLst>
      <p:ext uri="{BB962C8B-B14F-4D97-AF65-F5344CB8AC3E}">
        <p14:creationId xmlns:p14="http://schemas.microsoft.com/office/powerpoint/2010/main" val="3661149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sida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>
            <a:extLst>
              <a:ext uri="{FF2B5EF4-FFF2-40B4-BE49-F238E27FC236}">
                <a16:creationId xmlns:a16="http://schemas.microsoft.com/office/drawing/2014/main" id="{DA3B3FE1-D7E4-B711-BD3D-39ADFA8D833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36639" y="785813"/>
            <a:ext cx="6248400" cy="2453471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/>
              <a:t>Avsnittsrubrik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259E4B75-ABB7-AC73-A69A-B9353F74BC2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36638" y="3315485"/>
            <a:ext cx="6248400" cy="2756702"/>
          </a:xfrm>
        </p:spPr>
        <p:txBody>
          <a:bodyPr anchor="t"/>
          <a:lstStyle>
            <a:lvl1pPr marL="0" indent="0">
              <a:buNone/>
              <a:defRPr kumimoji="0" lang="sv-SE" sz="2000" b="0" i="1" u="none" strike="noStrike" kern="0" cap="none" spc="0" normalizeH="0" baseline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Noto Serif"/>
                <a:ea typeface="Noto Serif"/>
                <a:cs typeface="Noto Serif"/>
                <a:sym typeface="Noto Serif"/>
              </a:defRPr>
            </a:lvl1pPr>
            <a:lvl2pPr marL="4572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sv-SE"/>
              <a:t>Underrubrik eller en inledande ingress</a:t>
            </a:r>
          </a:p>
        </p:txBody>
      </p:sp>
      <p:pic>
        <p:nvPicPr>
          <p:cNvPr id="3" name="Bildobjekt 2" descr="En bild som visar karta&#10;&#10;Automatiskt genererad beskrivning">
            <a:extLst>
              <a:ext uri="{FF2B5EF4-FFF2-40B4-BE49-F238E27FC236}">
                <a16:creationId xmlns:a16="http://schemas.microsoft.com/office/drawing/2014/main" id="{DEC45C94-8982-D4DD-713F-CEE682E74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47553" r="12640" b="-23288"/>
          <a:stretch/>
        </p:blipFill>
        <p:spPr>
          <a:xfrm>
            <a:off x="222069" y="261258"/>
            <a:ext cx="4914569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83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036624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 2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21367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10515600" cy="4175126"/>
          </a:xfrm>
        </p:spPr>
        <p:txBody>
          <a:bodyPr numCol="2" spcCol="540000"/>
          <a:lstStyle>
            <a:lvl1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</a:lstStyle>
          <a:p>
            <a:pPr lvl="0"/>
            <a:r>
              <a:rPr lang="sv-SE"/>
              <a:t>Här finns plats för text i två kolumner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3699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21367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10515600" cy="4175126"/>
          </a:xfrm>
        </p:spPr>
        <p:txBody>
          <a:bodyPr numCol="1"/>
          <a:lstStyle>
            <a:lvl1pPr>
              <a:lnSpc>
                <a:spcPct val="100000"/>
              </a:lnSpc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</a:lstStyle>
          <a:p>
            <a:pPr lvl="0"/>
            <a:r>
              <a:rPr lang="sv-SE"/>
              <a:t>Här finns plats för text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483034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21367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5257800" cy="4189414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9A3EBBDC-FB4D-083B-CCDB-C87145EC6F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29363" y="2168523"/>
            <a:ext cx="5024437" cy="4189414"/>
          </a:xfrm>
          <a:solidFill>
            <a:schemeClr val="tx1">
              <a:lumMod val="40000"/>
              <a:lumOff val="60000"/>
            </a:schemeClr>
          </a:solidFill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14767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text +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82D6E66-D209-B598-B82A-D94DA7760BB2}"/>
              </a:ext>
            </a:extLst>
          </p:cNvPr>
          <p:cNvSpPr/>
          <p:nvPr userDrawn="1"/>
        </p:nvSpPr>
        <p:spPr>
          <a:xfrm>
            <a:off x="6229350" y="243680"/>
            <a:ext cx="5757863" cy="641429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0" i="0">
              <a:latin typeface="Noto Sans" panose="020B0502040504020204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428"/>
            <a:ext cx="52578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838200" y="2168525"/>
            <a:ext cx="5257800" cy="4232276"/>
          </a:xfrm>
        </p:spPr>
        <p:txBody>
          <a:bodyPr numCol="1"/>
          <a:lstStyle>
            <a:lvl1pPr>
              <a:lnSpc>
                <a:spcPct val="100000"/>
              </a:lnSpc>
              <a:defRPr sz="2000"/>
            </a:lvl1pPr>
            <a:lvl2pPr>
              <a:defRPr sz="1800"/>
            </a:lvl2pPr>
          </a:lstStyle>
          <a:p>
            <a:pPr lvl="0"/>
            <a:r>
              <a:rPr lang="sv-SE"/>
              <a:t>Skriv din brödtext här</a:t>
            </a:r>
          </a:p>
          <a:p>
            <a:pPr lvl="1"/>
            <a:r>
              <a:rPr lang="sv-SE"/>
              <a:t>Nivå två</a:t>
            </a:r>
          </a:p>
          <a:p>
            <a:pPr lvl="3"/>
            <a:endParaRPr lang="sv-SE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EF4D4E3E-250D-168A-EAA6-A1B8C2123A9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500813" y="671512"/>
            <a:ext cx="5300662" cy="57292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56967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838200" y="611428"/>
            <a:ext cx="10515600" cy="1077913"/>
          </a:xfrm>
        </p:spPr>
        <p:txBody>
          <a:bodyPr anchor="b">
            <a:noAutofit/>
          </a:bodyPr>
          <a:lstStyle>
            <a:lvl1pPr>
              <a:defRPr sz="3600"/>
            </a:lvl1pPr>
          </a:lstStyle>
          <a:p>
            <a:r>
              <a:rPr lang="sv-SE"/>
              <a:t>Skriv en rubrik här</a:t>
            </a:r>
          </a:p>
        </p:txBody>
      </p:sp>
    </p:spTree>
    <p:extLst>
      <p:ext uri="{BB962C8B-B14F-4D97-AF65-F5344CB8AC3E}">
        <p14:creationId xmlns:p14="http://schemas.microsoft.com/office/powerpoint/2010/main" val="9645473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1623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bg>
      <p:bgPr>
        <a:solidFill>
          <a:srgbClr val="E9F6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D5FBC21F-AA3A-4105-A762-7A4A8EE1E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6" r="6664" b="4216"/>
          <a:stretch/>
        </p:blipFill>
        <p:spPr>
          <a:xfrm>
            <a:off x="6558323" y="0"/>
            <a:ext cx="5633678" cy="6858000"/>
          </a:xfrm>
          <a:prstGeom prst="rect">
            <a:avLst/>
          </a:prstGeom>
        </p:spPr>
      </p:pic>
      <p:sp>
        <p:nvSpPr>
          <p:cNvPr id="7" name="object 38">
            <a:extLst>
              <a:ext uri="{FF2B5EF4-FFF2-40B4-BE49-F238E27FC236}">
                <a16:creationId xmlns:a16="http://schemas.microsoft.com/office/drawing/2014/main" id="{58F464F6-1029-4CBD-B3D1-11214085E2B8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03BB08C3-1CD7-4C53-9E96-43671982CE9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>
                <a:solidFill>
                  <a:schemeClr val="accent1"/>
                </a:solidFill>
              </a:defRPr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78CC841C-AA65-43FA-BB0E-1A120EBFED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</p:spTree>
    <p:extLst>
      <p:ext uri="{BB962C8B-B14F-4D97-AF65-F5344CB8AC3E}">
        <p14:creationId xmlns:p14="http://schemas.microsoft.com/office/powerpoint/2010/main" val="96247165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datum 3">
            <a:extLst>
              <a:ext uri="{FF2B5EF4-FFF2-40B4-BE49-F238E27FC236}">
                <a16:creationId xmlns:a16="http://schemas.microsoft.com/office/drawing/2014/main" id="{6EBC20DB-E92A-4595-958F-8F6E1877F2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9919" y="290234"/>
            <a:ext cx="480303" cy="113518"/>
          </a:xfrm>
        </p:spPr>
        <p:txBody>
          <a:bodyPr/>
          <a:lstStyle/>
          <a:p>
            <a:fld id="{27129ABF-34AF-4771-8C65-17474087DDAF}" type="datetime1">
              <a:rPr lang="sv-SE" smtClean="0"/>
              <a:t>2024-01-31</a:t>
            </a:fld>
            <a:endParaRPr lang="sv-SE"/>
          </a:p>
        </p:txBody>
      </p:sp>
      <p:sp>
        <p:nvSpPr>
          <p:cNvPr id="12" name="Platshållare för sidfot 4">
            <a:extLst>
              <a:ext uri="{FF2B5EF4-FFF2-40B4-BE49-F238E27FC236}">
                <a16:creationId xmlns:a16="http://schemas.microsoft.com/office/drawing/2014/main" id="{5382FAD0-A98D-43B4-B432-3582AE5A5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15380" y="290234"/>
            <a:ext cx="4672040" cy="113518"/>
          </a:xfrm>
        </p:spPr>
        <p:txBody>
          <a:bodyPr/>
          <a:lstStyle/>
          <a:p>
            <a:endParaRPr lang="sv-SE"/>
          </a:p>
        </p:txBody>
      </p:sp>
      <p:sp>
        <p:nvSpPr>
          <p:cNvPr id="13" name="Platshållare för bildnummer 5">
            <a:extLst>
              <a:ext uri="{FF2B5EF4-FFF2-40B4-BE49-F238E27FC236}">
                <a16:creationId xmlns:a16="http://schemas.microsoft.com/office/drawing/2014/main" id="{50F28032-0600-4C8E-B007-13E1C8110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6442" y="290234"/>
            <a:ext cx="218320" cy="113518"/>
          </a:xfrm>
        </p:spPr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5FC54DA-D224-4D4F-9D60-B924CADB6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5" r="88987" b="40999"/>
          <a:stretch/>
        </p:blipFill>
        <p:spPr>
          <a:xfrm>
            <a:off x="11527277" y="0"/>
            <a:ext cx="664723" cy="1950352"/>
          </a:xfrm>
          <a:prstGeom prst="rect">
            <a:avLst/>
          </a:prstGeom>
        </p:spPr>
      </p:pic>
      <p:sp>
        <p:nvSpPr>
          <p:cNvPr id="15" name="Platshållare för text 10">
            <a:extLst>
              <a:ext uri="{FF2B5EF4-FFF2-40B4-BE49-F238E27FC236}">
                <a16:creationId xmlns:a16="http://schemas.microsoft.com/office/drawing/2014/main" id="{36B6AA50-8739-41DE-A23A-5E3ECC5482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386" y="2061563"/>
            <a:ext cx="10684366" cy="36282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EF4246BC-36B1-4971-8889-F163FD2A0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732279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93B712EA-797A-4EA2-BEB0-D486B28AB1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70C7B567-D67A-42BC-B7FD-E667F05832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EB806AAA-D73D-4CEE-9B56-C22AE8A537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74" t="51033" b="-60375"/>
          <a:stretch/>
        </p:blipFill>
        <p:spPr>
          <a:xfrm>
            <a:off x="-11553" y="3798662"/>
            <a:ext cx="764119" cy="3059338"/>
          </a:xfrm>
          <a:prstGeom prst="rect">
            <a:avLst/>
          </a:prstGeom>
        </p:spPr>
      </p:pic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390AB69-5BC0-46B0-B233-B8ED7CBC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1084E-ABA3-4AA4-9862-3A3A8F7AC594}" type="datetime1">
              <a:rPr lang="sv-SE" smtClean="0"/>
              <a:t>2024-01-31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E6FFAF7-903A-4658-BEDF-CDBF6357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432E55E-6E21-45F6-AFF0-C03FD2EA4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2391A92F-5622-40E4-B88A-05148A900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378511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Bildobjekt 12">
            <a:extLst>
              <a:ext uri="{FF2B5EF4-FFF2-40B4-BE49-F238E27FC236}">
                <a16:creationId xmlns:a16="http://schemas.microsoft.com/office/drawing/2014/main" id="{88FBE5C1-E706-49C0-BC48-7432DD593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06" t="64211"/>
          <a:stretch/>
        </p:blipFill>
        <p:spPr>
          <a:xfrm>
            <a:off x="0" y="0"/>
            <a:ext cx="3783920" cy="593788"/>
          </a:xfrm>
          <a:prstGeom prst="rect">
            <a:avLst/>
          </a:prstGeom>
        </p:spPr>
      </p:pic>
      <p:sp>
        <p:nvSpPr>
          <p:cNvPr id="14" name="object 38">
            <a:extLst>
              <a:ext uri="{FF2B5EF4-FFF2-40B4-BE49-F238E27FC236}">
                <a16:creationId xmlns:a16="http://schemas.microsoft.com/office/drawing/2014/main" id="{1A5E282F-FC28-45E5-81A7-A28557C59E47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19CC616-6A81-4F3E-BF5F-34271257EE9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0D26B19-8998-4002-9818-0406EEBB00B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E32E934-0E34-41D0-99D0-BBB1DE02E0D8}" type="datetime1">
              <a:rPr lang="sv-SE" smtClean="0"/>
              <a:t>2024-01-31</a:t>
            </a:fld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0D7DA48-029C-41BC-BD3D-A195A10DF34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1345448-A017-46A4-AAEE-65BAAA13935B}"/>
              </a:ext>
            </a:extLst>
          </p:cNvPr>
          <p:cNvSpPr/>
          <p:nvPr userDrawn="1"/>
        </p:nvSpPr>
        <p:spPr>
          <a:xfrm>
            <a:off x="6309438" y="425693"/>
            <a:ext cx="5462358" cy="6007735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2" name="Platshållare för innehåll 2">
            <a:extLst>
              <a:ext uri="{FF2B5EF4-FFF2-40B4-BE49-F238E27FC236}">
                <a16:creationId xmlns:a16="http://schemas.microsoft.com/office/drawing/2014/main" id="{C261A0B5-3A30-4187-8CDB-DBD6610369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693"/>
            <a:ext cx="5462358" cy="6007735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5" name="Platshållare för text 2">
            <a:extLst>
              <a:ext uri="{FF2B5EF4-FFF2-40B4-BE49-F238E27FC236}">
                <a16:creationId xmlns:a16="http://schemas.microsoft.com/office/drawing/2014/main" id="{3DEFBAF8-794C-4460-BDFB-4AFAF7A4B3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4" y="2066703"/>
            <a:ext cx="4747685" cy="327456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9" name="Rubrik 7">
            <a:extLst>
              <a:ext uri="{FF2B5EF4-FFF2-40B4-BE49-F238E27FC236}">
                <a16:creationId xmlns:a16="http://schemas.microsoft.com/office/drawing/2014/main" id="{6A68B911-846D-40C0-89C1-09202456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398699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90388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EC5BF2F-A06E-4DBE-BE34-10563FBAB941}"/>
              </a:ext>
            </a:extLst>
          </p:cNvPr>
          <p:cNvSpPr/>
          <p:nvPr userDrawn="1"/>
        </p:nvSpPr>
        <p:spPr>
          <a:xfrm>
            <a:off x="755386" y="1510666"/>
            <a:ext cx="10684563" cy="4804878"/>
          </a:xfrm>
          <a:prstGeom prst="rect">
            <a:avLst/>
          </a:prstGeom>
          <a:solidFill>
            <a:srgbClr val="DCEE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76D3E448-F04D-42F2-A71F-AB7E9594DFA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1F92EFCA-73A8-4BBA-8B6E-84A5162570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66" r="88987" b="40999"/>
          <a:stretch/>
        </p:blipFill>
        <p:spPr>
          <a:xfrm>
            <a:off x="11527277" y="0"/>
            <a:ext cx="664723" cy="1451693"/>
          </a:xfrm>
          <a:prstGeom prst="rect">
            <a:avLst/>
          </a:prstGeom>
        </p:spPr>
      </p:pic>
      <p:sp>
        <p:nvSpPr>
          <p:cNvPr id="21" name="Rubrik 12">
            <a:extLst>
              <a:ext uri="{FF2B5EF4-FFF2-40B4-BE49-F238E27FC236}">
                <a16:creationId xmlns:a16="http://schemas.microsoft.com/office/drawing/2014/main" id="{56F830A9-B7E5-4459-9325-1EB46228A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12" name="Platshållare för text 6">
            <a:extLst>
              <a:ext uri="{FF2B5EF4-FFF2-40B4-BE49-F238E27FC236}">
                <a16:creationId xmlns:a16="http://schemas.microsoft.com/office/drawing/2014/main" id="{75DB120C-DE3F-4D0F-9C20-C0178B697A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09B9E0E-3BE5-4815-9771-B94D5C0DE40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EF6D5CF-9778-494C-91EA-967A5AD360D0}" type="datetime1">
              <a:rPr lang="sv-SE" smtClean="0"/>
              <a:t>2024-01-31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6EF21FC5-B1ED-41D6-83B6-FD9D859FF9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605CF9C-A296-49D6-8F7C-7E99496CBAC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002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58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rgbClr val="FA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Bildobjekt 112">
            <a:extLst>
              <a:ext uri="{FF2B5EF4-FFF2-40B4-BE49-F238E27FC236}">
                <a16:creationId xmlns:a16="http://schemas.microsoft.com/office/drawing/2014/main" id="{213F865A-82E0-4DE6-BBD6-DA7B3D8F00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8" r="6671" b="4223"/>
          <a:stretch/>
        </p:blipFill>
        <p:spPr>
          <a:xfrm>
            <a:off x="6558110" y="-1"/>
            <a:ext cx="5633890" cy="6858001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57016142-5590-4F09-AF8B-DB6FD618E5B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1" y="1442067"/>
            <a:ext cx="8268879" cy="2067797"/>
          </a:xfrm>
        </p:spPr>
        <p:txBody>
          <a:bodyPr anchor="b">
            <a:normAutofit/>
          </a:bodyPr>
          <a:lstStyle>
            <a:lvl1pPr algn="l">
              <a:lnSpc>
                <a:spcPct val="75000"/>
              </a:lnSpc>
              <a:defRPr sz="7216" spc="-243" baseline="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27A8EE4-92AA-495F-86F9-6A5C4BD31BD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1" y="3808060"/>
            <a:ext cx="8268879" cy="1459395"/>
          </a:xfrm>
        </p:spPr>
        <p:txBody>
          <a:bodyPr>
            <a:normAutofit/>
          </a:bodyPr>
          <a:lstStyle>
            <a:lvl1pPr marL="0" indent="0" algn="l">
              <a:spcAft>
                <a:spcPts val="0"/>
              </a:spcAft>
              <a:buNone/>
              <a:defRPr sz="2729" spc="-121" baseline="0"/>
            </a:lvl1pPr>
            <a:lvl2pPr marL="277246" indent="0" algn="ctr">
              <a:buNone/>
              <a:defRPr sz="1213"/>
            </a:lvl2pPr>
            <a:lvl3pPr marL="554492" indent="0" algn="ctr">
              <a:buNone/>
              <a:defRPr sz="1092"/>
            </a:lvl3pPr>
            <a:lvl4pPr marL="831738" indent="0" algn="ctr">
              <a:buNone/>
              <a:defRPr sz="970"/>
            </a:lvl4pPr>
            <a:lvl5pPr marL="1108984" indent="0" algn="ctr">
              <a:buNone/>
              <a:defRPr sz="970"/>
            </a:lvl5pPr>
            <a:lvl6pPr marL="1386230" indent="0" algn="ctr">
              <a:buNone/>
              <a:defRPr sz="970"/>
            </a:lvl6pPr>
            <a:lvl7pPr marL="1663476" indent="0" algn="ctr">
              <a:buNone/>
              <a:defRPr sz="970"/>
            </a:lvl7pPr>
            <a:lvl8pPr marL="1940723" indent="0" algn="ctr">
              <a:buNone/>
              <a:defRPr sz="970"/>
            </a:lvl8pPr>
            <a:lvl9pPr marL="2217969" indent="0" algn="ctr">
              <a:buNone/>
              <a:defRPr sz="970"/>
            </a:lvl9pPr>
          </a:lstStyle>
          <a:p>
            <a:r>
              <a:rPr lang="sv-SE"/>
              <a:t>Underrubrik</a:t>
            </a:r>
          </a:p>
        </p:txBody>
      </p:sp>
      <p:sp>
        <p:nvSpPr>
          <p:cNvPr id="115" name="object 38">
            <a:extLst>
              <a:ext uri="{FF2B5EF4-FFF2-40B4-BE49-F238E27FC236}">
                <a16:creationId xmlns:a16="http://schemas.microsoft.com/office/drawing/2014/main" id="{9BDBBCB9-81A0-4B48-8D85-87FE05F29E71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6073367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E90990-52D6-401D-B150-7B54C6580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2F10B09-3181-4055-A46D-459923080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701B-8AEB-47E6-B4CC-5A851E887FD1}" type="datetime1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14280DC-5966-49BD-AB8E-60113DB5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0409115-4960-4246-9D14-439564AD9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14FA10E6-DC00-4A4C-A2EE-A3F53C17D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60" r="88999" b="40995"/>
          <a:stretch/>
        </p:blipFill>
        <p:spPr>
          <a:xfrm>
            <a:off x="11527918" y="1"/>
            <a:ext cx="664082" cy="1950351"/>
          </a:xfrm>
          <a:prstGeom prst="rect">
            <a:avLst/>
          </a:prstGeom>
        </p:spPr>
      </p:pic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A2CC002-8FB6-40A7-A6F3-C046623D47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4274" y="2061563"/>
            <a:ext cx="10683451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7932714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Bildobjekt 71">
            <a:extLst>
              <a:ext uri="{FF2B5EF4-FFF2-40B4-BE49-F238E27FC236}">
                <a16:creationId xmlns:a16="http://schemas.microsoft.com/office/drawing/2014/main" id="{F9214C34-71FC-4B3B-B2DA-532B9C36A5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04" t="51088" b="-60520"/>
          <a:stretch/>
        </p:blipFill>
        <p:spPr>
          <a:xfrm>
            <a:off x="0" y="3798662"/>
            <a:ext cx="756330" cy="3059338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ACC9BDD-2A63-4704-82E4-11575AE255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4274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DA7763FE-5C0D-4543-80BD-2B9936FC6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E9CB98B-6CDA-4906-9342-37A4C0ABF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9011" y="2065871"/>
            <a:ext cx="5238714" cy="3623852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C9495B9-D494-4909-B0F6-C282E34A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5F43-7351-4340-AB7C-1EB441B903A0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040E90E-D655-44FC-9710-9E80B045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CD1362-079A-44DB-8854-F2DD36BF5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8642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Bildobjekt 105">
            <a:extLst>
              <a:ext uri="{FF2B5EF4-FFF2-40B4-BE49-F238E27FC236}">
                <a16:creationId xmlns:a16="http://schemas.microsoft.com/office/drawing/2014/main" id="{BEF2884E-1FD5-4C14-8812-60610C2A38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35146" t="64200" r="1"/>
          <a:stretch/>
        </p:blipFill>
        <p:spPr>
          <a:xfrm>
            <a:off x="1" y="0"/>
            <a:ext cx="3784587" cy="593962"/>
          </a:xfrm>
          <a:prstGeom prst="rect">
            <a:avLst/>
          </a:prstGeom>
        </p:spPr>
      </p:pic>
      <p:sp>
        <p:nvSpPr>
          <p:cNvPr id="15" name="object 38">
            <a:extLst>
              <a:ext uri="{FF2B5EF4-FFF2-40B4-BE49-F238E27FC236}">
                <a16:creationId xmlns:a16="http://schemas.microsoft.com/office/drawing/2014/main" id="{FCB10ADE-7E5E-400B-8AA1-BCE8B82F9AC2}"/>
              </a:ext>
            </a:extLst>
          </p:cNvPr>
          <p:cNvSpPr/>
          <p:nvPr userDrawn="1"/>
        </p:nvSpPr>
        <p:spPr>
          <a:xfrm>
            <a:off x="317499" y="5331045"/>
            <a:ext cx="1205909" cy="120581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D169D-E447-4789-8673-AFA93CC4C0FC}" type="datetime1">
              <a:rPr lang="sv-SE" smtClean="0"/>
              <a:t>2024-01-31</a:t>
            </a:fld>
            <a:endParaRPr lang="sv-SE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669B40A8-44D8-445B-8C02-75F7336F6216}"/>
              </a:ext>
            </a:extLst>
          </p:cNvPr>
          <p:cNvSpPr/>
          <p:nvPr userDrawn="1"/>
        </p:nvSpPr>
        <p:spPr>
          <a:xfrm>
            <a:off x="6309438" y="425693"/>
            <a:ext cx="5457991" cy="6003369"/>
          </a:xfrm>
          <a:prstGeom prst="rect">
            <a:avLst/>
          </a:prstGeom>
          <a:solidFill>
            <a:srgbClr val="FA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092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4" name="Platshållare för innehåll 2">
            <a:extLst>
              <a:ext uri="{FF2B5EF4-FFF2-40B4-BE49-F238E27FC236}">
                <a16:creationId xmlns:a16="http://schemas.microsoft.com/office/drawing/2014/main" id="{29954143-B55D-450D-940A-BB896C139D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09438" y="425497"/>
            <a:ext cx="5457991" cy="6003369"/>
          </a:xfrm>
          <a:prstGeom prst="rect">
            <a:avLst/>
          </a:prstGeom>
          <a:noFill/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11" name="Platshållare för text 2">
            <a:extLst>
              <a:ext uri="{FF2B5EF4-FFF2-40B4-BE49-F238E27FC236}">
                <a16:creationId xmlns:a16="http://schemas.microsoft.com/office/drawing/2014/main" id="{F05E6BAC-F8CD-4D8F-BF33-F04A9C43E4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4275" y="2066703"/>
            <a:ext cx="4747684" cy="3274565"/>
          </a:xfrm>
        </p:spPr>
        <p:txBody>
          <a:bodyPr vert="horz" lIns="0" tIns="0" rIns="0" bIns="0" rtlCol="0">
            <a:normAutofit/>
          </a:bodyPr>
          <a:lstStyle>
            <a:lvl1pPr>
              <a:defRPr lang="sv-SE" dirty="0"/>
            </a:lvl1pPr>
            <a:lvl2pPr>
              <a:defRPr lang="sv-SE" dirty="0"/>
            </a:lvl2pPr>
            <a:lvl3pPr>
              <a:defRPr lang="sv-SE" dirty="0"/>
            </a:lvl3pPr>
            <a:lvl4pPr>
              <a:defRPr lang="sv-SE" dirty="0"/>
            </a:lvl4pPr>
            <a:lvl5pPr>
              <a:defRPr lang="sv-SE" dirty="0"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7" name="Rubrik 106">
            <a:extLst>
              <a:ext uri="{FF2B5EF4-FFF2-40B4-BE49-F238E27FC236}">
                <a16:creationId xmlns:a16="http://schemas.microsoft.com/office/drawing/2014/main" id="{6CA9850E-4638-497B-BFB1-76C714BE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4747685" cy="1239266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60517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, underrubrik och h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1A21D7-B31B-493C-B65C-16FC60C929B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55386" y="1510666"/>
            <a:ext cx="10684563" cy="4804878"/>
          </a:xfrm>
          <a:solidFill>
            <a:srgbClr val="FAEDF2"/>
          </a:solidFill>
        </p:spPr>
        <p:txBody>
          <a:bodyPr/>
          <a:lstStyle>
            <a:lvl1pPr>
              <a:buNone/>
              <a:defRPr sz="1940"/>
            </a:lvl1pPr>
            <a:lvl2pPr>
              <a:defRPr sz="1698"/>
            </a:lvl2pPr>
            <a:lvl3pPr>
              <a:defRPr sz="1455"/>
            </a:lvl3pPr>
            <a:lvl4pPr>
              <a:defRPr sz="1213"/>
            </a:lvl4pPr>
            <a:lvl5pPr>
              <a:defRPr sz="1213"/>
            </a:lvl5pPr>
            <a:lvl6pPr>
              <a:defRPr sz="1213"/>
            </a:lvl6pPr>
            <a:lvl7pPr>
              <a:defRPr sz="1213"/>
            </a:lvl7pPr>
            <a:lvl8pPr>
              <a:defRPr sz="1213"/>
            </a:lvl8pPr>
            <a:lvl9pPr>
              <a:defRPr sz="1213"/>
            </a:lvl9pPr>
          </a:lstStyle>
          <a:p>
            <a:pPr lvl="0"/>
            <a:r>
              <a:rPr lang="sv-SE"/>
              <a:t>Klicka på en ikon för att infoga innehåll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8B261CB-FEFC-4868-A181-B9DE8D0E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06FC7-5FC7-4CA8-94E2-9DAA9984D6D0}" type="datetime1">
              <a:rPr lang="sv-SE" smtClean="0"/>
              <a:t>2024-01-31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8A76C47-4FA5-4279-B7ED-1F6CD04EF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EC73F62-C798-47FE-A71E-BE7E86BC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80145-259A-47DA-A30D-C906B9DB5C99}" type="slidenum">
              <a:rPr lang="sv-SE" smtClean="0"/>
              <a:t>‹#›</a:t>
            </a:fld>
            <a:endParaRPr lang="sv-SE"/>
          </a:p>
        </p:txBody>
      </p:sp>
      <p:sp>
        <p:nvSpPr>
          <p:cNvPr id="13" name="Rubrik 12">
            <a:extLst>
              <a:ext uri="{FF2B5EF4-FFF2-40B4-BE49-F238E27FC236}">
                <a16:creationId xmlns:a16="http://schemas.microsoft.com/office/drawing/2014/main" id="{F6711148-5B47-460E-BB58-D02960E37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532186"/>
            <a:ext cx="10683452" cy="63263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959AE0B8-EF77-4FED-9065-2B19EFE2C1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58" r="88999" b="40995"/>
          <a:stretch/>
        </p:blipFill>
        <p:spPr>
          <a:xfrm>
            <a:off x="11527918" y="0"/>
            <a:ext cx="664082" cy="1452618"/>
          </a:xfrm>
          <a:prstGeom prst="rect">
            <a:avLst/>
          </a:prstGeom>
        </p:spPr>
      </p:pic>
      <p:sp>
        <p:nvSpPr>
          <p:cNvPr id="14" name="Platshållare för text 6">
            <a:extLst>
              <a:ext uri="{FF2B5EF4-FFF2-40B4-BE49-F238E27FC236}">
                <a16:creationId xmlns:a16="http://schemas.microsoft.com/office/drawing/2014/main" id="{4EB1276E-26FE-4592-99D9-92C82CD707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697663" y="5330992"/>
            <a:ext cx="1205124" cy="1205040"/>
          </a:xfrm>
          <a:blipFill>
            <a:blip r:embed="rId3" cstate="print"/>
            <a:stretch>
              <a:fillRect/>
            </a:stretch>
          </a:blipFill>
        </p:spPr>
        <p:txBody>
          <a:bodyPr>
            <a:normAutofit/>
          </a:bodyPr>
          <a:lstStyle>
            <a:lvl1pPr>
              <a:buNone/>
              <a:defRPr sz="121"/>
            </a:lvl1pPr>
          </a:lstStyle>
          <a:p>
            <a:pPr lvl="0"/>
            <a:r>
              <a:rPr lang="sv-SE"/>
              <a:t> 4,42</a:t>
            </a:r>
          </a:p>
          <a:p>
            <a:pPr lvl="0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7754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10">
          <p15:clr>
            <a:srgbClr val="FBAE40"/>
          </p15:clr>
        </p15:guide>
        <p15:guide id="2" pos="6332">
          <p15:clr>
            <a:srgbClr val="FBAE40"/>
          </p15:clr>
        </p15:guide>
        <p15:guide id="3" pos="244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976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image" Target="../media/image6.png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4" Type="http://schemas.openxmlformats.org/officeDocument/2006/relationships/slideLayout" Target="../slideLayouts/slideLayout7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slideLayout" Target="../slideLayouts/slideLayout78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slideLayout" Target="../slideLayouts/slideLayout8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85.xml"/><Relationship Id="rId4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9B2391E4-4742-4C67-B1D6-ADDC1B11E389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8AFFADE-C177-4E98-A456-D558EA78145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04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0041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4D417591-405C-334D-92A5-25DB64A9E68F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99A4565-D2EC-1145-8A91-3A5E83E3F69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926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7" r:id="rId12"/>
    <p:sldLayoutId id="2147483728" r:id="rId13"/>
    <p:sldLayoutId id="2147483729" r:id="rId14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65C18DA-410A-4124-BB0F-DE8CA676B1E5}" type="datetimeFigureOut">
              <a:rPr lang="sv-SE" smtClean="0"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60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7056" y="2890431"/>
            <a:ext cx="9591471" cy="239047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77056" y="1281293"/>
            <a:ext cx="9591471" cy="132556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9" name="Rektangel">
            <a:extLst>
              <a:ext uri="{FF2B5EF4-FFF2-40B4-BE49-F238E27FC236}">
                <a16:creationId xmlns:a16="http://schemas.microsoft.com/office/drawing/2014/main" id="{EA235631-4822-4CBC-A65D-2D6AB1B3FBBE}"/>
              </a:ext>
            </a:extLst>
          </p:cNvPr>
          <p:cNvSpPr/>
          <p:nvPr userDrawn="1"/>
        </p:nvSpPr>
        <p:spPr>
          <a:xfrm rot="16200000">
            <a:off x="-3330951" y="3330894"/>
            <a:ext cx="6858059" cy="196156"/>
          </a:xfrm>
          <a:prstGeom prst="rect">
            <a:avLst/>
          </a:prstGeom>
          <a:solidFill>
            <a:srgbClr val="0A7719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600"/>
          </a:p>
        </p:txBody>
      </p:sp>
      <p:pic>
        <p:nvPicPr>
          <p:cNvPr id="11" name="Nya_VARMLAND_svart.pdf" descr="Nya_VARMLAND_svart.pdf">
            <a:extLst>
              <a:ext uri="{FF2B5EF4-FFF2-40B4-BE49-F238E27FC236}">
                <a16:creationId xmlns:a16="http://schemas.microsoft.com/office/drawing/2014/main" id="{792A798B-BA09-4AAE-9277-07A608F963FF}"/>
              </a:ext>
            </a:extLst>
          </p:cNvPr>
          <p:cNvPicPr>
            <a:picLocks noChangeAspect="1"/>
          </p:cNvPicPr>
          <p:nvPr userDrawn="1"/>
        </p:nvPicPr>
        <p:blipFill>
          <a:blip r:embed="rId25"/>
          <a:stretch>
            <a:fillRect/>
          </a:stretch>
        </p:blipFill>
        <p:spPr>
          <a:xfrm>
            <a:off x="10639364" y="6303596"/>
            <a:ext cx="1283934" cy="28231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328139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  <p:sldLayoutId id="2147483752" r:id="rId12"/>
    <p:sldLayoutId id="2147483753" r:id="rId13"/>
    <p:sldLayoutId id="2147483754" r:id="rId14"/>
    <p:sldLayoutId id="2147483755" r:id="rId15"/>
    <p:sldLayoutId id="2147483756" r:id="rId16"/>
    <p:sldLayoutId id="2147483757" r:id="rId17"/>
    <p:sldLayoutId id="2147483758" r:id="rId18"/>
    <p:sldLayoutId id="2147483759" r:id="rId19"/>
    <p:sldLayoutId id="2147483760" r:id="rId20"/>
    <p:sldLayoutId id="2147483761" r:id="rId21"/>
    <p:sldLayoutId id="2147483762" r:id="rId22"/>
    <p:sldLayoutId id="2147483763" r:id="rId23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4632" indent="-224632" algn="l" defTabSz="914400" rtl="0" eaLnBrk="1" latinLnBrk="0" hangingPunct="1">
        <a:lnSpc>
          <a:spcPct val="120000"/>
        </a:lnSpc>
        <a:spcBef>
          <a:spcPts val="0"/>
        </a:spcBef>
        <a:buSzPct val="90000"/>
        <a:buFont typeface="Noto Serif" panose="02020600060500020200" pitchFamily="18" charset="0"/>
        <a:buChar char="●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">
            <a:extLst>
              <a:ext uri="{FF2B5EF4-FFF2-40B4-BE49-F238E27FC236}">
                <a16:creationId xmlns:a16="http://schemas.microsoft.com/office/drawing/2014/main" id="{5CC1AD63-3668-6512-FA16-55541EF7E05B}"/>
              </a:ext>
            </a:extLst>
          </p:cNvPr>
          <p:cNvSpPr/>
          <p:nvPr userDrawn="1"/>
        </p:nvSpPr>
        <p:spPr>
          <a:xfrm>
            <a:off x="227028" y="240977"/>
            <a:ext cx="11737944" cy="6376047"/>
          </a:xfrm>
          <a:prstGeom prst="rect">
            <a:avLst/>
          </a:prstGeom>
          <a:solidFill>
            <a:srgbClr val="F2EEEC"/>
          </a:solidFill>
          <a:ln w="3175">
            <a:miter lim="400000"/>
          </a:ln>
        </p:spPr>
        <p:txBody>
          <a:bodyPr lIns="0" tIns="0" rIns="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erif" panose="02020600060500020200" pitchFamily="18" charset="0"/>
              <a:ea typeface="Noto Serif" panose="02020600060500020200" pitchFamily="18" charset="0"/>
              <a:cs typeface="Noto Serif" panose="02020600060500020200" pitchFamily="18" charset="0"/>
            </a:endParaRPr>
          </a:p>
        </p:txBody>
      </p:sp>
      <p:sp>
        <p:nvSpPr>
          <p:cNvPr id="14" name="Rektangel">
            <a:extLst>
              <a:ext uri="{FF2B5EF4-FFF2-40B4-BE49-F238E27FC236}">
                <a16:creationId xmlns:a16="http://schemas.microsoft.com/office/drawing/2014/main" id="{E3491464-6EC7-E709-D9AD-CE52FF89D554}"/>
              </a:ext>
            </a:extLst>
          </p:cNvPr>
          <p:cNvSpPr/>
          <p:nvPr userDrawn="1"/>
        </p:nvSpPr>
        <p:spPr>
          <a:xfrm>
            <a:off x="133350" y="136525"/>
            <a:ext cx="11925300" cy="6584950"/>
          </a:xfrm>
          <a:prstGeom prst="rect">
            <a:avLst/>
          </a:prstGeom>
          <a:ln w="12700">
            <a:solidFill>
              <a:srgbClr val="99A795"/>
            </a:solidFill>
            <a:custDash>
              <a:ds d="600000" sp="6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algn="ctr" defTabSz="4127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kumimoji="0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  <a:sym typeface="Helvetica Neue Medium"/>
            </a:endParaRPr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7009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2168525"/>
            <a:ext cx="10515600" cy="4008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1560A13A-DB3F-4AD5-B6AF-BDA0278A0A39}" type="datetimeFigureOut">
              <a:rPr lang="sv-SE" smtClean="0"/>
              <a:pPr/>
              <a:t>2024-01-31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2928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2928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rgbClr val="595959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fld id="{F7C2F05B-BAF9-488D-83DE-20A7CCFAC19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1391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E673C"/>
          </a:solidFill>
          <a:latin typeface="Noto Serif" panose="02020600060500020200" pitchFamily="18" charset="0"/>
          <a:ea typeface="Noto Serif" panose="02020600060500020200" pitchFamily="18" charset="0"/>
          <a:cs typeface="Noto Serif" panose="02020600060500020200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Noto Sans" panose="020B0502040504020204" pitchFamily="34" charset="0"/>
          <a:ea typeface="Noto Sans" panose="020B0502040504020204" pitchFamily="34" charset="0"/>
          <a:cs typeface="Noto Sans" panose="020B050204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58">
          <p15:clr>
            <a:srgbClr val="F26B43"/>
          </p15:clr>
        </p15:guide>
        <p15:guide id="2" orient="horz" pos="1366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C8A90-D85D-4561-9F0D-D91F6DA549C8}" type="datetime1">
              <a:rPr lang="sv-SE" smtClean="0"/>
              <a:t>2024-01-31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5BA178A-7D73-4B39-A47A-E9668CC0B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976"/>
            <a:ext cx="10684563" cy="363040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98259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</p:sldLayoutIdLst>
  <p:hf hdr="0" ftr="0"/>
  <p:txStyles>
    <p:titleStyle>
      <a:lvl1pPr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lang="sv-SE" sz="2577" spc="-67" baseline="0" dirty="0" smtClean="0">
          <a:latin typeface="+mn-lt"/>
          <a:ea typeface="+mn-ea"/>
          <a:cs typeface="+mn-cs"/>
        </a:defRPr>
      </a:lvl1pPr>
      <a:lvl2pPr marL="458438" indent="-196474">
        <a:lnSpc>
          <a:spcPct val="84000"/>
        </a:lnSpc>
        <a:spcAft>
          <a:spcPts val="1455"/>
        </a:spcAft>
        <a:buFontTx/>
        <a:buBlip>
          <a:blip r:embed="rId8"/>
        </a:buBlip>
        <a:defRPr lang="sv-SE" sz="2335" spc="-67" baseline="0" dirty="0" smtClean="0">
          <a:latin typeface="+mn-lt"/>
          <a:ea typeface="+mn-ea"/>
          <a:cs typeface="+mn-cs"/>
        </a:defRPr>
      </a:lvl2pPr>
      <a:lvl3pPr marL="676742" indent="-174643">
        <a:lnSpc>
          <a:spcPct val="84000"/>
        </a:lnSpc>
        <a:spcAft>
          <a:spcPts val="1516"/>
        </a:spcAft>
        <a:buFontTx/>
        <a:buBlip>
          <a:blip r:embed="rId8"/>
        </a:buBlip>
        <a:defRPr lang="sv-SE" sz="2062" spc="-67" baseline="0" dirty="0" smtClean="0">
          <a:latin typeface="+mn-lt"/>
          <a:ea typeface="+mn-ea"/>
          <a:cs typeface="+mn-cs"/>
        </a:defRPr>
      </a:lvl3pPr>
      <a:lvl4pPr marL="884131" indent="-157179">
        <a:lnSpc>
          <a:spcPct val="84000"/>
        </a:lnSpc>
        <a:spcAft>
          <a:spcPts val="1577"/>
        </a:spcAft>
        <a:buFontTx/>
        <a:buBlip>
          <a:blip r:embed="rId8"/>
        </a:buBlip>
        <a:defRPr lang="sv-SE" sz="1819" spc="-67" baseline="0" dirty="0" smtClean="0">
          <a:latin typeface="+mn-lt"/>
          <a:ea typeface="+mn-ea"/>
          <a:cs typeface="+mn-cs"/>
        </a:defRPr>
      </a:lvl4pPr>
      <a:lvl5pPr marL="1069690" indent="-152813">
        <a:lnSpc>
          <a:spcPct val="86000"/>
        </a:lnSpc>
        <a:spcAft>
          <a:spcPts val="910"/>
        </a:spcAft>
        <a:buFontTx/>
        <a:buBlip>
          <a:blip r:embed="rId8"/>
        </a:buBlip>
        <a:defRPr lang="sv-SE" sz="1698" spc="-67" baseline="0" dirty="0" smtClean="0"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tshållare för text 2">
            <a:extLst>
              <a:ext uri="{FF2B5EF4-FFF2-40B4-BE49-F238E27FC236}">
                <a16:creationId xmlns:a16="http://schemas.microsoft.com/office/drawing/2014/main" id="{098AE977-5D5B-4533-993B-CA82249B29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4274" y="2062714"/>
            <a:ext cx="10683452" cy="36304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415380" y="290234"/>
            <a:ext cx="467204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noProof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29919" y="290234"/>
            <a:ext cx="480303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E1DA4E-B23A-42CD-82EE-75C65057215D}" type="datetime1">
              <a:rPr lang="sv-SE" noProof="0" smtClean="0"/>
              <a:t>2024-01-31</a:t>
            </a:fld>
            <a:endParaRPr lang="sv-SE" noProof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06442" y="290234"/>
            <a:ext cx="218320" cy="1135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 sz="72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sv-SE" noProof="0" smtClean="0"/>
              <a:pPr/>
              <a:t>‹#›</a:t>
            </a:fld>
            <a:endParaRPr lang="sv-SE" noProof="0"/>
          </a:p>
        </p:txBody>
      </p:sp>
      <p:sp>
        <p:nvSpPr>
          <p:cNvPr id="33" name="Platshållare för rubrik 32">
            <a:extLst>
              <a:ext uri="{FF2B5EF4-FFF2-40B4-BE49-F238E27FC236}">
                <a16:creationId xmlns:a16="http://schemas.microsoft.com/office/drawing/2014/main" id="{C491F119-4C65-4AD3-AE6A-6BA07AAF8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4274" y="744083"/>
            <a:ext cx="10683452" cy="1239266"/>
          </a:xfrm>
          <a:prstGeom prst="rect">
            <a:avLst/>
          </a:prstGeom>
        </p:spPr>
        <p:txBody>
          <a:bodyPr vert="horz" lIns="0" tIns="0" rIns="0" bIns="72000" rtlCol="0" anchor="b" anchorCtr="0">
            <a:normAutofit/>
          </a:bodyPr>
          <a:lstStyle/>
          <a:p>
            <a:r>
              <a:rPr lang="sv-SE" noProof="0"/>
              <a:t>Klicka här för att ändra mall för rubrikformat</a:t>
            </a:r>
          </a:p>
        </p:txBody>
      </p:sp>
      <p:sp>
        <p:nvSpPr>
          <p:cNvPr id="49" name="object 15">
            <a:extLst>
              <a:ext uri="{FF2B5EF4-FFF2-40B4-BE49-F238E27FC236}">
                <a16:creationId xmlns:a16="http://schemas.microsoft.com/office/drawing/2014/main" id="{0CDE3574-CF15-4481-A3BF-AC8D9DEC1C1C}"/>
              </a:ext>
            </a:extLst>
          </p:cNvPr>
          <p:cNvSpPr/>
          <p:nvPr userDrawn="1"/>
        </p:nvSpPr>
        <p:spPr>
          <a:xfrm>
            <a:off x="11081557" y="5778097"/>
            <a:ext cx="789766" cy="7587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576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</p:sldLayoutIdLst>
  <p:hf hdr="0" ftr="0"/>
  <p:txStyles>
    <p:titleStyle>
      <a:lvl1pPr eaLnBrk="1" hangingPunct="1">
        <a:lnSpc>
          <a:spcPct val="85000"/>
        </a:lnSpc>
        <a:defRPr sz="3911" b="1" spc="-17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09572" indent="-209572" eaLnBrk="1" hangingPunct="1">
        <a:lnSpc>
          <a:spcPct val="84000"/>
        </a:lnSpc>
        <a:spcAft>
          <a:spcPts val="1395"/>
        </a:spcAft>
        <a:buSzPct val="100000"/>
        <a:buFontTx/>
        <a:buBlip>
          <a:blip r:embed="rId8"/>
        </a:buBlip>
        <a:tabLst/>
        <a:defRPr sz="2577" spc="-67" baseline="0">
          <a:latin typeface="+mn-lt"/>
          <a:ea typeface="+mn-ea"/>
          <a:cs typeface="+mn-cs"/>
        </a:defRPr>
      </a:lvl1pPr>
      <a:lvl2pPr marL="458438" indent="-196474" eaLnBrk="1" hangingPunct="1">
        <a:lnSpc>
          <a:spcPct val="84000"/>
        </a:lnSpc>
        <a:spcAft>
          <a:spcPts val="1455"/>
        </a:spcAft>
        <a:buFontTx/>
        <a:buBlip>
          <a:blip r:embed="rId8"/>
        </a:buBlip>
        <a:defRPr sz="2335" spc="-67" baseline="0">
          <a:latin typeface="+mn-lt"/>
          <a:ea typeface="+mn-ea"/>
          <a:cs typeface="+mn-cs"/>
        </a:defRPr>
      </a:lvl2pPr>
      <a:lvl3pPr marL="676742" indent="-174643" eaLnBrk="1" hangingPunct="1">
        <a:lnSpc>
          <a:spcPct val="84000"/>
        </a:lnSpc>
        <a:spcAft>
          <a:spcPts val="1516"/>
        </a:spcAft>
        <a:buFontTx/>
        <a:buBlip>
          <a:blip r:embed="rId8"/>
        </a:buBlip>
        <a:defRPr sz="2062" spc="-67" baseline="0">
          <a:latin typeface="+mn-lt"/>
          <a:ea typeface="+mn-ea"/>
          <a:cs typeface="+mn-cs"/>
        </a:defRPr>
      </a:lvl3pPr>
      <a:lvl4pPr marL="884131" indent="-157179" eaLnBrk="1" hangingPunct="1">
        <a:lnSpc>
          <a:spcPct val="84000"/>
        </a:lnSpc>
        <a:spcAft>
          <a:spcPts val="1577"/>
        </a:spcAft>
        <a:buFontTx/>
        <a:buBlip>
          <a:blip r:embed="rId8"/>
        </a:buBlip>
        <a:defRPr sz="1819" spc="-67" baseline="0">
          <a:latin typeface="+mn-lt"/>
          <a:ea typeface="+mn-ea"/>
          <a:cs typeface="+mn-cs"/>
        </a:defRPr>
      </a:lvl4pPr>
      <a:lvl5pPr marL="1069690" indent="-152813" eaLnBrk="1" hangingPunct="1">
        <a:lnSpc>
          <a:spcPct val="86000"/>
        </a:lnSpc>
        <a:spcAft>
          <a:spcPts val="910"/>
        </a:spcAft>
        <a:buFontTx/>
        <a:buBlip>
          <a:blip r:embed="rId8"/>
        </a:buBlip>
        <a:defRPr sz="1698" spc="-67" baseline="0"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277246" eaLnBrk="1" hangingPunct="1">
        <a:defRPr>
          <a:latin typeface="+mn-lt"/>
          <a:ea typeface="+mn-ea"/>
          <a:cs typeface="+mn-cs"/>
        </a:defRPr>
      </a:lvl2pPr>
      <a:lvl3pPr marL="554492" eaLnBrk="1" hangingPunct="1">
        <a:defRPr>
          <a:latin typeface="+mn-lt"/>
          <a:ea typeface="+mn-ea"/>
          <a:cs typeface="+mn-cs"/>
        </a:defRPr>
      </a:lvl3pPr>
      <a:lvl4pPr marL="831738" eaLnBrk="1" hangingPunct="1">
        <a:defRPr>
          <a:latin typeface="+mn-lt"/>
          <a:ea typeface="+mn-ea"/>
          <a:cs typeface="+mn-cs"/>
        </a:defRPr>
      </a:lvl4pPr>
      <a:lvl5pPr marL="1108984" eaLnBrk="1" hangingPunct="1">
        <a:defRPr>
          <a:latin typeface="+mn-lt"/>
          <a:ea typeface="+mn-ea"/>
          <a:cs typeface="+mn-cs"/>
        </a:defRPr>
      </a:lvl5pPr>
      <a:lvl6pPr marL="1386230" eaLnBrk="1" hangingPunct="1">
        <a:defRPr>
          <a:latin typeface="+mn-lt"/>
          <a:ea typeface="+mn-ea"/>
          <a:cs typeface="+mn-cs"/>
        </a:defRPr>
      </a:lvl6pPr>
      <a:lvl7pPr marL="1663476" eaLnBrk="1" hangingPunct="1">
        <a:defRPr>
          <a:latin typeface="+mn-lt"/>
          <a:ea typeface="+mn-ea"/>
          <a:cs typeface="+mn-cs"/>
        </a:defRPr>
      </a:lvl7pPr>
      <a:lvl8pPr marL="1940723" eaLnBrk="1" hangingPunct="1">
        <a:defRPr>
          <a:latin typeface="+mn-lt"/>
          <a:ea typeface="+mn-ea"/>
          <a:cs typeface="+mn-cs"/>
        </a:defRPr>
      </a:lvl8pPr>
      <a:lvl9pPr marL="221796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app.powerbi.com/view?r=eyJrIjoiNTcwMDNjNWEtYTVjMC00NmYzLTg0MWYtNGMzZjY3ZTY0MzNlIiwidCI6ImEzZGFmZGRhLTI4YjItNDNmNy1hOTRmLTZmNDg5NGFjNjAyNCIsImMiOjh9" TargetMode="Externa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6.png"/><Relationship Id="rId4" Type="http://schemas.openxmlformats.org/officeDocument/2006/relationships/customXml" Target="../ink/ink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customXml" Target="../ink/ink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customXml" Target="../ink/ink2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69965-F0D3-597A-8A12-BEA2F4EAF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7381" y="2628900"/>
            <a:ext cx="7688657" cy="1311128"/>
          </a:xfr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sv-SE">
                <a:solidFill>
                  <a:srgbClr val="FFFFFF"/>
                </a:solidFill>
                <a:latin typeface="Arial"/>
              </a:rPr>
              <a:t>Områdesprofiler </a:t>
            </a:r>
            <a:r>
              <a:rPr lang="sv-SE">
                <a:solidFill>
                  <a:srgbClr val="FFFFFF"/>
                </a:solidFill>
                <a:latin typeface="Arial"/>
                <a:cs typeface="Arial"/>
              </a:rPr>
              <a:t>Värmland </a:t>
            </a:r>
            <a:br>
              <a:rPr lang="sv-SE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sv-SE" sz="2400">
                <a:solidFill>
                  <a:srgbClr val="FFFFFF"/>
                </a:solidFill>
                <a:latin typeface="Arial"/>
                <a:cs typeface="Arial"/>
              </a:rPr>
              <a:t>– ett statistikverktyg om befolkningen</a:t>
            </a:r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308135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92AAA2-6F26-4930-DDCC-53F00956B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1600" y="71919"/>
            <a:ext cx="5750400" cy="1325563"/>
          </a:xfrm>
        </p:spPr>
        <p:txBody>
          <a:bodyPr/>
          <a:lstStyle/>
          <a:p>
            <a:r>
              <a:rPr lang="sv-SE"/>
              <a:t>Vad är områdesprofiler?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B7583E-144C-4E48-102E-75FCB29B17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24677" y="1516863"/>
            <a:ext cx="5626910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51460" indent="-251460"/>
            <a:r>
              <a:rPr lang="sv-SE" sz="1800" b="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Ett webbaserat verktyg med statistik om befolkningen i Värmland.</a:t>
            </a:r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sv-SE" sz="1800" b="0" i="0" dirty="0">
              <a:solidFill>
                <a:srgbClr val="333333"/>
              </a:solidFill>
              <a:effectLst/>
              <a:latin typeface="Arial"/>
              <a:cs typeface="Arial"/>
            </a:endParaRPr>
          </a:p>
          <a:p>
            <a:pPr marL="251460" indent="-251460"/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Samlar data som tidigare fanns på många olika ställen.</a:t>
            </a:r>
          </a:p>
          <a:p>
            <a:pPr marL="251460" indent="-251460"/>
            <a:r>
              <a:rPr lang="sv-SE" sz="1800" b="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Data går att se och jämföra både på kommunnivå och på vårdcentralsnivå.</a:t>
            </a:r>
          </a:p>
          <a:p>
            <a:pPr marL="251460" indent="-251460"/>
            <a:r>
              <a:rPr lang="sv-SE" sz="1800" b="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Visar hur invånarna i ett visst område mår baserat på data från folkhälsoenkäter, allmän befolknings-statistik och utdrag från vårdens interna system.</a:t>
            </a:r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sv-SE" sz="1800" b="0" i="0" dirty="0">
              <a:solidFill>
                <a:srgbClr val="333333"/>
              </a:solidFill>
              <a:effectLst/>
              <a:latin typeface="Arial"/>
              <a:cs typeface="Arial"/>
            </a:endParaRPr>
          </a:p>
          <a:p>
            <a:pPr marL="251460" indent="-251460"/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Ger i</a:t>
            </a:r>
            <a:r>
              <a:rPr lang="sv-SE" sz="1800" b="0" i="0" dirty="0">
                <a:solidFill>
                  <a:srgbClr val="333333"/>
                </a:solidFill>
                <a:effectLst/>
                <a:latin typeface="Arial"/>
                <a:cs typeface="Arial"/>
              </a:rPr>
              <a:t>nsikt i demografi, förekomsten av olika sjukdomar och folkhälsoläget bland invånarna.</a:t>
            </a:r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 </a:t>
            </a:r>
            <a:endParaRPr lang="sv-SE" sz="1800" b="0" i="0" dirty="0">
              <a:solidFill>
                <a:srgbClr val="333333"/>
              </a:solidFill>
              <a:effectLst/>
              <a:latin typeface="Arial"/>
              <a:cs typeface="Arial"/>
            </a:endParaRPr>
          </a:p>
          <a:p>
            <a:pPr marL="251460" indent="-251460"/>
            <a:r>
              <a:rPr lang="sv-SE" sz="1800" dirty="0">
                <a:solidFill>
                  <a:srgbClr val="333333"/>
                </a:solidFill>
                <a:latin typeface="Arial"/>
                <a:cs typeface="Arial"/>
              </a:rPr>
              <a:t>Kan vara ett stöd vid fördelning och prioritering av resurser utifrån befolkningens behov.</a:t>
            </a:r>
          </a:p>
          <a:p>
            <a:pPr marL="251460" indent="-251460"/>
            <a:endParaRPr lang="sv-SE" sz="1800" b="0" i="0" dirty="0">
              <a:solidFill>
                <a:srgbClr val="333333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51460" indent="-251460"/>
            <a:endParaRPr lang="sv-SE" dirty="0">
              <a:cs typeface="Arial"/>
            </a:endParaRPr>
          </a:p>
        </p:txBody>
      </p:sp>
      <p:pic>
        <p:nvPicPr>
          <p:cNvPr id="6" name="Platshållare för bild 5" descr="En bild som visar klädsel, person, publik, Människoansikte&#10;&#10;Automatiskt genererad beskrivning">
            <a:extLst>
              <a:ext uri="{FF2B5EF4-FFF2-40B4-BE49-F238E27FC236}">
                <a16:creationId xmlns:a16="http://schemas.microsoft.com/office/drawing/2014/main" id="{BC47CD67-37E4-F2C3-8FD6-A7147287FA7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19" r="264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6557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29A5F7-587E-203F-11F5-ED4B8615C82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6357939"/>
            <a:ext cx="12192000" cy="500062"/>
          </a:xfrm>
        </p:spPr>
        <p:txBody>
          <a:bodyPr/>
          <a:lstStyle/>
          <a:p>
            <a:pPr algn="ctr"/>
            <a:r>
              <a:rPr lang="sv-SE" sz="1800">
                <a:hlinkClick r:id="rId2"/>
              </a:rPr>
              <a:t>Värmlands områdesprofiler</a:t>
            </a:r>
            <a:r>
              <a:rPr lang="sv-SE" sz="1400"/>
              <a:t> 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A6C49E08-9B42-E98F-C55D-A32963F6C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306" y="0"/>
            <a:ext cx="11243388" cy="629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418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C49FB96-D6E5-CD59-E557-CFACA1B450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/>
              <a:t>Områdesprofiler på vårdgivarwebben</a:t>
            </a:r>
          </a:p>
        </p:txBody>
      </p:sp>
    </p:spTree>
    <p:extLst>
      <p:ext uri="{BB962C8B-B14F-4D97-AF65-F5344CB8AC3E}">
        <p14:creationId xmlns:p14="http://schemas.microsoft.com/office/powerpoint/2010/main" val="4019553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innehåll 7">
            <a:extLst>
              <a:ext uri="{FF2B5EF4-FFF2-40B4-BE49-F238E27FC236}">
                <a16:creationId xmlns:a16="http://schemas.microsoft.com/office/drawing/2014/main" id="{DED7C069-DA58-6D09-C320-C9DFED537776}"/>
              </a:ext>
            </a:extLst>
          </p:cNvPr>
          <p:cNvPicPr>
            <a:picLocks noGrp="1" noChangeAspect="1"/>
          </p:cNvPicPr>
          <p:nvPr>
            <p:ph sz="half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1" y="73571"/>
            <a:ext cx="11908221" cy="6988577"/>
          </a:xfrm>
        </p:spPr>
      </p:pic>
      <p:pic>
        <p:nvPicPr>
          <p:cNvPr id="10" name="Bildobjekt 9" descr="En bild som visar text, Teckensnitt, skärmbild, vit&#10;&#10;Automatiskt genererad beskrivning">
            <a:extLst>
              <a:ext uri="{FF2B5EF4-FFF2-40B4-BE49-F238E27FC236}">
                <a16:creationId xmlns:a16="http://schemas.microsoft.com/office/drawing/2014/main" id="{AEA11A04-147C-B1D5-C276-B5E5077ACC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5" y="3239901"/>
            <a:ext cx="4032030" cy="13636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Pennanteckning 10">
                <a:extLst>
                  <a:ext uri="{FF2B5EF4-FFF2-40B4-BE49-F238E27FC236}">
                    <a16:creationId xmlns:a16="http://schemas.microsoft.com/office/drawing/2014/main" id="{64BEA09E-0FAA-2FA2-51B2-0861F5280822}"/>
                  </a:ext>
                </a:extLst>
              </p14:cNvPr>
              <p14:cNvContentPartPr/>
              <p14:nvPr/>
            </p14:nvContentPartPr>
            <p14:xfrm>
              <a:off x="368668" y="3419721"/>
              <a:ext cx="3989160" cy="1163520"/>
            </p14:xfrm>
          </p:contentPart>
        </mc:Choice>
        <mc:Fallback>
          <p:pic>
            <p:nvPicPr>
              <p:cNvPr id="11" name="Pennanteckning 10">
                <a:extLst>
                  <a:ext uri="{FF2B5EF4-FFF2-40B4-BE49-F238E27FC236}">
                    <a16:creationId xmlns:a16="http://schemas.microsoft.com/office/drawing/2014/main" id="{64BEA09E-0FAA-2FA2-51B2-0861F52808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2668" y="3383710"/>
                <a:ext cx="4060800" cy="1235182"/>
              </a:xfrm>
              <a:prstGeom prst="rect">
                <a:avLst/>
              </a:prstGeom>
            </p:spPr>
          </p:pic>
        </mc:Fallback>
      </mc:AlternateContent>
      <p:sp>
        <p:nvSpPr>
          <p:cNvPr id="2" name="textruta 1">
            <a:extLst>
              <a:ext uri="{FF2B5EF4-FFF2-40B4-BE49-F238E27FC236}">
                <a16:creationId xmlns:a16="http://schemas.microsoft.com/office/drawing/2014/main" id="{A19EF795-547B-CF7F-EB75-71CE9D96390A}"/>
              </a:ext>
            </a:extLst>
          </p:cNvPr>
          <p:cNvSpPr txBox="1"/>
          <p:nvPr/>
        </p:nvSpPr>
        <p:spPr>
          <a:xfrm>
            <a:off x="5271795" y="475862"/>
            <a:ext cx="5187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>
                <a:solidFill>
                  <a:srgbClr val="FF0000"/>
                </a:solidFill>
              </a:rPr>
              <a:t>Verktyget finns på vårdgivarwebben, under samverkan, avtal och vårdval</a:t>
            </a:r>
          </a:p>
        </p:txBody>
      </p:sp>
    </p:spTree>
    <p:extLst>
      <p:ext uri="{BB962C8B-B14F-4D97-AF65-F5344CB8AC3E}">
        <p14:creationId xmlns:p14="http://schemas.microsoft.com/office/powerpoint/2010/main" val="129459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7ADC7B04-FD50-B002-EEC7-03DECAF11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315" y="942392"/>
            <a:ext cx="4354287" cy="4310743"/>
          </a:xfrm>
          <a:prstGeom prst="rect">
            <a:avLst/>
          </a:prstGeom>
          <a:noFill/>
        </p:spPr>
      </p:pic>
      <p:pic>
        <p:nvPicPr>
          <p:cNvPr id="1026" name="Bildobjekt 1">
            <a:extLst>
              <a:ext uri="{FF2B5EF4-FFF2-40B4-BE49-F238E27FC236}">
                <a16:creationId xmlns:a16="http://schemas.microsoft.com/office/drawing/2014/main" id="{FBE9AB11-E847-A806-0006-64EFF4ACE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388" y="1063689"/>
            <a:ext cx="5906322" cy="404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Pennanteckning 3">
                <a:extLst>
                  <a:ext uri="{FF2B5EF4-FFF2-40B4-BE49-F238E27FC236}">
                    <a16:creationId xmlns:a16="http://schemas.microsoft.com/office/drawing/2014/main" id="{9B107FFB-9A8D-6A38-22F7-285DF0863FA5}"/>
                  </a:ext>
                </a:extLst>
              </p14:cNvPr>
              <p14:cNvContentPartPr/>
              <p14:nvPr/>
            </p14:nvContentPartPr>
            <p14:xfrm>
              <a:off x="3338985" y="3404718"/>
              <a:ext cx="1130400" cy="1018800"/>
            </p14:xfrm>
          </p:contentPart>
        </mc:Choice>
        <mc:Fallback>
          <p:pic>
            <p:nvPicPr>
              <p:cNvPr id="4" name="Pennanteckning 3">
                <a:extLst>
                  <a:ext uri="{FF2B5EF4-FFF2-40B4-BE49-F238E27FC236}">
                    <a16:creationId xmlns:a16="http://schemas.microsoft.com/office/drawing/2014/main" id="{9B107FFB-9A8D-6A38-22F7-285DF0863FA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32865" y="3398598"/>
                <a:ext cx="114264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Pennanteckning 4">
                <a:extLst>
                  <a:ext uri="{FF2B5EF4-FFF2-40B4-BE49-F238E27FC236}">
                    <a16:creationId xmlns:a16="http://schemas.microsoft.com/office/drawing/2014/main" id="{AA47961B-88D7-1699-B791-588E4C12260A}"/>
                  </a:ext>
                </a:extLst>
              </p14:cNvPr>
              <p14:cNvContentPartPr/>
              <p14:nvPr/>
            </p14:nvContentPartPr>
            <p14:xfrm>
              <a:off x="-756029" y="1007478"/>
              <a:ext cx="360" cy="360"/>
            </p14:xfrm>
          </p:contentPart>
        </mc:Choice>
        <mc:Fallback>
          <p:pic>
            <p:nvPicPr>
              <p:cNvPr id="5" name="Pennanteckning 4">
                <a:extLst>
                  <a:ext uri="{FF2B5EF4-FFF2-40B4-BE49-F238E27FC236}">
                    <a16:creationId xmlns:a16="http://schemas.microsoft.com/office/drawing/2014/main" id="{AA47961B-88D7-1699-B791-588E4C1226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762149" y="1001358"/>
                <a:ext cx="12600" cy="126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Rak pilkoppling 6">
            <a:extLst>
              <a:ext uri="{FF2B5EF4-FFF2-40B4-BE49-F238E27FC236}">
                <a16:creationId xmlns:a16="http://schemas.microsoft.com/office/drawing/2014/main" id="{0EBD4379-131B-CA43-AC4A-5CA2D1B92EA0}"/>
              </a:ext>
            </a:extLst>
          </p:cNvPr>
          <p:cNvCxnSpPr/>
          <p:nvPr/>
        </p:nvCxnSpPr>
        <p:spPr>
          <a:xfrm>
            <a:off x="4469385" y="3557102"/>
            <a:ext cx="1395003" cy="0"/>
          </a:xfrm>
          <a:prstGeom prst="straightConnector1">
            <a:avLst/>
          </a:prstGeom>
          <a:ln w="222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ruta 7">
            <a:extLst>
              <a:ext uri="{FF2B5EF4-FFF2-40B4-BE49-F238E27FC236}">
                <a16:creationId xmlns:a16="http://schemas.microsoft.com/office/drawing/2014/main" id="{83AA8D1F-F21B-8161-CCEF-5EDEC867EA4D}"/>
              </a:ext>
            </a:extLst>
          </p:cNvPr>
          <p:cNvSpPr txBox="1"/>
          <p:nvPr/>
        </p:nvSpPr>
        <p:spPr>
          <a:xfrm>
            <a:off x="5271795" y="228212"/>
            <a:ext cx="55105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</a:rPr>
              <a:t>Verktyget finns även på vårdgivarwebben, under nära vård, verktyg och arbetsmaterial</a:t>
            </a:r>
          </a:p>
        </p:txBody>
      </p:sp>
    </p:spTree>
    <p:extLst>
      <p:ext uri="{BB962C8B-B14F-4D97-AF65-F5344CB8AC3E}">
        <p14:creationId xmlns:p14="http://schemas.microsoft.com/office/powerpoint/2010/main" val="111343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A8FEB6FC-0B0D-D8A0-6B19-160B9AF6E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sv-SE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sv-SE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4FB6A8C3-AC8B-4E99-39C3-EE2A4E875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14" y="477947"/>
            <a:ext cx="10833790" cy="710252"/>
          </a:xfrm>
        </p:spPr>
        <p:txBody>
          <a:bodyPr/>
          <a:lstStyle/>
          <a:p>
            <a:r>
              <a:rPr lang="sv-SE"/>
              <a:t>Vilka har deltagit i arbetet med områdesprofiler?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15187B9E-7463-F485-57B5-1DF61969D35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59914" y="1481733"/>
            <a:ext cx="9626275" cy="4128607"/>
          </a:xfrm>
        </p:spPr>
        <p:txBody>
          <a:bodyPr/>
          <a:lstStyle/>
          <a:p>
            <a:pPr marL="0" indent="0">
              <a:buNone/>
              <a:defRPr/>
            </a:pPr>
            <a:r>
              <a:rPr kumimoji="0" lang="sv-SE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Arbetsgrupp</a:t>
            </a:r>
            <a:endParaRPr lang="sv-SE" b="1" dirty="0"/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Kristin Törnqvist, samordnare nära vård, har samordnat arbetet.</a:t>
            </a:r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Johan Högberg, verksamhetsanalytiker, har </a:t>
            </a:r>
            <a:r>
              <a:rPr lang="sv-SE" sz="1800" dirty="0">
                <a:solidFill>
                  <a:srgbClr val="000000"/>
                </a:solidFill>
                <a:cs typeface="Calibri"/>
              </a:rPr>
              <a:t>skapat 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områdesprofilerna i 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PowerBI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.</a:t>
            </a:r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Åsa Wahlén, verksamhetschef </a:t>
            </a:r>
            <a:r>
              <a:rPr lang="sv-SE" sz="1800" dirty="0">
                <a:solidFill>
                  <a:srgbClr val="000000"/>
                </a:solidFill>
                <a:cs typeface="Calibri"/>
              </a:rPr>
              <a:t>v</a:t>
            </a:r>
            <a:r>
              <a:rPr kumimoji="0" lang="sv-SE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årdcentralsområde</a:t>
            </a: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 södra Karlstad.  </a:t>
            </a:r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André Szeles, tjänstedesigner.</a:t>
            </a:r>
          </a:p>
          <a:p>
            <a:pPr>
              <a:defRPr/>
            </a:pPr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Andreas Leandersson, IT-stöd. </a:t>
            </a:r>
          </a:p>
          <a:p>
            <a:pPr>
              <a:defRPr/>
            </a:pPr>
            <a:r>
              <a:rPr lang="sv-SE" sz="1800" dirty="0">
                <a:solidFill>
                  <a:srgbClr val="000000"/>
                </a:solidFill>
                <a:cs typeface="Calibri"/>
              </a:rPr>
              <a:t>Hans Carlsson, verksamhetsanalytiker THEA databasen.</a:t>
            </a:r>
          </a:p>
          <a:p>
            <a:pPr>
              <a:defRPr/>
            </a:pPr>
            <a:r>
              <a:rPr lang="sv-SE" sz="1800" dirty="0">
                <a:solidFill>
                  <a:srgbClr val="000000"/>
                </a:solidFill>
                <a:cs typeface="Calibri"/>
              </a:rPr>
              <a:t>Hampus Robertsson, verksamhetsutvecklare öppenvården</a:t>
            </a:r>
          </a:p>
          <a:p>
            <a:r>
              <a:rPr lang="sv-SE" sz="1800" dirty="0">
                <a:solidFill>
                  <a:srgbClr val="000000"/>
                </a:solidFill>
                <a:cs typeface="Calibri"/>
              </a:rPr>
              <a:t>Fredrik Lundin, folkhälsoanalytiker</a:t>
            </a:r>
          </a:p>
          <a:p>
            <a:r>
              <a:rPr kumimoji="0" lang="sv-SE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Calibri"/>
              </a:rPr>
              <a:t>Samuel Gök, analytiker.</a:t>
            </a:r>
          </a:p>
          <a:p>
            <a:r>
              <a:rPr lang="sv-SE" sz="1800" dirty="0">
                <a:solidFill>
                  <a:srgbClr val="000000"/>
                </a:solidFill>
                <a:cs typeface="Calibri"/>
              </a:rPr>
              <a:t>Malin Wallerius, verksamhetsutvecklare, Folktandvården.</a:t>
            </a:r>
          </a:p>
          <a:p>
            <a:endParaRPr lang="sv-SE" sz="1800" dirty="0">
              <a:solidFill>
                <a:srgbClr val="000000"/>
              </a:solidFill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kumimoji="0" lang="sv-SE" sz="18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Calibri"/>
              </a:rPr>
              <a:t>Ytterligare personer deltog vid två större arbetsmöten för att ge input i arbetet. </a:t>
            </a:r>
            <a:endParaRPr kumimoji="0" lang="sv-SE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Calibri"/>
            </a:endParaRPr>
          </a:p>
          <a:p>
            <a:endParaRPr lang="sv-SE" sz="1600" dirty="0">
              <a:solidFill>
                <a:srgbClr val="000000"/>
              </a:solidFill>
              <a:cs typeface="Calibri"/>
            </a:endParaRPr>
          </a:p>
          <a:p>
            <a:pPr>
              <a:defRPr/>
            </a:pPr>
            <a:endParaRPr lang="sv-SE" sz="1600" dirty="0">
              <a:solidFill>
                <a:srgbClr val="000000"/>
              </a:solidFill>
              <a:cs typeface="Calibri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1643880"/>
      </p:ext>
    </p:extLst>
  </p:cSld>
  <p:clrMapOvr>
    <a:masterClrMapping/>
  </p:clrMapOvr>
</p:sld>
</file>

<file path=ppt/theme/theme1.xml><?xml version="1.0" encoding="utf-8"?>
<a:theme xmlns:a="http://schemas.openxmlformats.org/drawingml/2006/main" name="Livlogga PP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Livlogga PP" id="{B1A06307-DE3C-40DB-BE8D-201C5B9FBC2D}" vid="{3755C344-D3F0-49F4-828A-0578625EE0E5}"/>
    </a:ext>
  </a:extLst>
</a:theme>
</file>

<file path=ppt/theme/theme2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3.xml><?xml version="1.0" encoding="utf-8"?>
<a:theme xmlns:a="http://schemas.openxmlformats.org/drawingml/2006/main" name="REGION VÄ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REGION VÄRMLAND" id="{7C94A9D3-E26F-D94E-9ACB-32D2B492D442}" vid="{EE01F526-56F3-6741-BFB9-2EBDD1C10716}"/>
    </a:ext>
  </a:extLst>
</a:theme>
</file>

<file path=ppt/theme/theme4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5.xml><?xml version="1.0" encoding="utf-8"?>
<a:theme xmlns:a="http://schemas.openxmlformats.org/drawingml/2006/main" name="Värmland">
  <a:themeElements>
    <a:clrScheme name="Värmland">
      <a:dk1>
        <a:sysClr val="windowText" lastClr="000000"/>
      </a:dk1>
      <a:lt1>
        <a:sysClr val="window" lastClr="FFFFFF"/>
      </a:lt1>
      <a:dk2>
        <a:srgbClr val="0A7719"/>
      </a:dk2>
      <a:lt2>
        <a:srgbClr val="3B9247"/>
      </a:lt2>
      <a:accent1>
        <a:srgbClr val="0A7719"/>
      </a:accent1>
      <a:accent2>
        <a:srgbClr val="3B9247"/>
      </a:accent2>
      <a:accent3>
        <a:srgbClr val="6CAD75"/>
      </a:accent3>
      <a:accent4>
        <a:srgbClr val="9DC9A3"/>
      </a:accent4>
      <a:accent5>
        <a:srgbClr val="CEE4D1"/>
      </a:accent5>
      <a:accent6>
        <a:srgbClr val="70AD47"/>
      </a:accent6>
      <a:hlink>
        <a:srgbClr val="000000"/>
      </a:hlink>
      <a:folHlink>
        <a:srgbClr val="000000"/>
      </a:folHlink>
    </a:clrScheme>
    <a:fontScheme name="Värmland">
      <a:majorFont>
        <a:latin typeface="Noto Serif"/>
        <a:ea typeface=""/>
        <a:cs typeface=""/>
      </a:majorFont>
      <a:minorFont>
        <a:latin typeface="Noto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 sz="6600" b="1" dirty="0" err="1" smtClean="0"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square" rtlCol="0" anchor="t">
        <a:noAutofit/>
      </a:bodyPr>
      <a:lstStyle>
        <a:defPPr algn="l">
          <a:defRPr sz="3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FFBE658D-26CE-DE4E-873B-39387028A235}" vid="{8AE92251-9FEA-E44A-9377-0AE1BD73FC30}"/>
    </a:ext>
  </a:extLst>
</a:theme>
</file>

<file path=ppt/theme/theme6.xml><?xml version="1.0" encoding="utf-8"?>
<a:theme xmlns:a="http://schemas.openxmlformats.org/drawingml/2006/main" name="4_Office-tema">
  <a:themeElements>
    <a:clrScheme name="Framtidens Värmland NY">
      <a:dk1>
        <a:srgbClr val="585858"/>
      </a:dk1>
      <a:lt1>
        <a:srgbClr val="FFFFFF"/>
      </a:lt1>
      <a:dk2>
        <a:srgbClr val="3D663B"/>
      </a:dk2>
      <a:lt2>
        <a:srgbClr val="EDF6EE"/>
      </a:lt2>
      <a:accent1>
        <a:srgbClr val="27699E"/>
      </a:accent1>
      <a:accent2>
        <a:srgbClr val="ED7D31"/>
      </a:accent2>
      <a:accent3>
        <a:srgbClr val="585858"/>
      </a:accent3>
      <a:accent4>
        <a:srgbClr val="FEE9E1"/>
      </a:accent4>
      <a:accent5>
        <a:srgbClr val="F6F5E6"/>
      </a:accent5>
      <a:accent6>
        <a:srgbClr val="F1EDEB"/>
      </a:accent6>
      <a:hlink>
        <a:srgbClr val="96A492"/>
      </a:hlink>
      <a:folHlink>
        <a:srgbClr val="96A49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ln w="12700">
          <a:miter lim="400000"/>
        </a:ln>
        <a:extLst>
          <a:ext uri="{C572A759-6A51-4108-AA02-DFA0A04FC94B}">
            <ma14:wrappingTextBoxFlag xmlns:ma14="http://schemas.microsoft.com/office/mac/drawingml/2011/main" xmlns:a14="http://schemas.microsoft.com/office/drawing/2010/main" xmlns:m="http://schemas.openxmlformats.org/officeDocument/2006/math" xmlns="" xmlns:p="http://schemas.openxmlformats.org/presentationml/2006/main" xmlns:r="http://schemas.openxmlformats.org/officeDocument/2006/relationships" val="1"/>
          </a:ext>
        </a:extLst>
      </a:spPr>
      <a:bodyPr wrap="square" lIns="25399" tIns="25399" rIns="25399" bIns="25399" anchor="t">
        <a:noAutofit/>
      </a:bodyPr>
      <a:lstStyle>
        <a:defPPr marL="0" marR="0" indent="0" algn="l" defTabSz="228599" rtl="0" eaLnBrk="1" fontAlgn="auto" latinLnBrk="0" hangingPunct="0">
          <a:lnSpc>
            <a:spcPts val="25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1" u="none" strike="noStrike" kern="0" cap="none" spc="0" normalizeH="0" baseline="0" noProof="0" err="1">
            <a:ln>
              <a:noFill/>
            </a:ln>
            <a:solidFill>
              <a:schemeClr val="tx1">
                <a:lumMod val="65000"/>
                <a:lumOff val="35000"/>
              </a:schemeClr>
            </a:solidFill>
            <a:effectLst/>
            <a:uLnTx/>
            <a:uFillTx/>
            <a:latin typeface="Noto Serif"/>
            <a:ea typeface="Noto Serif"/>
            <a:cs typeface="Noto Serif"/>
            <a:sym typeface="Noto Serif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ramtidensVarmland_PPT_mall_Nära vård i Värmland_ny" id="{96FC35C7-1517-4437-832C-1191F0582114}" vid="{D0A20C34-FD26-4009-862D-C33EBCC14CA5}"/>
    </a:ext>
  </a:extLst>
</a:theme>
</file>

<file path=ppt/theme/theme7.xml><?xml version="1.0" encoding="utf-8"?>
<a:theme xmlns:a="http://schemas.openxmlformats.org/drawingml/2006/main" name="Region Västmanland Grön">
  <a:themeElements>
    <a:clrScheme name="Region Västmanland Grön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339D94"/>
      </a:accent1>
      <a:accent2>
        <a:srgbClr val="4B467D"/>
      </a:accent2>
      <a:accent3>
        <a:srgbClr val="670F3B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72B876D8-DEED-4268-B914-085C35FD99C3}"/>
    </a:ext>
  </a:extLst>
</a:theme>
</file>

<file path=ppt/theme/theme8.xml><?xml version="1.0" encoding="utf-8"?>
<a:theme xmlns:a="http://schemas.openxmlformats.org/drawingml/2006/main" name="Region Västmanland Rosa">
  <a:themeElements>
    <a:clrScheme name="Region Västmanland Rosa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670F3B"/>
      </a:accent1>
      <a:accent2>
        <a:srgbClr val="4B467D"/>
      </a:accent2>
      <a:accent3>
        <a:srgbClr val="339D94"/>
      </a:accent3>
      <a:accent4>
        <a:srgbClr val="3C82AF"/>
      </a:accent4>
      <a:accent5>
        <a:srgbClr val="F5AA3C"/>
      </a:accent5>
      <a:accent6>
        <a:srgbClr val="B2A39A"/>
      </a:accent6>
      <a:hlink>
        <a:srgbClr val="31599B"/>
      </a:hlink>
      <a:folHlink>
        <a:srgbClr val="7F7F7F"/>
      </a:folHlink>
    </a:clrScheme>
    <a:fontScheme name="ReVä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B468A0C-3AD1-40F7-951D-9B6CF80846B1}" vid="{0039DAB0-7D38-4811-8BB1-C6C4965A58F0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Region Västmanland Grön">
    <a:dk1>
      <a:sysClr val="windowText" lastClr="000000"/>
    </a:dk1>
    <a:lt1>
      <a:sysClr val="window" lastClr="FFFFFF"/>
    </a:lt1>
    <a:dk2>
      <a:srgbClr val="7F7F7F"/>
    </a:dk2>
    <a:lt2>
      <a:srgbClr val="FFFFFF"/>
    </a:lt2>
    <a:accent1>
      <a:srgbClr val="339D94"/>
    </a:accent1>
    <a:accent2>
      <a:srgbClr val="4B467D"/>
    </a:accent2>
    <a:accent3>
      <a:srgbClr val="670F3B"/>
    </a:accent3>
    <a:accent4>
      <a:srgbClr val="3C82AF"/>
    </a:accent4>
    <a:accent5>
      <a:srgbClr val="F5AA3C"/>
    </a:accent5>
    <a:accent6>
      <a:srgbClr val="B2A39A"/>
    </a:accent6>
    <a:hlink>
      <a:srgbClr val="31599B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d50560d-5e73-48dd-9c50-7cf6d459be34" xsi:nil="true"/>
    <lcf76f155ced4ddcb4097134ff3c332f xmlns="fdd7e934-a601-4360-9d76-dca784c83fb4">
      <Terms xmlns="http://schemas.microsoft.com/office/infopath/2007/PartnerControls"/>
    </lcf76f155ced4ddcb4097134ff3c332f>
    <SharedWithUsers xmlns="9d50560d-5e73-48dd-9c50-7cf6d459be34">
      <UserInfo>
        <DisplayName>Karin Svensson</DisplayName>
        <AccountId>39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443ACE56646041B857524E4C8529CE" ma:contentTypeVersion="18" ma:contentTypeDescription="Create a new document." ma:contentTypeScope="" ma:versionID="729f8f9e08d53d3b19c2dfcdbfdd3a26">
  <xsd:schema xmlns:xsd="http://www.w3.org/2001/XMLSchema" xmlns:xs="http://www.w3.org/2001/XMLSchema" xmlns:p="http://schemas.microsoft.com/office/2006/metadata/properties" xmlns:ns2="fdd7e934-a601-4360-9d76-dca784c83fb4" xmlns:ns3="9d50560d-5e73-48dd-9c50-7cf6d459be34" targetNamespace="http://schemas.microsoft.com/office/2006/metadata/properties" ma:root="true" ma:fieldsID="15a8fcb48c2b9700bdb0cdf581135a04" ns2:_="" ns3:_="">
    <xsd:import namespace="fdd7e934-a601-4360-9d76-dca784c83fb4"/>
    <xsd:import namespace="9d50560d-5e73-48dd-9c50-7cf6d459be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d7e934-a601-4360-9d76-dca784c83f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56c666c-3d86-41dd-931b-6486b2d8a6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0560d-5e73-48dd-9c50-7cf6d459be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7103eca-c7bd-4df5-bc1c-36535ce1df03}" ma:internalName="TaxCatchAll" ma:showField="CatchAllData" ma:web="9d50560d-5e73-48dd-9c50-7cf6d459be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1D017F7-4A95-4CD4-90FF-986DC46C39E9}">
  <ds:schemaRefs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fdd7e934-a601-4360-9d76-dca784c83fb4"/>
    <ds:schemaRef ds:uri="http://purl.org/dc/terms/"/>
    <ds:schemaRef ds:uri="9d50560d-5e73-48dd-9c50-7cf6d459be34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AB8A0B1-3BDD-4891-ACE1-91B4E71F24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E7C561B-2D39-4484-B2AC-047565447EC9}">
  <ds:schemaRefs>
    <ds:schemaRef ds:uri="9d50560d-5e73-48dd-9c50-7cf6d459be34"/>
    <ds:schemaRef ds:uri="fdd7e934-a601-4360-9d76-dca784c83fb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218</Words>
  <Application>Microsoft Office PowerPoint</Application>
  <PresentationFormat>Bredbild</PresentationFormat>
  <Paragraphs>30</Paragraphs>
  <Slides>7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8</vt:i4>
      </vt:variant>
      <vt:variant>
        <vt:lpstr>Bildrubriker</vt:lpstr>
      </vt:variant>
      <vt:variant>
        <vt:i4>7</vt:i4>
      </vt:variant>
    </vt:vector>
  </HeadingPairs>
  <TitlesOfParts>
    <vt:vector size="24" baseType="lpstr">
      <vt:lpstr>Arial</vt:lpstr>
      <vt:lpstr>Calibri</vt:lpstr>
      <vt:lpstr>Calibri Light</vt:lpstr>
      <vt:lpstr>Courier New</vt:lpstr>
      <vt:lpstr>Noto Sans</vt:lpstr>
      <vt:lpstr>Noto Serif</vt:lpstr>
      <vt:lpstr>open sans</vt:lpstr>
      <vt:lpstr>Symbol</vt:lpstr>
      <vt:lpstr>Wingdings</vt:lpstr>
      <vt:lpstr>Livlogga PP</vt:lpstr>
      <vt:lpstr>Region Varmland</vt:lpstr>
      <vt:lpstr>REGION VÄRMLAND</vt:lpstr>
      <vt:lpstr>SKL PPT Gul</vt:lpstr>
      <vt:lpstr>Värmland</vt:lpstr>
      <vt:lpstr>4_Office-tema</vt:lpstr>
      <vt:lpstr>Region Västmanland Grön</vt:lpstr>
      <vt:lpstr>Region Västmanland Rosa</vt:lpstr>
      <vt:lpstr>Områdesprofiler Värmland  – ett statistikverktyg om befolkningen</vt:lpstr>
      <vt:lpstr>Vad är områdesprofiler? </vt:lpstr>
      <vt:lpstr>Värmlands områdesprofiler </vt:lpstr>
      <vt:lpstr>Områdesprofiler på vårdgivarwebben</vt:lpstr>
      <vt:lpstr>PowerPoint-presentation</vt:lpstr>
      <vt:lpstr>PowerPoint-presentation</vt:lpstr>
      <vt:lpstr>Vilka har deltagit i arbetet med områdesprofiler?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Kristin Törnqvist</dc:creator>
  <cp:lastModifiedBy>Karin Svensson</cp:lastModifiedBy>
  <cp:revision>1</cp:revision>
  <dcterms:created xsi:type="dcterms:W3CDTF">2022-08-22T06:31:46Z</dcterms:created>
  <dcterms:modified xsi:type="dcterms:W3CDTF">2024-01-31T10:33:28Z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0x010100C3443ACE56646041B857524E4C8529CE</vt:lpwstr>
  </property>
  <property fmtid="{D5CDD505-2E9C-101B-9397-08002B2CF9AE}" pid="3" name="xd_ProgID">
    <vt:lpwstr/>
  </property>
  <property fmtid="{D5CDD505-2E9C-101B-9397-08002B2CF9AE}" pid="4" name="_ColorHex">
    <vt:lpwstr/>
  </property>
  <property fmtid="{D5CDD505-2E9C-101B-9397-08002B2CF9AE}" pid="5" name="_Emoji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ColorTag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MediaServiceImageTags">
    <vt:lpwstr/>
  </property>
</Properties>
</file>