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</p:sldMasterIdLst>
  <p:notesMasterIdLst>
    <p:notesMasterId r:id="rId13"/>
  </p:notesMasterIdLst>
  <p:sldIdLst>
    <p:sldId id="256" r:id="rId7"/>
    <p:sldId id="257" r:id="rId8"/>
    <p:sldId id="262" r:id="rId9"/>
    <p:sldId id="259" r:id="rId10"/>
    <p:sldId id="260" r:id="rId11"/>
    <p:sldId id="263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ecilia Nyberg" initials="CN" lastIdx="5" clrIdx="0">
    <p:extLst>
      <p:ext uri="{19B8F6BF-5375-455C-9EA6-DF929625EA0E}">
        <p15:presenceInfo xmlns:p15="http://schemas.microsoft.com/office/powerpoint/2012/main" userId="S::cecilia.nyberg@regionvarmland.se::ccffea21-8d7c-47a3-9397-b8726338f9b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855F94-4BC7-4DB6-BC26-CDC153726DBF}" v="3" dt="2023-08-29T11:23:09.169"/>
    <p1510:client id="{FB3ED6E8-2C60-4886-A32D-182DA33299F4}" v="47" dt="2023-08-29T12:58:37.2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003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cilia Nyberg" userId="S::cecilia.nyberg@regionvarmland.se::ccffea21-8d7c-47a3-9397-b8726338f9b9" providerId="AD" clId="Web-{3D855F94-4BC7-4DB6-BC26-CDC153726DBF}"/>
    <pc:docChg chg="modSld">
      <pc:chgData name="Cecilia Nyberg" userId="S::cecilia.nyberg@regionvarmland.se::ccffea21-8d7c-47a3-9397-b8726338f9b9" providerId="AD" clId="Web-{3D855F94-4BC7-4DB6-BC26-CDC153726DBF}" dt="2023-08-29T11:23:09.169" v="2" actId="20577"/>
      <pc:docMkLst>
        <pc:docMk/>
      </pc:docMkLst>
      <pc:sldChg chg="modSp">
        <pc:chgData name="Cecilia Nyberg" userId="S::cecilia.nyberg@regionvarmland.se::ccffea21-8d7c-47a3-9397-b8726338f9b9" providerId="AD" clId="Web-{3D855F94-4BC7-4DB6-BC26-CDC153726DBF}" dt="2023-08-29T11:23:09.169" v="2" actId="20577"/>
        <pc:sldMkLst>
          <pc:docMk/>
          <pc:sldMk cId="2403678321" sldId="259"/>
        </pc:sldMkLst>
        <pc:spChg chg="mod">
          <ac:chgData name="Cecilia Nyberg" userId="S::cecilia.nyberg@regionvarmland.se::ccffea21-8d7c-47a3-9397-b8726338f9b9" providerId="AD" clId="Web-{3D855F94-4BC7-4DB6-BC26-CDC153726DBF}" dt="2023-08-29T11:23:09.169" v="2" actId="20577"/>
          <ac:spMkLst>
            <pc:docMk/>
            <pc:sldMk cId="2403678321" sldId="259"/>
            <ac:spMk id="3" creationId="{C3AE273D-07EC-42D0-A024-11DF8419C5D0}"/>
          </ac:spMkLst>
        </pc:spChg>
      </pc:sldChg>
    </pc:docChg>
  </pc:docChgLst>
  <pc:docChgLst>
    <pc:chgData name="Lise-Lott Brunzell" userId="1fa7faab-91e6-43de-be7d-0886a55ed809" providerId="ADAL" clId="{FCA118BB-52D9-4A9F-A0B1-BB00E54CF219}"/>
    <pc:docChg chg="modSld">
      <pc:chgData name="Lise-Lott Brunzell" userId="1fa7faab-91e6-43de-be7d-0886a55ed809" providerId="ADAL" clId="{FCA118BB-52D9-4A9F-A0B1-BB00E54CF219}" dt="2021-05-20T12:07:58.876" v="180" actId="207"/>
      <pc:docMkLst>
        <pc:docMk/>
      </pc:docMkLst>
      <pc:sldChg chg="modSp mod">
        <pc:chgData name="Lise-Lott Brunzell" userId="1fa7faab-91e6-43de-be7d-0886a55ed809" providerId="ADAL" clId="{FCA118BB-52D9-4A9F-A0B1-BB00E54CF219}" dt="2021-05-20T11:29:16.472" v="104" actId="108"/>
        <pc:sldMkLst>
          <pc:docMk/>
          <pc:sldMk cId="502725873" sldId="256"/>
        </pc:sldMkLst>
        <pc:spChg chg="mod">
          <ac:chgData name="Lise-Lott Brunzell" userId="1fa7faab-91e6-43de-be7d-0886a55ed809" providerId="ADAL" clId="{FCA118BB-52D9-4A9F-A0B1-BB00E54CF219}" dt="2021-05-20T11:29:16.472" v="104" actId="108"/>
          <ac:spMkLst>
            <pc:docMk/>
            <pc:sldMk cId="502725873" sldId="256"/>
            <ac:spMk id="2" creationId="{98A990C8-E9E9-46DD-967B-9AF072764173}"/>
          </ac:spMkLst>
        </pc:spChg>
      </pc:sldChg>
      <pc:sldChg chg="modSp mod">
        <pc:chgData name="Lise-Lott Brunzell" userId="1fa7faab-91e6-43de-be7d-0886a55ed809" providerId="ADAL" clId="{FCA118BB-52D9-4A9F-A0B1-BB00E54CF219}" dt="2021-05-19T06:33:59.200" v="81" actId="207"/>
        <pc:sldMkLst>
          <pc:docMk/>
          <pc:sldMk cId="457360991" sldId="257"/>
        </pc:sldMkLst>
        <pc:spChg chg="mod">
          <ac:chgData name="Lise-Lott Brunzell" userId="1fa7faab-91e6-43de-be7d-0886a55ed809" providerId="ADAL" clId="{FCA118BB-52D9-4A9F-A0B1-BB00E54CF219}" dt="2021-05-19T06:33:59.200" v="81" actId="207"/>
          <ac:spMkLst>
            <pc:docMk/>
            <pc:sldMk cId="457360991" sldId="257"/>
            <ac:spMk id="3" creationId="{AF8CDFD6-2D64-4A94-816C-9347E533B91C}"/>
          </ac:spMkLst>
        </pc:spChg>
      </pc:sldChg>
      <pc:sldChg chg="modSp mod">
        <pc:chgData name="Lise-Lott Brunzell" userId="1fa7faab-91e6-43de-be7d-0886a55ed809" providerId="ADAL" clId="{FCA118BB-52D9-4A9F-A0B1-BB00E54CF219}" dt="2021-05-19T06:34:14.859" v="84" actId="207"/>
        <pc:sldMkLst>
          <pc:docMk/>
          <pc:sldMk cId="2403678321" sldId="259"/>
        </pc:sldMkLst>
        <pc:spChg chg="mod">
          <ac:chgData name="Lise-Lott Brunzell" userId="1fa7faab-91e6-43de-be7d-0886a55ed809" providerId="ADAL" clId="{FCA118BB-52D9-4A9F-A0B1-BB00E54CF219}" dt="2021-05-19T06:34:14.859" v="84" actId="207"/>
          <ac:spMkLst>
            <pc:docMk/>
            <pc:sldMk cId="2403678321" sldId="259"/>
            <ac:spMk id="3" creationId="{C3AE273D-07EC-42D0-A024-11DF8419C5D0}"/>
          </ac:spMkLst>
        </pc:spChg>
      </pc:sldChg>
      <pc:sldChg chg="modSp mod">
        <pc:chgData name="Lise-Lott Brunzell" userId="1fa7faab-91e6-43de-be7d-0886a55ed809" providerId="ADAL" clId="{FCA118BB-52D9-4A9F-A0B1-BB00E54CF219}" dt="2021-05-19T06:34:31.177" v="103" actId="207"/>
        <pc:sldMkLst>
          <pc:docMk/>
          <pc:sldMk cId="3820610794" sldId="260"/>
        </pc:sldMkLst>
        <pc:spChg chg="mod">
          <ac:chgData name="Lise-Lott Brunzell" userId="1fa7faab-91e6-43de-be7d-0886a55ed809" providerId="ADAL" clId="{FCA118BB-52D9-4A9F-A0B1-BB00E54CF219}" dt="2021-05-19T06:34:31.177" v="103" actId="207"/>
          <ac:spMkLst>
            <pc:docMk/>
            <pc:sldMk cId="3820610794" sldId="260"/>
            <ac:spMk id="3" creationId="{A214919D-F65A-49E6-B714-D32C02A87A4B}"/>
          </ac:spMkLst>
        </pc:spChg>
      </pc:sldChg>
      <pc:sldChg chg="modSp mod">
        <pc:chgData name="Lise-Lott Brunzell" userId="1fa7faab-91e6-43de-be7d-0886a55ed809" providerId="ADAL" clId="{FCA118BB-52D9-4A9F-A0B1-BB00E54CF219}" dt="2021-05-20T12:07:58.876" v="180" actId="207"/>
        <pc:sldMkLst>
          <pc:docMk/>
          <pc:sldMk cId="361076269" sldId="262"/>
        </pc:sldMkLst>
        <pc:spChg chg="mod">
          <ac:chgData name="Lise-Lott Brunzell" userId="1fa7faab-91e6-43de-be7d-0886a55ed809" providerId="ADAL" clId="{FCA118BB-52D9-4A9F-A0B1-BB00E54CF219}" dt="2021-05-20T12:07:58.876" v="180" actId="207"/>
          <ac:spMkLst>
            <pc:docMk/>
            <pc:sldMk cId="361076269" sldId="262"/>
            <ac:spMk id="3" creationId="{67FB8C4A-5A2C-441F-8E5E-5A90090E605F}"/>
          </ac:spMkLst>
        </pc:spChg>
      </pc:sldChg>
    </pc:docChg>
  </pc:docChgLst>
  <pc:docChgLst>
    <pc:chgData name="Cecilia Nyberg" userId="S::cecilia.nyberg@regionvarmland.se::ccffea21-8d7c-47a3-9397-b8726338f9b9" providerId="AD" clId="Web-{98B0BC40-D649-4C85-9723-C7DFB0368A6D}"/>
    <pc:docChg chg="">
      <pc:chgData name="Cecilia Nyberg" userId="S::cecilia.nyberg@regionvarmland.se::ccffea21-8d7c-47a3-9397-b8726338f9b9" providerId="AD" clId="Web-{98B0BC40-D649-4C85-9723-C7DFB0368A6D}" dt="2021-06-28T13:12:53.574" v="1"/>
      <pc:docMkLst>
        <pc:docMk/>
      </pc:docMkLst>
      <pc:sldChg chg="addCm">
        <pc:chgData name="Cecilia Nyberg" userId="S::cecilia.nyberg@regionvarmland.se::ccffea21-8d7c-47a3-9397-b8726338f9b9" providerId="AD" clId="Web-{98B0BC40-D649-4C85-9723-C7DFB0368A6D}" dt="2021-06-28T13:10:48.415" v="0"/>
        <pc:sldMkLst>
          <pc:docMk/>
          <pc:sldMk cId="1436295027" sldId="258"/>
        </pc:sldMkLst>
      </pc:sldChg>
      <pc:sldChg chg="addCm">
        <pc:chgData name="Cecilia Nyberg" userId="S::cecilia.nyberg@regionvarmland.se::ccffea21-8d7c-47a3-9397-b8726338f9b9" providerId="AD" clId="Web-{98B0BC40-D649-4C85-9723-C7DFB0368A6D}" dt="2021-06-28T13:12:53.574" v="1"/>
        <pc:sldMkLst>
          <pc:docMk/>
          <pc:sldMk cId="2587894498" sldId="261"/>
        </pc:sldMkLst>
      </pc:sldChg>
    </pc:docChg>
  </pc:docChgLst>
  <pc:docChgLst>
    <pc:chgData name="Cecilia Nyberg" userId="S::cecilia.nyberg@regionvarmland.se::ccffea21-8d7c-47a3-9397-b8726338f9b9" providerId="AD" clId="Web-{53AA54E9-D5C0-4C92-A912-F9ABEDB4E3BB}"/>
    <pc:docChg chg="delSld modSld">
      <pc:chgData name="Cecilia Nyberg" userId="S::cecilia.nyberg@regionvarmland.se::ccffea21-8d7c-47a3-9397-b8726338f9b9" providerId="AD" clId="Web-{53AA54E9-D5C0-4C92-A912-F9ABEDB4E3BB}" dt="2023-08-22T11:18:15.175" v="3" actId="20577"/>
      <pc:docMkLst>
        <pc:docMk/>
      </pc:docMkLst>
      <pc:sldChg chg="modSp">
        <pc:chgData name="Cecilia Nyberg" userId="S::cecilia.nyberg@regionvarmland.se::ccffea21-8d7c-47a3-9397-b8726338f9b9" providerId="AD" clId="Web-{53AA54E9-D5C0-4C92-A912-F9ABEDB4E3BB}" dt="2023-08-22T11:18:15.175" v="3" actId="20577"/>
        <pc:sldMkLst>
          <pc:docMk/>
          <pc:sldMk cId="3820610794" sldId="260"/>
        </pc:sldMkLst>
        <pc:spChg chg="mod">
          <ac:chgData name="Cecilia Nyberg" userId="S::cecilia.nyberg@regionvarmland.se::ccffea21-8d7c-47a3-9397-b8726338f9b9" providerId="AD" clId="Web-{53AA54E9-D5C0-4C92-A912-F9ABEDB4E3BB}" dt="2023-08-22T11:18:15.175" v="3" actId="20577"/>
          <ac:spMkLst>
            <pc:docMk/>
            <pc:sldMk cId="3820610794" sldId="260"/>
            <ac:spMk id="3" creationId="{A214919D-F65A-49E6-B714-D32C02A87A4B}"/>
          </ac:spMkLst>
        </pc:spChg>
      </pc:sldChg>
      <pc:sldChg chg="del">
        <pc:chgData name="Cecilia Nyberg" userId="S::cecilia.nyberg@regionvarmland.se::ccffea21-8d7c-47a3-9397-b8726338f9b9" providerId="AD" clId="Web-{53AA54E9-D5C0-4C92-A912-F9ABEDB4E3BB}" dt="2023-08-22T11:17:56.627" v="0"/>
        <pc:sldMkLst>
          <pc:docMk/>
          <pc:sldMk cId="2587894498" sldId="261"/>
        </pc:sldMkLst>
      </pc:sldChg>
    </pc:docChg>
  </pc:docChgLst>
  <pc:docChgLst>
    <pc:chgData name="Cecilia Nyberg" userId="S::cecilia.nyberg@regionvarmland.se::ccffea21-8d7c-47a3-9397-b8726338f9b9" providerId="AD" clId="Web-{1DB0E06E-DBE7-4D83-B597-69516EC2B334}"/>
    <pc:docChg chg="modSld">
      <pc:chgData name="Cecilia Nyberg" userId="S::cecilia.nyberg@regionvarmland.se::ccffea21-8d7c-47a3-9397-b8726338f9b9" providerId="AD" clId="Web-{1DB0E06E-DBE7-4D83-B597-69516EC2B334}" dt="2023-08-18T09:06:14.825" v="104" actId="20577"/>
      <pc:docMkLst>
        <pc:docMk/>
      </pc:docMkLst>
      <pc:sldChg chg="modSp">
        <pc:chgData name="Cecilia Nyberg" userId="S::cecilia.nyberg@regionvarmland.se::ccffea21-8d7c-47a3-9397-b8726338f9b9" providerId="AD" clId="Web-{1DB0E06E-DBE7-4D83-B597-69516EC2B334}" dt="2023-08-18T08:59:52.702" v="2" actId="20577"/>
        <pc:sldMkLst>
          <pc:docMk/>
          <pc:sldMk cId="502725873" sldId="256"/>
        </pc:sldMkLst>
        <pc:spChg chg="mod">
          <ac:chgData name="Cecilia Nyberg" userId="S::cecilia.nyberg@regionvarmland.se::ccffea21-8d7c-47a3-9397-b8726338f9b9" providerId="AD" clId="Web-{1DB0E06E-DBE7-4D83-B597-69516EC2B334}" dt="2023-08-18T08:59:52.702" v="2" actId="20577"/>
          <ac:spMkLst>
            <pc:docMk/>
            <pc:sldMk cId="502725873" sldId="256"/>
            <ac:spMk id="2" creationId="{98A990C8-E9E9-46DD-967B-9AF072764173}"/>
          </ac:spMkLst>
        </pc:spChg>
      </pc:sldChg>
      <pc:sldChg chg="modSp">
        <pc:chgData name="Cecilia Nyberg" userId="S::cecilia.nyberg@regionvarmland.se::ccffea21-8d7c-47a3-9397-b8726338f9b9" providerId="AD" clId="Web-{1DB0E06E-DBE7-4D83-B597-69516EC2B334}" dt="2023-08-18T09:01:31.455" v="16" actId="20577"/>
        <pc:sldMkLst>
          <pc:docMk/>
          <pc:sldMk cId="457360991" sldId="257"/>
        </pc:sldMkLst>
        <pc:spChg chg="mod">
          <ac:chgData name="Cecilia Nyberg" userId="S::cecilia.nyberg@regionvarmland.se::ccffea21-8d7c-47a3-9397-b8726338f9b9" providerId="AD" clId="Web-{1DB0E06E-DBE7-4D83-B597-69516EC2B334}" dt="2023-08-18T09:01:31.455" v="16" actId="20577"/>
          <ac:spMkLst>
            <pc:docMk/>
            <pc:sldMk cId="457360991" sldId="257"/>
            <ac:spMk id="3" creationId="{AF8CDFD6-2D64-4A94-816C-9347E533B91C}"/>
          </ac:spMkLst>
        </pc:spChg>
      </pc:sldChg>
      <pc:sldChg chg="modSp">
        <pc:chgData name="Cecilia Nyberg" userId="S::cecilia.nyberg@regionvarmland.se::ccffea21-8d7c-47a3-9397-b8726338f9b9" providerId="AD" clId="Web-{1DB0E06E-DBE7-4D83-B597-69516EC2B334}" dt="2023-08-18T09:06:14.825" v="104" actId="20577"/>
        <pc:sldMkLst>
          <pc:docMk/>
          <pc:sldMk cId="3820610794" sldId="260"/>
        </pc:sldMkLst>
        <pc:spChg chg="mod">
          <ac:chgData name="Cecilia Nyberg" userId="S::cecilia.nyberg@regionvarmland.se::ccffea21-8d7c-47a3-9397-b8726338f9b9" providerId="AD" clId="Web-{1DB0E06E-DBE7-4D83-B597-69516EC2B334}" dt="2023-08-18T09:06:14.825" v="104" actId="20577"/>
          <ac:spMkLst>
            <pc:docMk/>
            <pc:sldMk cId="3820610794" sldId="260"/>
            <ac:spMk id="3" creationId="{A214919D-F65A-49E6-B714-D32C02A87A4B}"/>
          </ac:spMkLst>
        </pc:spChg>
      </pc:sldChg>
      <pc:sldChg chg="modSp">
        <pc:chgData name="Cecilia Nyberg" userId="S::cecilia.nyberg@regionvarmland.se::ccffea21-8d7c-47a3-9397-b8726338f9b9" providerId="AD" clId="Web-{1DB0E06E-DBE7-4D83-B597-69516EC2B334}" dt="2023-08-18T09:05:00.697" v="96" actId="20577"/>
        <pc:sldMkLst>
          <pc:docMk/>
          <pc:sldMk cId="361076269" sldId="262"/>
        </pc:sldMkLst>
        <pc:spChg chg="mod">
          <ac:chgData name="Cecilia Nyberg" userId="S::cecilia.nyberg@regionvarmland.se::ccffea21-8d7c-47a3-9397-b8726338f9b9" providerId="AD" clId="Web-{1DB0E06E-DBE7-4D83-B597-69516EC2B334}" dt="2023-08-18T09:05:00.697" v="96" actId="20577"/>
          <ac:spMkLst>
            <pc:docMk/>
            <pc:sldMk cId="361076269" sldId="262"/>
            <ac:spMk id="3" creationId="{67FB8C4A-5A2C-441F-8E5E-5A90090E605F}"/>
          </ac:spMkLst>
        </pc:spChg>
      </pc:sldChg>
    </pc:docChg>
  </pc:docChgLst>
  <pc:docChgLst>
    <pc:chgData name="Lise-Lott Brunzell" userId="S::lisa.brunzell@regionvarmland.se::1fa7faab-91e6-43de-be7d-0886a55ed809" providerId="AD" clId="Web-{A96455B2-866A-4174-816B-3FBF8C74D0E8}"/>
    <pc:docChg chg="modSld">
      <pc:chgData name="Lise-Lott Brunzell" userId="S::lisa.brunzell@regionvarmland.se::1fa7faab-91e6-43de-be7d-0886a55ed809" providerId="AD" clId="Web-{A96455B2-866A-4174-816B-3FBF8C74D0E8}" dt="2021-06-29T07:28:40.372" v="23" actId="20577"/>
      <pc:docMkLst>
        <pc:docMk/>
      </pc:docMkLst>
      <pc:sldChg chg="modSp">
        <pc:chgData name="Lise-Lott Brunzell" userId="S::lisa.brunzell@regionvarmland.se::1fa7faab-91e6-43de-be7d-0886a55ed809" providerId="AD" clId="Web-{A96455B2-866A-4174-816B-3FBF8C74D0E8}" dt="2021-06-29T07:28:40.372" v="23" actId="20577"/>
        <pc:sldMkLst>
          <pc:docMk/>
          <pc:sldMk cId="361076269" sldId="262"/>
        </pc:sldMkLst>
        <pc:spChg chg="mod">
          <ac:chgData name="Lise-Lott Brunzell" userId="S::lisa.brunzell@regionvarmland.se::1fa7faab-91e6-43de-be7d-0886a55ed809" providerId="AD" clId="Web-{A96455B2-866A-4174-816B-3FBF8C74D0E8}" dt="2021-06-29T07:28:40.372" v="23" actId="20577"/>
          <ac:spMkLst>
            <pc:docMk/>
            <pc:sldMk cId="361076269" sldId="262"/>
            <ac:spMk id="3" creationId="{67FB8C4A-5A2C-441F-8E5E-5A90090E605F}"/>
          </ac:spMkLst>
        </pc:spChg>
      </pc:sldChg>
    </pc:docChg>
  </pc:docChgLst>
  <pc:docChgLst>
    <pc:chgData name="Cecilia Nyberg" userId="S::cecilia.nyberg@regionvarmland.se::ccffea21-8d7c-47a3-9397-b8726338f9b9" providerId="AD" clId="Web-{5D13D4CC-732F-4D66-9238-792AC3EC8D09}"/>
    <pc:docChg chg="">
      <pc:chgData name="Cecilia Nyberg" userId="S::cecilia.nyberg@regionvarmland.se::ccffea21-8d7c-47a3-9397-b8726338f9b9" providerId="AD" clId="Web-{5D13D4CC-732F-4D66-9238-792AC3EC8D09}" dt="2021-06-28T09:41:20.649" v="0"/>
      <pc:docMkLst>
        <pc:docMk/>
      </pc:docMkLst>
      <pc:sldChg chg="addCm">
        <pc:chgData name="Cecilia Nyberg" userId="S::cecilia.nyberg@regionvarmland.se::ccffea21-8d7c-47a3-9397-b8726338f9b9" providerId="AD" clId="Web-{5D13D4CC-732F-4D66-9238-792AC3EC8D09}" dt="2021-06-28T09:41:20.649" v="0"/>
        <pc:sldMkLst>
          <pc:docMk/>
          <pc:sldMk cId="457360991" sldId="257"/>
        </pc:sldMkLst>
      </pc:sldChg>
    </pc:docChg>
  </pc:docChgLst>
  <pc:docChgLst>
    <pc:chgData name="Elisabeth Petersson" userId="9d6fa568-6538-42dd-afb2-91a28708398a" providerId="ADAL" clId="{DF9C31B6-42AE-47F0-B0F0-2B13B0B61A6A}"/>
    <pc:docChg chg="custSel modSld">
      <pc:chgData name="Elisabeth Petersson" userId="9d6fa568-6538-42dd-afb2-91a28708398a" providerId="ADAL" clId="{DF9C31B6-42AE-47F0-B0F0-2B13B0B61A6A}" dt="2021-05-19T09:45:35.751" v="176" actId="20577"/>
      <pc:docMkLst>
        <pc:docMk/>
      </pc:docMkLst>
      <pc:sldChg chg="modSp mod">
        <pc:chgData name="Elisabeth Petersson" userId="9d6fa568-6538-42dd-afb2-91a28708398a" providerId="ADAL" clId="{DF9C31B6-42AE-47F0-B0F0-2B13B0B61A6A}" dt="2021-05-19T09:38:21.758" v="5" actId="207"/>
        <pc:sldMkLst>
          <pc:docMk/>
          <pc:sldMk cId="457360991" sldId="257"/>
        </pc:sldMkLst>
        <pc:spChg chg="mod">
          <ac:chgData name="Elisabeth Petersson" userId="9d6fa568-6538-42dd-afb2-91a28708398a" providerId="ADAL" clId="{DF9C31B6-42AE-47F0-B0F0-2B13B0B61A6A}" dt="2021-05-19T09:38:21.758" v="5" actId="207"/>
          <ac:spMkLst>
            <pc:docMk/>
            <pc:sldMk cId="457360991" sldId="257"/>
            <ac:spMk id="3" creationId="{AF8CDFD6-2D64-4A94-816C-9347E533B91C}"/>
          </ac:spMkLst>
        </pc:spChg>
      </pc:sldChg>
      <pc:sldChg chg="modSp mod modNotesTx">
        <pc:chgData name="Elisabeth Petersson" userId="9d6fa568-6538-42dd-afb2-91a28708398a" providerId="ADAL" clId="{DF9C31B6-42AE-47F0-B0F0-2B13B0B61A6A}" dt="2021-05-19T09:41:33.161" v="153" actId="20577"/>
        <pc:sldMkLst>
          <pc:docMk/>
          <pc:sldMk cId="1436295027" sldId="258"/>
        </pc:sldMkLst>
        <pc:spChg chg="mod">
          <ac:chgData name="Elisabeth Petersson" userId="9d6fa568-6538-42dd-afb2-91a28708398a" providerId="ADAL" clId="{DF9C31B6-42AE-47F0-B0F0-2B13B0B61A6A}" dt="2021-05-19T09:40:33.386" v="39" actId="20577"/>
          <ac:spMkLst>
            <pc:docMk/>
            <pc:sldMk cId="1436295027" sldId="258"/>
            <ac:spMk id="3" creationId="{E10C2DB9-1D84-4152-A876-60289DC84EB7}"/>
          </ac:spMkLst>
        </pc:spChg>
      </pc:sldChg>
      <pc:sldChg chg="modSp mod">
        <pc:chgData name="Elisabeth Petersson" userId="9d6fa568-6538-42dd-afb2-91a28708398a" providerId="ADAL" clId="{DF9C31B6-42AE-47F0-B0F0-2B13B0B61A6A}" dt="2021-05-19T09:43:33.474" v="157" actId="207"/>
        <pc:sldMkLst>
          <pc:docMk/>
          <pc:sldMk cId="2403678321" sldId="259"/>
        </pc:sldMkLst>
        <pc:spChg chg="mod">
          <ac:chgData name="Elisabeth Petersson" userId="9d6fa568-6538-42dd-afb2-91a28708398a" providerId="ADAL" clId="{DF9C31B6-42AE-47F0-B0F0-2B13B0B61A6A}" dt="2021-05-19T09:43:33.474" v="157" actId="207"/>
          <ac:spMkLst>
            <pc:docMk/>
            <pc:sldMk cId="2403678321" sldId="259"/>
            <ac:spMk id="3" creationId="{C3AE273D-07EC-42D0-A024-11DF8419C5D0}"/>
          </ac:spMkLst>
        </pc:spChg>
      </pc:sldChg>
      <pc:sldChg chg="modSp mod">
        <pc:chgData name="Elisabeth Petersson" userId="9d6fa568-6538-42dd-afb2-91a28708398a" providerId="ADAL" clId="{DF9C31B6-42AE-47F0-B0F0-2B13B0B61A6A}" dt="2021-05-19T09:45:35.751" v="176" actId="20577"/>
        <pc:sldMkLst>
          <pc:docMk/>
          <pc:sldMk cId="3820610794" sldId="260"/>
        </pc:sldMkLst>
        <pc:spChg chg="mod">
          <ac:chgData name="Elisabeth Petersson" userId="9d6fa568-6538-42dd-afb2-91a28708398a" providerId="ADAL" clId="{DF9C31B6-42AE-47F0-B0F0-2B13B0B61A6A}" dt="2021-05-19T09:45:35.751" v="176" actId="20577"/>
          <ac:spMkLst>
            <pc:docMk/>
            <pc:sldMk cId="3820610794" sldId="260"/>
            <ac:spMk id="3" creationId="{A214919D-F65A-49E6-B714-D32C02A87A4B}"/>
          </ac:spMkLst>
        </pc:spChg>
      </pc:sldChg>
      <pc:sldChg chg="modSp mod">
        <pc:chgData name="Elisabeth Petersson" userId="9d6fa568-6538-42dd-afb2-91a28708398a" providerId="ADAL" clId="{DF9C31B6-42AE-47F0-B0F0-2B13B0B61A6A}" dt="2021-05-19T09:42:44.505" v="156" actId="13926"/>
        <pc:sldMkLst>
          <pc:docMk/>
          <pc:sldMk cId="361076269" sldId="262"/>
        </pc:sldMkLst>
        <pc:spChg chg="mod">
          <ac:chgData name="Elisabeth Petersson" userId="9d6fa568-6538-42dd-afb2-91a28708398a" providerId="ADAL" clId="{DF9C31B6-42AE-47F0-B0F0-2B13B0B61A6A}" dt="2021-05-19T09:42:44.505" v="156" actId="13926"/>
          <ac:spMkLst>
            <pc:docMk/>
            <pc:sldMk cId="361076269" sldId="262"/>
            <ac:spMk id="3" creationId="{67FB8C4A-5A2C-441F-8E5E-5A90090E605F}"/>
          </ac:spMkLst>
        </pc:spChg>
      </pc:sldChg>
    </pc:docChg>
  </pc:docChgLst>
  <pc:docChgLst>
    <pc:chgData name="Cecilia Nyberg" userId="ccffea21-8d7c-47a3-9397-b8726338f9b9" providerId="ADAL" clId="{FB3ED6E8-2C60-4886-A32D-182DA33299F4}"/>
    <pc:docChg chg="custSel addSld modSld">
      <pc:chgData name="Cecilia Nyberg" userId="ccffea21-8d7c-47a3-9397-b8726338f9b9" providerId="ADAL" clId="{FB3ED6E8-2C60-4886-A32D-182DA33299F4}" dt="2023-08-29T12:58:37.223" v="44" actId="14100"/>
      <pc:docMkLst>
        <pc:docMk/>
      </pc:docMkLst>
      <pc:sldChg chg="addSp delSp modSp new mod modClrScheme chgLayout">
        <pc:chgData name="Cecilia Nyberg" userId="ccffea21-8d7c-47a3-9397-b8726338f9b9" providerId="ADAL" clId="{FB3ED6E8-2C60-4886-A32D-182DA33299F4}" dt="2023-08-29T12:58:37.223" v="44" actId="14100"/>
        <pc:sldMkLst>
          <pc:docMk/>
          <pc:sldMk cId="266366257" sldId="263"/>
        </pc:sldMkLst>
        <pc:spChg chg="del mod ord">
          <ac:chgData name="Cecilia Nyberg" userId="ccffea21-8d7c-47a3-9397-b8726338f9b9" providerId="ADAL" clId="{FB3ED6E8-2C60-4886-A32D-182DA33299F4}" dt="2023-08-29T12:57:42.807" v="1" actId="700"/>
          <ac:spMkLst>
            <pc:docMk/>
            <pc:sldMk cId="266366257" sldId="263"/>
            <ac:spMk id="2" creationId="{E8A2CD78-2382-86E3-18D1-72ABDFE6B71D}"/>
          </ac:spMkLst>
        </pc:spChg>
        <pc:spChg chg="del">
          <ac:chgData name="Cecilia Nyberg" userId="ccffea21-8d7c-47a3-9397-b8726338f9b9" providerId="ADAL" clId="{FB3ED6E8-2C60-4886-A32D-182DA33299F4}" dt="2023-08-29T12:57:42.807" v="1" actId="700"/>
          <ac:spMkLst>
            <pc:docMk/>
            <pc:sldMk cId="266366257" sldId="263"/>
            <ac:spMk id="3" creationId="{F715547E-FE55-4397-D613-7A9D4AC646A2}"/>
          </ac:spMkLst>
        </pc:spChg>
        <pc:spChg chg="add mod ord">
          <ac:chgData name="Cecilia Nyberg" userId="ccffea21-8d7c-47a3-9397-b8726338f9b9" providerId="ADAL" clId="{FB3ED6E8-2C60-4886-A32D-182DA33299F4}" dt="2023-08-29T12:58:37.223" v="44" actId="14100"/>
          <ac:spMkLst>
            <pc:docMk/>
            <pc:sldMk cId="266366257" sldId="263"/>
            <ac:spMk id="4" creationId="{6DAF5D02-E8A4-C5A2-9B34-58B36B2675F6}"/>
          </ac:spMkLst>
        </pc:spChg>
      </pc:sldChg>
    </pc:docChg>
  </pc:docChgLst>
  <pc:docChgLst>
    <pc:chgData name="Cecilia Nyberg" userId="S::cecilia.nyberg@regionvarmland.se::ccffea21-8d7c-47a3-9397-b8726338f9b9" providerId="AD" clId="Web-{230F938A-15A5-4A5C-9B92-FF66C4D5092C}"/>
    <pc:docChg chg="modSld">
      <pc:chgData name="Cecilia Nyberg" userId="S::cecilia.nyberg@regionvarmland.se::ccffea21-8d7c-47a3-9397-b8726338f9b9" providerId="AD" clId="Web-{230F938A-15A5-4A5C-9B92-FF66C4D5092C}" dt="2021-08-20T12:12:34.205" v="1" actId="20577"/>
      <pc:docMkLst>
        <pc:docMk/>
      </pc:docMkLst>
      <pc:sldChg chg="modSp">
        <pc:chgData name="Cecilia Nyberg" userId="S::cecilia.nyberg@regionvarmland.se::ccffea21-8d7c-47a3-9397-b8726338f9b9" providerId="AD" clId="Web-{230F938A-15A5-4A5C-9B92-FF66C4D5092C}" dt="2021-08-20T12:12:34.205" v="1" actId="20577"/>
        <pc:sldMkLst>
          <pc:docMk/>
          <pc:sldMk cId="2587894498" sldId="261"/>
        </pc:sldMkLst>
        <pc:spChg chg="mod">
          <ac:chgData name="Cecilia Nyberg" userId="S::cecilia.nyberg@regionvarmland.se::ccffea21-8d7c-47a3-9397-b8726338f9b9" providerId="AD" clId="Web-{230F938A-15A5-4A5C-9B92-FF66C4D5092C}" dt="2021-08-20T12:12:34.205" v="1" actId="20577"/>
          <ac:spMkLst>
            <pc:docMk/>
            <pc:sldMk cId="2587894498" sldId="261"/>
            <ac:spMk id="3" creationId="{A0366B55-41D2-48F7-AF0D-FE0FC99E62CE}"/>
          </ac:spMkLst>
        </pc:spChg>
      </pc:sldChg>
    </pc:docChg>
  </pc:docChgLst>
  <pc:docChgLst>
    <pc:chgData name="Cecilia Nyberg" userId="S::cecilia.nyberg@regionvarmland.se::ccffea21-8d7c-47a3-9397-b8726338f9b9" providerId="AD" clId="Web-{FBF1A424-FFCF-4250-B9CA-D11C45A7B3F8}"/>
    <pc:docChg chg="">
      <pc:chgData name="Cecilia Nyberg" userId="S::cecilia.nyberg@regionvarmland.se::ccffea21-8d7c-47a3-9397-b8726338f9b9" providerId="AD" clId="Web-{FBF1A424-FFCF-4250-B9CA-D11C45A7B3F8}" dt="2021-06-28T12:18:17.197" v="3"/>
      <pc:docMkLst>
        <pc:docMk/>
      </pc:docMkLst>
      <pc:sldChg chg="addCm modCm">
        <pc:chgData name="Cecilia Nyberg" userId="S::cecilia.nyberg@regionvarmland.se::ccffea21-8d7c-47a3-9397-b8726338f9b9" providerId="AD" clId="Web-{FBF1A424-FFCF-4250-B9CA-D11C45A7B3F8}" dt="2021-06-28T12:18:17.197" v="3"/>
        <pc:sldMkLst>
          <pc:docMk/>
          <pc:sldMk cId="2403678321" sldId="259"/>
        </pc:sldMkLst>
      </pc:sldChg>
      <pc:sldChg chg="addCm">
        <pc:chgData name="Cecilia Nyberg" userId="S::cecilia.nyberg@regionvarmland.se::ccffea21-8d7c-47a3-9397-b8726338f9b9" providerId="AD" clId="Web-{FBF1A424-FFCF-4250-B9CA-D11C45A7B3F8}" dt="2021-06-28T12:15:26.412" v="0"/>
        <pc:sldMkLst>
          <pc:docMk/>
          <pc:sldMk cId="3820610794" sldId="260"/>
        </pc:sldMkLst>
      </pc:sldChg>
    </pc:docChg>
  </pc:docChgLst>
  <pc:docChgLst>
    <pc:chgData name="Cecilia Nyberg" userId="S::cecilia.nyberg@regionvarmland.se::ccffea21-8d7c-47a3-9397-b8726338f9b9" providerId="AD" clId="Web-{DAF94F55-B915-E015-AFCD-9188C1E137B3}"/>
    <pc:docChg chg="delSld modSld sldOrd">
      <pc:chgData name="Cecilia Nyberg" userId="S::cecilia.nyberg@regionvarmland.se::ccffea21-8d7c-47a3-9397-b8726338f9b9" providerId="AD" clId="Web-{DAF94F55-B915-E015-AFCD-9188C1E137B3}" dt="2021-06-29T09:24:54.510" v="106" actId="20577"/>
      <pc:docMkLst>
        <pc:docMk/>
      </pc:docMkLst>
      <pc:sldChg chg="modSp delCm">
        <pc:chgData name="Cecilia Nyberg" userId="S::cecilia.nyberg@regionvarmland.se::ccffea21-8d7c-47a3-9397-b8726338f9b9" providerId="AD" clId="Web-{DAF94F55-B915-E015-AFCD-9188C1E137B3}" dt="2021-06-29T09:22:59.351" v="95" actId="20577"/>
        <pc:sldMkLst>
          <pc:docMk/>
          <pc:sldMk cId="457360991" sldId="257"/>
        </pc:sldMkLst>
        <pc:spChg chg="mod">
          <ac:chgData name="Cecilia Nyberg" userId="S::cecilia.nyberg@regionvarmland.se::ccffea21-8d7c-47a3-9397-b8726338f9b9" providerId="AD" clId="Web-{DAF94F55-B915-E015-AFCD-9188C1E137B3}" dt="2021-06-29T09:22:59.351" v="95" actId="20577"/>
          <ac:spMkLst>
            <pc:docMk/>
            <pc:sldMk cId="457360991" sldId="257"/>
            <ac:spMk id="3" creationId="{AF8CDFD6-2D64-4A94-816C-9347E533B91C}"/>
          </ac:spMkLst>
        </pc:spChg>
      </pc:sldChg>
      <pc:sldChg chg="del">
        <pc:chgData name="Cecilia Nyberg" userId="S::cecilia.nyberg@regionvarmland.se::ccffea21-8d7c-47a3-9397-b8726338f9b9" providerId="AD" clId="Web-{DAF94F55-B915-E015-AFCD-9188C1E137B3}" dt="2021-06-29T09:17:44.264" v="22"/>
        <pc:sldMkLst>
          <pc:docMk/>
          <pc:sldMk cId="1436295027" sldId="258"/>
        </pc:sldMkLst>
      </pc:sldChg>
      <pc:sldChg chg="delCm">
        <pc:chgData name="Cecilia Nyberg" userId="S::cecilia.nyberg@regionvarmland.se::ccffea21-8d7c-47a3-9397-b8726338f9b9" providerId="AD" clId="Web-{DAF94F55-B915-E015-AFCD-9188C1E137B3}" dt="2021-06-29T09:21:35.942" v="88"/>
        <pc:sldMkLst>
          <pc:docMk/>
          <pc:sldMk cId="2403678321" sldId="259"/>
        </pc:sldMkLst>
      </pc:sldChg>
      <pc:sldChg chg="modSp delCm">
        <pc:chgData name="Cecilia Nyberg" userId="S::cecilia.nyberg@regionvarmland.se::ccffea21-8d7c-47a3-9397-b8726338f9b9" providerId="AD" clId="Web-{DAF94F55-B915-E015-AFCD-9188C1E137B3}" dt="2021-06-29T09:24:15.103" v="104"/>
        <pc:sldMkLst>
          <pc:docMk/>
          <pc:sldMk cId="3820610794" sldId="260"/>
        </pc:sldMkLst>
        <pc:spChg chg="mod">
          <ac:chgData name="Cecilia Nyberg" userId="S::cecilia.nyberg@regionvarmland.se::ccffea21-8d7c-47a3-9397-b8726338f9b9" providerId="AD" clId="Web-{DAF94F55-B915-E015-AFCD-9188C1E137B3}" dt="2021-06-29T09:22:13.896" v="90" actId="20577"/>
          <ac:spMkLst>
            <pc:docMk/>
            <pc:sldMk cId="3820610794" sldId="260"/>
            <ac:spMk id="3" creationId="{A214919D-F65A-49E6-B714-D32C02A87A4B}"/>
          </ac:spMkLst>
        </pc:spChg>
      </pc:sldChg>
      <pc:sldChg chg="modSp ord delCm">
        <pc:chgData name="Cecilia Nyberg" userId="S::cecilia.nyberg@regionvarmland.se::ccffea21-8d7c-47a3-9397-b8726338f9b9" providerId="AD" clId="Web-{DAF94F55-B915-E015-AFCD-9188C1E137B3}" dt="2021-06-29T09:24:54.510" v="106" actId="20577"/>
        <pc:sldMkLst>
          <pc:docMk/>
          <pc:sldMk cId="2587894498" sldId="261"/>
        </pc:sldMkLst>
        <pc:spChg chg="mod">
          <ac:chgData name="Cecilia Nyberg" userId="S::cecilia.nyberg@regionvarmland.se::ccffea21-8d7c-47a3-9397-b8726338f9b9" providerId="AD" clId="Web-{DAF94F55-B915-E015-AFCD-9188C1E137B3}" dt="2021-06-29T09:24:54.510" v="106" actId="20577"/>
          <ac:spMkLst>
            <pc:docMk/>
            <pc:sldMk cId="2587894498" sldId="261"/>
            <ac:spMk id="3" creationId="{A0366B55-41D2-48F7-AF0D-FE0FC99E62CE}"/>
          </ac:spMkLst>
        </pc:spChg>
      </pc:sldChg>
      <pc:sldChg chg="modSp">
        <pc:chgData name="Cecilia Nyberg" userId="S::cecilia.nyberg@regionvarmland.se::ccffea21-8d7c-47a3-9397-b8726338f9b9" providerId="AD" clId="Web-{DAF94F55-B915-E015-AFCD-9188C1E137B3}" dt="2021-06-29T09:23:43.320" v="103" actId="20577"/>
        <pc:sldMkLst>
          <pc:docMk/>
          <pc:sldMk cId="361076269" sldId="262"/>
        </pc:sldMkLst>
        <pc:spChg chg="mod">
          <ac:chgData name="Cecilia Nyberg" userId="S::cecilia.nyberg@regionvarmland.se::ccffea21-8d7c-47a3-9397-b8726338f9b9" providerId="AD" clId="Web-{DAF94F55-B915-E015-AFCD-9188C1E137B3}" dt="2021-06-29T09:23:43.320" v="103" actId="20577"/>
          <ac:spMkLst>
            <pc:docMk/>
            <pc:sldMk cId="361076269" sldId="262"/>
            <ac:spMk id="3" creationId="{67FB8C4A-5A2C-441F-8E5E-5A90090E605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18216F-52C3-48D4-A470-4D71031A4B90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68F890-E446-4DA2-A7BB-52EDF81998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2316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68F890-E446-4DA2-A7BB-52EDF8199897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9533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/>
              <a:t>Rubrik på en eller </a:t>
            </a:r>
            <a:br>
              <a:rPr lang="sv-SE"/>
            </a:br>
            <a:r>
              <a:rPr lang="sv-SE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80860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/>
              <a:t>Rubrik på en eller </a:t>
            </a:r>
            <a:br>
              <a:rPr lang="sv-SE"/>
            </a:br>
            <a:r>
              <a:rPr lang="sv-SE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C45BB37F-78FC-4AA5-BA09-60B3473C57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5706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sv-SE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33" t="28855"/>
          <a:stretch/>
        </p:blipFill>
        <p:spPr>
          <a:xfrm>
            <a:off x="-1" y="0"/>
            <a:ext cx="4121077" cy="34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6289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/>
              <a:t>Rubrik på en eller </a:t>
            </a:r>
            <a:br>
              <a:rPr lang="sv-SE"/>
            </a:br>
            <a:r>
              <a:rPr lang="sv-SE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96808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5960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9569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31977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/>
              <a:t>Klicka på ikonen för att </a:t>
            </a:r>
            <a:br>
              <a:rPr lang="sv-SE"/>
            </a:br>
            <a:r>
              <a:rPr lang="sv-SE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46195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/>
              <a:t>Klicka på ikonen för att </a:t>
            </a:r>
            <a:br>
              <a:rPr lang="sv-SE"/>
            </a:br>
            <a:r>
              <a:rPr lang="sv-SE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0298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D9C4-35A3-4D7A-9B19-F30406AB6CAC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9550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BF7BF05E-0759-41B0-A771-97D723EF6EC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69960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1505DD5-2D9F-4AA5-8E4B-961FE767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713" y="2898400"/>
            <a:ext cx="3422574" cy="99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6545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l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1478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ö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7502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u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tx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B2360C-C35F-5040-8F82-49517619CE55}" type="datetime1">
              <a:rPr lang="sv-SE" smtClean="0"/>
              <a:pPr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27005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jus blå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8152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6000" y="1963490"/>
            <a:ext cx="6480000" cy="212365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Stor rubrik på en eller två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0E5F354F-E26A-4C4E-A496-1F6686E33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872" y="6056300"/>
            <a:ext cx="1667528" cy="48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/>
              <a:t>Rubrik på en eller </a:t>
            </a:r>
            <a:br>
              <a:rPr lang="sv-SE"/>
            </a:br>
            <a:r>
              <a:rPr lang="sv-SE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86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414000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Rubrik på en 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8640000" cy="710252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972000"/>
            <a:ext cx="4140000" cy="1325563"/>
          </a:xfrm>
        </p:spPr>
        <p:txBody>
          <a:bodyPr anchor="b" anchorCtr="0">
            <a:noAutofit/>
          </a:bodyPr>
          <a:lstStyle>
            <a:lvl1pPr>
              <a:defRPr sz="3600"/>
            </a:lvl1pPr>
          </a:lstStyle>
          <a:p>
            <a:r>
              <a:rPr lang="sv-SE"/>
              <a:t>Rubrik på en eller två rader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/>
              <a:t>Lägg till innehåll eller skriv 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/>
              <a:t>Klicka på ikonen för att </a:t>
            </a:r>
            <a:br>
              <a:rPr lang="sv-SE"/>
            </a:br>
            <a:r>
              <a:rPr lang="sv-SE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/>
              <a:t>Klicka på ikonen för att </a:t>
            </a:r>
            <a:br>
              <a:rPr lang="sv-SE"/>
            </a:br>
            <a:r>
              <a:rPr lang="sv-SE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/>
              <a:t>Rubrik i svart/vit/blå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7B6AD9C4-35A3-4D7A-9B19-F30406AB6CAC}" type="datetimeFigureOut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943B2B7-BEA8-4334-A326-592BBB640B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507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055200"/>
            <a:ext cx="1665480" cy="4826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Skriv text här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2023-08-29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gionvarmland.se/eleversdrogvanor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A990C8-E9E9-46DD-967B-9AF072764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5644" y="2513084"/>
            <a:ext cx="6901982" cy="1311128"/>
          </a:xfrm>
        </p:spPr>
        <p:txBody>
          <a:bodyPr/>
          <a:lstStyle/>
          <a:p>
            <a:r>
              <a:rPr lang="sv-SE"/>
              <a:t>Elevers drogvanor 2023</a:t>
            </a:r>
          </a:p>
        </p:txBody>
      </p:sp>
    </p:spTree>
    <p:extLst>
      <p:ext uri="{BB962C8B-B14F-4D97-AF65-F5344CB8AC3E}">
        <p14:creationId xmlns:p14="http://schemas.microsoft.com/office/powerpoint/2010/main" val="502725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51E955-B7AF-4E41-AD70-05D03E671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29235"/>
            <a:ext cx="7200000" cy="809957"/>
          </a:xfrm>
        </p:spPr>
        <p:txBody>
          <a:bodyPr/>
          <a:lstStyle/>
          <a:p>
            <a:r>
              <a:rPr lang="sv-SE"/>
              <a:t>Elevers drogvanor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F8CDFD6-2D64-4A94-816C-9347E533B9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1916113"/>
            <a:ext cx="7200000" cy="380673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51460" indent="-251460"/>
            <a:r>
              <a:rPr lang="sv-SE"/>
              <a:t>Undersökningen genomförs </a:t>
            </a:r>
            <a:br>
              <a:rPr lang="sv-SE"/>
            </a:br>
            <a:r>
              <a:rPr lang="sv-SE"/>
              <a:t>25 september</a:t>
            </a:r>
            <a:r>
              <a:rPr lang="sv-SE" sz="1800">
                <a:effectLst/>
                <a:latin typeface="Calibri"/>
                <a:ea typeface="Calibri" panose="020F0502020204030204" pitchFamily="34" charset="0"/>
                <a:cs typeface="Times New Roman"/>
              </a:rPr>
              <a:t>–</a:t>
            </a:r>
            <a:r>
              <a:rPr lang="sv-SE"/>
              <a:t> 20 oktober 2023.</a:t>
            </a:r>
            <a:endParaRPr lang="en-US"/>
          </a:p>
          <a:p>
            <a:pPr marL="251460" indent="-251460"/>
            <a:r>
              <a:rPr lang="sv-SE"/>
              <a:t>Alla elever i grundskolans årskurs 9 och årskurs 2 på gymnasiet i Värmland, erbjuds delta.</a:t>
            </a:r>
            <a:endParaRPr lang="sv-SE">
              <a:cs typeface="Arial"/>
            </a:endParaRPr>
          </a:p>
          <a:p>
            <a:pPr marL="251460" indent="-251460"/>
            <a:r>
              <a:rPr lang="sv-SE">
                <a:ea typeface="+mn-lt"/>
                <a:cs typeface="+mn-lt"/>
              </a:rPr>
              <a:t>Undersökningen ger kunskap om ungdomars inställning till och erfarenhet av alkohol, narkotika, dopning, tobak och spel om pengar.</a:t>
            </a:r>
            <a:endParaRPr lang="sv-SE">
              <a:cs typeface="Arial"/>
            </a:endParaRPr>
          </a:p>
          <a:p>
            <a:pPr marL="251460" indent="-251460"/>
            <a:endParaRPr lang="sv-SE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7360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2CB47C-688A-4C67-A347-99EF764AB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48148"/>
            <a:ext cx="7200000" cy="781386"/>
          </a:xfrm>
        </p:spPr>
        <p:txBody>
          <a:bodyPr/>
          <a:lstStyle/>
          <a:p>
            <a:r>
              <a:rPr lang="sv-SE">
                <a:cs typeface="Arial"/>
              </a:rPr>
              <a:t>Positiva resultat från tidigare år</a:t>
            </a:r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7FB8C4A-5A2C-441F-8E5E-5A90090E60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000" y="1916113"/>
            <a:ext cx="7200000" cy="379978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51460" indent="-251460"/>
            <a:r>
              <a:rPr lang="sv-SE">
                <a:cs typeface="Arial"/>
              </a:rPr>
              <a:t>Andelen värmländska elever som har druckit alkohol var lägre år 2021 än 2013, både i årskurs 9 och årskurs 2 på gymnasiet.</a:t>
            </a:r>
          </a:p>
          <a:p>
            <a:pPr marL="251460" indent="-251460"/>
            <a:r>
              <a:rPr lang="sv-SE">
                <a:cs typeface="Arial"/>
              </a:rPr>
              <a:t>Cirka 70 procent av de värmländska eleverna som röker vill sluta.</a:t>
            </a:r>
          </a:p>
          <a:p>
            <a:pPr marL="251460" indent="-251460"/>
            <a:r>
              <a:rPr lang="sv-SE">
                <a:cs typeface="Arial"/>
              </a:rPr>
              <a:t>Trots ökad tillgänglighet till narkotika har andelen elever som använt narkotika någon gång inte ökat.</a:t>
            </a:r>
          </a:p>
        </p:txBody>
      </p:sp>
    </p:spTree>
    <p:extLst>
      <p:ext uri="{BB962C8B-B14F-4D97-AF65-F5344CB8AC3E}">
        <p14:creationId xmlns:p14="http://schemas.microsoft.com/office/powerpoint/2010/main" val="36107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F80A38-48C0-4C73-BFCC-FCC1674F4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407462"/>
            <a:ext cx="7200000" cy="1325563"/>
          </a:xfrm>
        </p:spPr>
        <p:txBody>
          <a:bodyPr/>
          <a:lstStyle/>
          <a:p>
            <a:r>
              <a:rPr lang="sv-SE"/>
              <a:t>Så går det till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3AE273D-07EC-42D0-A024-11DF8419C5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87382" y="1916113"/>
            <a:ext cx="7200000" cy="32400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51460" indent="-251460"/>
            <a:r>
              <a:rPr lang="sv-SE">
                <a:cs typeface="Arial"/>
              </a:rPr>
              <a:t>Enkäten tar cirka 15 minuter att fylla i.</a:t>
            </a:r>
            <a:endParaRPr lang="sv-SE"/>
          </a:p>
          <a:p>
            <a:pPr marL="251460" lvl="0" indent="-251460"/>
            <a:r>
              <a:rPr lang="sv-SE"/>
              <a:t>Alla elever i klassen besvarar undersökningen samtidigt, frånvarande elever ska inte svara på undersökningen i efterhand.</a:t>
            </a:r>
            <a:endParaRPr lang="sv-SE">
              <a:cs typeface="Arial"/>
            </a:endParaRPr>
          </a:p>
          <a:p>
            <a:pPr marL="251460" lvl="0" indent="-251460"/>
            <a:r>
              <a:rPr lang="sv-SE"/>
              <a:t>Varje elev behöver en dator eller läsplatta och ska svara enskilt utan att diskutera med någon annan.</a:t>
            </a:r>
            <a:endParaRPr lang="sv-SE">
              <a:cs typeface="Arial"/>
            </a:endParaRPr>
          </a:p>
          <a:p>
            <a:pPr marL="251460" indent="-251460"/>
            <a:r>
              <a:rPr lang="sv-SE"/>
              <a:t>Enkäten nås via en webblänk. Länken skickas ut tillsammans med ett ”elevbildspel” vecka 37/38. </a:t>
            </a:r>
            <a:endParaRPr lang="sv-SE">
              <a:cs typeface="Arial"/>
            </a:endParaRPr>
          </a:p>
          <a:p>
            <a:pPr marL="0" indent="0">
              <a:buNone/>
            </a:pP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3678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B14611-8E2C-45E2-9D7D-D99118EC0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407462"/>
            <a:ext cx="7200000" cy="1325563"/>
          </a:xfrm>
        </p:spPr>
        <p:txBody>
          <a:bodyPr/>
          <a:lstStyle/>
          <a:p>
            <a:r>
              <a:rPr lang="sv-SE"/>
              <a:t>Det händer sen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214919D-F65A-49E6-B714-D32C02A87A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1916113"/>
            <a:ext cx="7200000" cy="324000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51460" lvl="0" indent="-251460"/>
            <a:r>
              <a:rPr lang="sv-SE"/>
              <a:t>Svaren är anonyma och går via webbverktyget till Folkhälsoavdelningen, Region Värmland.</a:t>
            </a:r>
            <a:endParaRPr lang="en-US"/>
          </a:p>
          <a:p>
            <a:pPr marL="251460" lvl="0" indent="-251460"/>
            <a:r>
              <a:rPr lang="sv-SE"/>
              <a:t>Resultatet rapporteras till kommunernas skolchefer och friskolornas rektorer.</a:t>
            </a:r>
            <a:endParaRPr lang="sv-SE">
              <a:cs typeface="Arial"/>
            </a:endParaRPr>
          </a:p>
          <a:p>
            <a:pPr marL="251460" lvl="0" indent="-251460"/>
            <a:r>
              <a:rPr lang="sv-SE"/>
              <a:t>Resultatet rapporteras om minst 25 elever på skolan svarat på frågorna. Svarsfrekvensen ska också vara minst 50 procent.</a:t>
            </a:r>
            <a:endParaRPr lang="sv-SE">
              <a:cs typeface="Arial"/>
            </a:endParaRPr>
          </a:p>
          <a:p>
            <a:pPr marL="251460" indent="-251460"/>
            <a:r>
              <a:rPr lang="sv-SE"/>
              <a:t>Respektive skola och kommun väljer hur de sedan arbetar vidare med resultatet.</a:t>
            </a:r>
            <a:endParaRPr lang="sv-SE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0610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6DAF5D02-E8A4-C5A2-9B34-58B36B2675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9075" y="2433976"/>
            <a:ext cx="9472772" cy="1311128"/>
          </a:xfrm>
        </p:spPr>
        <p:txBody>
          <a:bodyPr/>
          <a:lstStyle/>
          <a:p>
            <a:r>
              <a:rPr lang="sv-SE" sz="3600">
                <a:hlinkClick r:id="rId2"/>
              </a:rPr>
              <a:t>www.regionvarmland.se/eleversdrogvanor</a:t>
            </a:r>
            <a:br>
              <a:rPr lang="sv-SE" sz="3600"/>
            </a:br>
            <a:endParaRPr lang="sv-SE" sz="3600"/>
          </a:p>
        </p:txBody>
      </p:sp>
    </p:spTree>
    <p:extLst>
      <p:ext uri="{BB962C8B-B14F-4D97-AF65-F5344CB8AC3E}">
        <p14:creationId xmlns:p14="http://schemas.microsoft.com/office/powerpoint/2010/main" val="266366257"/>
      </p:ext>
    </p:extLst>
  </p:cSld>
  <p:clrMapOvr>
    <a:masterClrMapping/>
  </p:clrMapOvr>
</p:sld>
</file>

<file path=ppt/theme/theme1.xml><?xml version="1.0" encoding="utf-8"?>
<a:theme xmlns:a="http://schemas.openxmlformats.org/drawingml/2006/main" name="Region Varmland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0349C4BF-E19F-44D1-80A2-52EBC7B72535}"/>
    </a:ext>
  </a:extLst>
</a:theme>
</file>

<file path=ppt/theme/theme2.xml><?xml version="1.0" encoding="utf-8"?>
<a:theme xmlns:a="http://schemas.openxmlformats.org/drawingml/2006/main" name="Region Varmland Grå">
  <a:themeElements>
    <a:clrScheme name="Region Varmland farger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BA14B6D6-CCF9-4C6F-B87B-D4013CFA3824}"/>
    </a:ext>
  </a:extLst>
</a:theme>
</file>

<file path=ppt/theme/theme3.xml><?xml version="1.0" encoding="utf-8"?>
<a:theme xmlns:a="http://schemas.openxmlformats.org/drawingml/2006/main" name="Stor rubrik">
  <a:themeElements>
    <a:clrScheme name="Region Värmland-HEX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93328E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werpoint-Region Värmland" id="{D301F77F-05F8-4EAC-B0A7-77EEF84B37BE}" vid="{E6EA708E-2F9B-4427-93FC-14D83DF272B5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728e7fe-0cd4-40eb-8877-f55bd2f6e882" xsi:nil="true"/>
    <lcf76f155ced4ddcb4097134ff3c332f xmlns="07000e01-5f67-4023-9f2a-514e08124c6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580A6DCAED0F48994FC2F913A2C2AD" ma:contentTypeVersion="14" ma:contentTypeDescription="Create a new document." ma:contentTypeScope="" ma:versionID="8c66a05fa241375d6ecaefbf3536bb95">
  <xsd:schema xmlns:xsd="http://www.w3.org/2001/XMLSchema" xmlns:xs="http://www.w3.org/2001/XMLSchema" xmlns:p="http://schemas.microsoft.com/office/2006/metadata/properties" xmlns:ns2="07000e01-5f67-4023-9f2a-514e08124c62" xmlns:ns3="f728e7fe-0cd4-40eb-8877-f55bd2f6e882" targetNamespace="http://schemas.microsoft.com/office/2006/metadata/properties" ma:root="true" ma:fieldsID="381345de2cfcabb0948cf4681d52d5cf" ns2:_="" ns3:_="">
    <xsd:import namespace="07000e01-5f67-4023-9f2a-514e08124c62"/>
    <xsd:import namespace="f728e7fe-0cd4-40eb-8877-f55bd2f6e8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00e01-5f67-4023-9f2a-514e08124c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56c666c-3d86-41dd-931b-6486b2d8a6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28e7fe-0cd4-40eb-8877-f55bd2f6e882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2211c32c-c8e9-4612-b108-ab061c4066f0}" ma:internalName="TaxCatchAll" ma:showField="CatchAllData" ma:web="f728e7fe-0cd4-40eb-8877-f55bd2f6e8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BA8285-06B7-4A5E-8E00-B376BBA41BAB}">
  <ds:schemaRefs>
    <ds:schemaRef ds:uri="07000e01-5f67-4023-9f2a-514e08124c62"/>
    <ds:schemaRef ds:uri="f728e7fe-0cd4-40eb-8877-f55bd2f6e88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82BF552-1596-4472-9E0A-9EDA7EEBD4EC}">
  <ds:schemaRefs>
    <ds:schemaRef ds:uri="07000e01-5f67-4023-9f2a-514e08124c62"/>
    <ds:schemaRef ds:uri="f728e7fe-0cd4-40eb-8877-f55bd2f6e88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C786C75-9ACF-44C3-A4C6-6D881A5E30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Powerpoint-Region Värmland</Template>
  <Application>Microsoft Office PowerPoint</Application>
  <PresentationFormat>Widescreen</PresentationFormat>
  <Slides>6</Slides>
  <Notes>1</Notes>
  <HiddenSlides>0</HiddenSlide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Region Varmland</vt:lpstr>
      <vt:lpstr>Region Varmland Grå</vt:lpstr>
      <vt:lpstr>Stor rubrik</vt:lpstr>
      <vt:lpstr>Elevers drogvanor 2023</vt:lpstr>
      <vt:lpstr>Elevers drogvanor</vt:lpstr>
      <vt:lpstr>Positiva resultat från tidigare år</vt:lpstr>
      <vt:lpstr>Så går det till</vt:lpstr>
      <vt:lpstr>Det händer sen</vt:lpstr>
      <vt:lpstr>www.regionvarmland.se/eleversdrogvanor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Elevers drogvanor 2019</dc:title>
  <dc:creator>Elisabeth Petersson</dc:creator>
  <cp:revision>1</cp:revision>
  <dcterms:created xsi:type="dcterms:W3CDTF">2019-08-20T14:28:26Z</dcterms:created>
  <dcterms:modified xsi:type="dcterms:W3CDTF">2023-08-29T12:59:18Z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0x01010011580A6DCAED0F48994FC2F913A2C2AD</vt:lpwstr>
  </property>
  <property fmtid="{D5CDD505-2E9C-101B-9397-08002B2CF9AE}" pid="3" name="Order">
    <vt:r8>11800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MediaServiceImageTags">
    <vt:lpwstr/>
  </property>
</Properties>
</file>