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8907" r:id="rId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B6E51D-A67D-4848-8EDA-86F848FB027D}" v="5" dt="2026-09-02T13:48:56.5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62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9921AF9-38B1-5BE9-385D-10E04A0A19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2CDCFE7-7B4A-B7F2-9A68-4D1C8EC746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72D6B6C-B496-2BCD-62BF-75792205B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AB74C-2D57-4E3D-9018-D83CDA9D38CC}" type="datetimeFigureOut">
              <a:rPr lang="sv-SE" smtClean="0"/>
              <a:t>2026-09-03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D8C17E1-0A37-F6DE-A22D-A93D91865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E4CF0DC-B2E1-7204-7810-363FA6B20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71DB9-436A-4505-B01F-741FF0CD26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0679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0FAC55E-D76F-6D5E-C4AB-DDD4BDBCE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18120D2-A7C6-B9E7-6464-70AF18EA27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9864FE0-7023-0D81-EDA2-2563B2AFD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AB74C-2D57-4E3D-9018-D83CDA9D38CC}" type="datetimeFigureOut">
              <a:rPr lang="sv-SE" smtClean="0"/>
              <a:t>2026-09-03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E26F1F3-E1AE-6322-3C9E-E40B9DA5C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01C9928-A76A-3BB3-93A9-196A081B7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71DB9-436A-4505-B01F-741FF0CD26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93944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BA23CB3F-DDB5-FAAB-2D75-6CD14AC207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EE97D10-E070-70D0-7A1F-AC582C8371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8AA2EDF-EC89-19BB-A0F9-3BCDA834C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AB74C-2D57-4E3D-9018-D83CDA9D38CC}" type="datetimeFigureOut">
              <a:rPr lang="sv-SE" smtClean="0"/>
              <a:t>2026-09-03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8778C55-AA65-7F20-5745-9418AC5A4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9BAFB57-5A86-4378-DA46-5A4592703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71DB9-436A-4505-B01F-741FF0CD26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1444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Avsnit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B7BA672-CB4E-4C09-A9A5-C5188FAC780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55645" y="2494800"/>
            <a:ext cx="5599074" cy="1311128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sv-SE"/>
              <a:t>Kapitelrubrik på en eller två rader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96C12B1-FAC5-408C-938E-5A34ADECC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1A35B-5759-402D-A031-2298209AB0E2}" type="datetimeFigureOut">
              <a:rPr lang="sv-SE" smtClean="0"/>
              <a:t>2026-09-03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2AF2A56-066C-474D-9C57-F10EE75E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B080D49-24A8-48AD-B084-47F2DB775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FCE1-8E5F-4560-B29E-7FB78EB7A839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Underrubrik 2">
            <a:extLst>
              <a:ext uri="{FF2B5EF4-FFF2-40B4-BE49-F238E27FC236}">
                <a16:creationId xmlns:a16="http://schemas.microsoft.com/office/drawing/2014/main" id="{4E603FF1-A2AA-4DFA-A81C-56517907015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55645" y="3804757"/>
            <a:ext cx="5599074" cy="64590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Underrubrik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4654C601-3316-4300-8504-A56E141014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09" t="28708"/>
          <a:stretch/>
        </p:blipFill>
        <p:spPr>
          <a:xfrm>
            <a:off x="0" y="0"/>
            <a:ext cx="4121077" cy="3428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073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E25E6EC-3BFD-FA5C-28C7-97AD82676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65DB6C0-E423-D8AE-C0CC-46DC96E38F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BA7CEA3-799C-08D0-DE6A-C9F763DD9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AB74C-2D57-4E3D-9018-D83CDA9D38CC}" type="datetimeFigureOut">
              <a:rPr lang="sv-SE" smtClean="0"/>
              <a:t>2026-09-03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242BE0F-A1FD-3031-B740-9A772FD58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019DEAD-CAFF-C36E-2981-185CD1993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71DB9-436A-4505-B01F-741FF0CD26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69531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34BFE8-288A-98C0-F0A8-C4A2C2741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0B27C31-2F6F-CBB0-34E5-6325D09A26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07B6CAD-4D53-78EC-CC10-5CCC23609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AB74C-2D57-4E3D-9018-D83CDA9D38CC}" type="datetimeFigureOut">
              <a:rPr lang="sv-SE" smtClean="0"/>
              <a:t>2026-09-03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C2D65EF-B2BE-2338-F294-9EECD005A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B033740-78E1-3E6B-DA4D-886CC8F12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71DB9-436A-4505-B01F-741FF0CD26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0008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8F272AB-AFA1-442B-7BE6-8CA9BDC1B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44CBD81-7323-42D0-9CA5-B81C458C46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FC255077-1AE5-10AD-0180-A189736271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F528EDD-3CCA-67BA-CEC7-FEF0DA73C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AB74C-2D57-4E3D-9018-D83CDA9D38CC}" type="datetimeFigureOut">
              <a:rPr lang="sv-SE" smtClean="0"/>
              <a:t>2026-09-03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EEB3911-A00D-7D70-721F-3D8837838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289BCE5-9AEF-9372-6633-189964C8E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71DB9-436A-4505-B01F-741FF0CD26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65227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E8BA04D-E75E-703B-7AF7-3E4F349C0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D15D135-99B0-1D6C-39DB-C82B781E0E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A25321D-C86A-3C85-86E3-85A14AF2B6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4D7F4E63-F5DB-62C3-83D8-F50E7397E4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D7AF0B09-945C-3AB7-6918-14B560CD08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6A0C9E63-68B3-4B90-4649-6B08578A1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AB74C-2D57-4E3D-9018-D83CDA9D38CC}" type="datetimeFigureOut">
              <a:rPr lang="sv-SE" smtClean="0"/>
              <a:t>2026-09-03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DD70694-E5C4-BDCF-9A7B-DCA87E759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84CC3E3F-11EA-103B-84B7-5DECE9F87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71DB9-436A-4505-B01F-741FF0CD26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15630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CE6297A-300F-6438-0722-4DCA3BE25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D6B269D-1E3B-30A8-3E80-B86882711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AB74C-2D57-4E3D-9018-D83CDA9D38CC}" type="datetimeFigureOut">
              <a:rPr lang="sv-SE" smtClean="0"/>
              <a:t>2026-09-03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A2B319B-48DE-31A8-A375-58950003D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159134D-7910-F3C9-2836-0E61F06C1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71DB9-436A-4505-B01F-741FF0CD26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42950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A3FE9CC-B53A-94CB-5188-4431D947E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AB74C-2D57-4E3D-9018-D83CDA9D38CC}" type="datetimeFigureOut">
              <a:rPr lang="sv-SE" smtClean="0"/>
              <a:t>2026-09-03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0F4F1BE-F516-0211-6432-9CECFAE12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0CA56E0-755E-7404-3AA0-F4793272E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71DB9-436A-4505-B01F-741FF0CD26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52334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16BBDC-7DB7-7E5B-332F-952E45195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41552D7-8784-61D1-9FAC-9649553F6E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CC981E0-9BB0-D0E2-3032-FF4FA9EF00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9BC31C0-1BFB-F227-836D-E0741104D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AB74C-2D57-4E3D-9018-D83CDA9D38CC}" type="datetimeFigureOut">
              <a:rPr lang="sv-SE" smtClean="0"/>
              <a:t>2026-09-03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26A5FA0-8E5F-4B7F-D383-EB94D0192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67A82BA-20AD-3AE1-B914-A62C99BC4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71DB9-436A-4505-B01F-741FF0CD26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74847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D2C917-960F-9B4C-F196-92FC81C55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1A30ECB-BCD4-59C7-C097-C723696B1C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E5359F-2810-2326-5861-2025C064DC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06BE84B-E488-CCAD-E0FF-58956216D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AB74C-2D57-4E3D-9018-D83CDA9D38CC}" type="datetimeFigureOut">
              <a:rPr lang="sv-SE" smtClean="0"/>
              <a:t>2026-09-03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FD95CBC-0CB5-BDA1-5B28-49998010D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E01C5FB-DF23-9598-BC41-8E9D3BB3B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71DB9-436A-4505-B01F-741FF0CD26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3379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DB11570-D1AB-7B77-4D77-65C612ACC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5CBD67F-5ADA-7C8D-CF07-3A77B21FFB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D4EB255-564E-0CB1-7D20-80260772CA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DAB74C-2D57-4E3D-9018-D83CDA9D38CC}" type="datetimeFigureOut">
              <a:rPr lang="sv-SE" smtClean="0"/>
              <a:t>2026-09-03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0702E9B-3E8A-AC83-DF78-8D634A771D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784B6F2-9D5D-0DA8-47C3-ACE3DC29B5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771DB9-436A-4505-B01F-741FF0CD26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97282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148948-2EC6-8674-587A-B8D8D965E4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07CF7BE-4A37-2499-A9E0-6E30382C1D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55480" y="140333"/>
            <a:ext cx="9518108" cy="645903"/>
          </a:xfrm>
        </p:spPr>
        <p:txBody>
          <a:bodyPr/>
          <a:lstStyle/>
          <a:p>
            <a:r>
              <a:rPr lang="sv-SE" sz="2400" dirty="0"/>
              <a:t>Inspirationseftermiddag för antibiotikasmarta sjukhus</a:t>
            </a:r>
          </a:p>
        </p:txBody>
      </p:sp>
      <p:sp>
        <p:nvSpPr>
          <p:cNvPr id="5" name="Underrubrik 4">
            <a:extLst>
              <a:ext uri="{FF2B5EF4-FFF2-40B4-BE49-F238E27FC236}">
                <a16:creationId xmlns:a16="http://schemas.microsoft.com/office/drawing/2014/main" id="{0B180886-4A86-9D5A-1239-5802783A3A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0407" y="6029325"/>
            <a:ext cx="1748013" cy="645903"/>
          </a:xfrm>
        </p:spPr>
        <p:txBody>
          <a:bodyPr/>
          <a:lstStyle/>
          <a:p>
            <a:r>
              <a:rPr lang="sv-SE" dirty="0"/>
              <a:t>Verksamhet: </a:t>
            </a:r>
          </a:p>
          <a:p>
            <a:r>
              <a:rPr lang="sv-SE" dirty="0"/>
              <a:t>Datum: 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9DF677B8-86AB-AFF2-7F47-A9D829E6CE80}"/>
              </a:ext>
            </a:extLst>
          </p:cNvPr>
          <p:cNvSpPr txBox="1"/>
          <p:nvPr/>
        </p:nvSpPr>
        <p:spPr>
          <a:xfrm>
            <a:off x="3662362" y="3110984"/>
            <a:ext cx="48672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Beskriv exempel på arbetssätt som fungerar hos er och som ni gärna vill sprida</a:t>
            </a:r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7807549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fda619c-f891-459a-86c0-7e00aaa13cfd" xsi:nil="true"/>
    <lcf76f155ced4ddcb4097134ff3c332f xmlns="58d3a820-0123-4d66-b4fe-26423cfd9710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37B2A405BFC404FA792E5543916DE1B" ma:contentTypeVersion="13" ma:contentTypeDescription="Skapa ett nytt dokument." ma:contentTypeScope="" ma:versionID="dd59924a1f1268875b8fc6fae01e5c53">
  <xsd:schema xmlns:xsd="http://www.w3.org/2001/XMLSchema" xmlns:xs="http://www.w3.org/2001/XMLSchema" xmlns:p="http://schemas.microsoft.com/office/2006/metadata/properties" xmlns:ns2="58d3a820-0123-4d66-b4fe-26423cfd9710" xmlns:ns3="1fda619c-f891-459a-86c0-7e00aaa13cfd" targetNamespace="http://schemas.microsoft.com/office/2006/metadata/properties" ma:root="true" ma:fieldsID="14ef6ad0abdc102307eb140089361d12" ns2:_="" ns3:_="">
    <xsd:import namespace="58d3a820-0123-4d66-b4fe-26423cfd9710"/>
    <xsd:import namespace="1fda619c-f891-459a-86c0-7e00aaa13cf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d3a820-0123-4d66-b4fe-26423cfd97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Bildmarkeringar" ma:readOnly="false" ma:fieldId="{5cf76f15-5ced-4ddc-b409-7134ff3c332f}" ma:taxonomyMulti="true" ma:sspId="256c666c-3d86-41dd-931b-6486b2d8a6b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da619c-f891-459a-86c0-7e00aaa13cf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886d69cd-e472-4347-a418-ca1eeccea2fd}" ma:internalName="TaxCatchAll" ma:showField="CatchAllData" ma:web="1fda619c-f891-459a-86c0-7e00aaa13cf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10CF2F5-17B9-4DBF-82EC-DBC5939079A4}">
  <ds:schemaRefs>
    <ds:schemaRef ds:uri="http://schemas.microsoft.com/office/2006/metadata/properties"/>
    <ds:schemaRef ds:uri="http://schemas.microsoft.com/office/infopath/2007/PartnerControls"/>
    <ds:schemaRef ds:uri="1fda619c-f891-459a-86c0-7e00aaa13cfd"/>
    <ds:schemaRef ds:uri="58d3a820-0123-4d66-b4fe-26423cfd9710"/>
  </ds:schemaRefs>
</ds:datastoreItem>
</file>

<file path=customXml/itemProps2.xml><?xml version="1.0" encoding="utf-8"?>
<ds:datastoreItem xmlns:ds="http://schemas.openxmlformats.org/officeDocument/2006/customXml" ds:itemID="{8DFE8CDF-0DAC-493B-BBC9-A0DD3F27CA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8d3a820-0123-4d66-b4fe-26423cfd9710"/>
    <ds:schemaRef ds:uri="1fda619c-f891-459a-86c0-7e00aaa13cf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A4D7276-6EE8-4BDC-A51F-36787EA9549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22</Words>
  <Application>Microsoft Office PowerPoint</Application>
  <PresentationFormat>Bredbild</PresentationFormat>
  <Paragraphs>4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2" baseType="lpstr">
      <vt:lpstr>Office-tema</vt:lpstr>
      <vt:lpstr>Inspirationseftermiddag för antibiotikasmarta sjukhus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Anna Wimmerstedt</dc:creator>
  <cp:lastModifiedBy>Anna Wimmerstedt</cp:lastModifiedBy>
  <cp:revision>4</cp:revision>
  <dcterms:created xsi:type="dcterms:W3CDTF">2026-04-29T08:53:47Z</dcterms:created>
  <dcterms:modified xsi:type="dcterms:W3CDTF">2026-09-03T08:05:54Z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0x010100737B2A405BFC404FA792E5543916DE1B</vt:lpwstr>
  </property>
  <property fmtid="{D5CDD505-2E9C-101B-9397-08002B2CF9AE}" pid="3" name="MediaServiceImageTags">
    <vt:lpwstr/>
  </property>
</Properties>
</file>