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4"/>
  </p:notesMasterIdLst>
  <p:sldIdLst>
    <p:sldId id="2147376161" r:id="rId5"/>
    <p:sldId id="2147376192" r:id="rId6"/>
    <p:sldId id="8889" r:id="rId7"/>
    <p:sldId id="2147376194" r:id="rId8"/>
    <p:sldId id="2147376195" r:id="rId9"/>
    <p:sldId id="2147376196" r:id="rId10"/>
    <p:sldId id="2147376197" r:id="rId11"/>
    <p:sldId id="2147376198" r:id="rId12"/>
    <p:sldId id="8891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AF4122-6226-4BAF-B626-146E2ACB7F0B}" v="1" dt="2026-09-04T07:20:52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Andersson" userId="5863942a-f8e8-4b89-bd52-fa0a9eccffa3" providerId="ADAL" clId="{DA3B711A-98AB-4F04-8B06-34B51DF677FB}"/>
    <pc:docChg chg="custSel addSld delSld modSld sldOrd">
      <pc:chgData name="Mats Andersson" userId="5863942a-f8e8-4b89-bd52-fa0a9eccffa3" providerId="ADAL" clId="{DA3B711A-98AB-4F04-8B06-34B51DF677FB}" dt="2026-08-21T07:35:55.731" v="412" actId="1076"/>
      <pc:docMkLst>
        <pc:docMk/>
      </pc:docMkLst>
    </pc:docChg>
  </pc:docChgLst>
  <pc:docChgLst>
    <pc:chgData name="Anna Wimmerstedt" userId="S::anna.wimmerstedt@regionvarmland.se::7c1c70d2-ddf2-4ee6-b9c1-1d4f5fab9bbe" providerId="AD" clId="Web-{1DB167AB-521D-CBAD-B754-746A62AFECE9}"/>
    <pc:docChg chg="addSld modSld">
      <pc:chgData name="Anna Wimmerstedt" userId="S::anna.wimmerstedt@regionvarmland.se::7c1c70d2-ddf2-4ee6-b9c1-1d4f5fab9bbe" providerId="AD" clId="Web-{1DB167AB-521D-CBAD-B754-746A62AFECE9}" dt="2026-08-21T07:05:27.813" v="17" actId="20577"/>
      <pc:docMkLst>
        <pc:docMk/>
      </pc:docMkLst>
    </pc:docChg>
  </pc:docChgLst>
  <pc:docChgLst>
    <pc:chgData name="Anna Wimmerstedt" userId="7c1c70d2-ddf2-4ee6-b9c1-1d4f5fab9bbe" providerId="ADAL" clId="{3E1FFA3C-C430-425D-9F54-22F6D02D8DA1}"/>
    <pc:docChg chg="undo custSel addSld delSld modSld sldOrd delMainMaster">
      <pc:chgData name="Anna Wimmerstedt" userId="7c1c70d2-ddf2-4ee6-b9c1-1d4f5fab9bbe" providerId="ADAL" clId="{3E1FFA3C-C430-425D-9F54-22F6D02D8DA1}" dt="2026-09-04T07:21:03.003" v="5371" actId="14100"/>
      <pc:docMkLst>
        <pc:docMk/>
      </pc:docMkLst>
      <pc:sldChg chg="addSp modSp add mod">
        <pc:chgData name="Anna Wimmerstedt" userId="7c1c70d2-ddf2-4ee6-b9c1-1d4f5fab9bbe" providerId="ADAL" clId="{3E1FFA3C-C430-425D-9F54-22F6D02D8DA1}" dt="2026-09-04T07:09:55.668" v="5275" actId="6549"/>
        <pc:sldMkLst>
          <pc:docMk/>
          <pc:sldMk cId="3509529359" sldId="8889"/>
        </pc:sldMkLst>
        <pc:spChg chg="mod">
          <ac:chgData name="Anna Wimmerstedt" userId="7c1c70d2-ddf2-4ee6-b9c1-1d4f5fab9bbe" providerId="ADAL" clId="{3E1FFA3C-C430-425D-9F54-22F6D02D8DA1}" dt="2026-09-04T07:09:41.547" v="5272" actId="1076"/>
          <ac:spMkLst>
            <pc:docMk/>
            <pc:sldMk cId="3509529359" sldId="8889"/>
            <ac:spMk id="3" creationId="{7EFF3DF4-8F13-1126-D355-3ABD60071FF6}"/>
          </ac:spMkLst>
        </pc:spChg>
        <pc:spChg chg="mod">
          <ac:chgData name="Anna Wimmerstedt" userId="7c1c70d2-ddf2-4ee6-b9c1-1d4f5fab9bbe" providerId="ADAL" clId="{3E1FFA3C-C430-425D-9F54-22F6D02D8DA1}" dt="2026-09-04T07:09:55.668" v="5275" actId="6549"/>
          <ac:spMkLst>
            <pc:docMk/>
            <pc:sldMk cId="3509529359" sldId="8889"/>
            <ac:spMk id="4" creationId="{7C42C612-E023-52FB-FA0E-280C76A8B734}"/>
          </ac:spMkLst>
        </pc:spChg>
        <pc:grpChg chg="mod ord">
          <ac:chgData name="Anna Wimmerstedt" userId="7c1c70d2-ddf2-4ee6-b9c1-1d4f5fab9bbe" providerId="ADAL" clId="{3E1FFA3C-C430-425D-9F54-22F6D02D8DA1}" dt="2026-09-02T13:37:03.600" v="4980" actId="1076"/>
          <ac:grpSpMkLst>
            <pc:docMk/>
            <pc:sldMk cId="3509529359" sldId="8889"/>
            <ac:grpSpMk id="2" creationId="{33FF53F6-C8B9-97C6-3C0B-864B4F8DFE41}"/>
          </ac:grpSpMkLst>
        </pc:grpChg>
        <pc:picChg chg="add mod ord modCrop">
          <ac:chgData name="Anna Wimmerstedt" userId="7c1c70d2-ddf2-4ee6-b9c1-1d4f5fab9bbe" providerId="ADAL" clId="{3E1FFA3C-C430-425D-9F54-22F6D02D8DA1}" dt="2026-09-04T07:09:48.732" v="5274" actId="1076"/>
          <ac:picMkLst>
            <pc:docMk/>
            <pc:sldMk cId="3509529359" sldId="8889"/>
            <ac:picMk id="7" creationId="{C39ECF17-0888-582D-D033-AF18F0F3C9E4}"/>
          </ac:picMkLst>
        </pc:picChg>
      </pc:sldChg>
      <pc:sldChg chg="addSp delSp modSp add mod delAnim">
        <pc:chgData name="Anna Wimmerstedt" userId="7c1c70d2-ddf2-4ee6-b9c1-1d4f5fab9bbe" providerId="ADAL" clId="{3E1FFA3C-C430-425D-9F54-22F6D02D8DA1}" dt="2026-09-04T07:13:35.964" v="5367" actId="20577"/>
        <pc:sldMkLst>
          <pc:docMk/>
          <pc:sldMk cId="694465763" sldId="8891"/>
        </pc:sldMkLst>
        <pc:spChg chg="mod">
          <ac:chgData name="Anna Wimmerstedt" userId="7c1c70d2-ddf2-4ee6-b9c1-1d4f5fab9bbe" providerId="ADAL" clId="{3E1FFA3C-C430-425D-9F54-22F6D02D8DA1}" dt="2026-09-04T07:13:35.964" v="5367" actId="20577"/>
          <ac:spMkLst>
            <pc:docMk/>
            <pc:sldMk cId="694465763" sldId="8891"/>
            <ac:spMk id="2" creationId="{6A9E3D62-2F3A-9797-1D72-B104525D7A15}"/>
          </ac:spMkLst>
        </pc:spChg>
        <pc:spChg chg="add mod">
          <ac:chgData name="Anna Wimmerstedt" userId="7c1c70d2-ddf2-4ee6-b9c1-1d4f5fab9bbe" providerId="ADAL" clId="{3E1FFA3C-C430-425D-9F54-22F6D02D8DA1}" dt="2026-09-04T07:13:27.020" v="5365" actId="1076"/>
          <ac:spMkLst>
            <pc:docMk/>
            <pc:sldMk cId="694465763" sldId="8891"/>
            <ac:spMk id="4" creationId="{A401E81C-C58F-21EC-2331-C337FB9ADC57}"/>
          </ac:spMkLst>
        </pc:spChg>
        <pc:picChg chg="mod">
          <ac:chgData name="Anna Wimmerstedt" userId="7c1c70d2-ddf2-4ee6-b9c1-1d4f5fab9bbe" providerId="ADAL" clId="{3E1FFA3C-C430-425D-9F54-22F6D02D8DA1}" dt="2026-08-21T08:08:14.675" v="4393" actId="1076"/>
          <ac:picMkLst>
            <pc:docMk/>
            <pc:sldMk cId="694465763" sldId="8891"/>
            <ac:picMk id="21" creationId="{0A059C87-9A8F-C930-2547-18A404DEF0F7}"/>
          </ac:picMkLst>
        </pc:picChg>
      </pc:sldChg>
      <pc:sldChg chg="modSp mod modNotesTx">
        <pc:chgData name="Anna Wimmerstedt" userId="7c1c70d2-ddf2-4ee6-b9c1-1d4f5fab9bbe" providerId="ADAL" clId="{3E1FFA3C-C430-425D-9F54-22F6D02D8DA1}" dt="2026-09-04T07:03:33.001" v="5113" actId="6549"/>
        <pc:sldMkLst>
          <pc:docMk/>
          <pc:sldMk cId="1233955331" sldId="2147376161"/>
        </pc:sldMkLst>
        <pc:spChg chg="mod">
          <ac:chgData name="Anna Wimmerstedt" userId="7c1c70d2-ddf2-4ee6-b9c1-1d4f5fab9bbe" providerId="ADAL" clId="{3E1FFA3C-C430-425D-9F54-22F6D02D8DA1}" dt="2026-09-04T07:03:13.693" v="5112" actId="6549"/>
          <ac:spMkLst>
            <pc:docMk/>
            <pc:sldMk cId="1233955331" sldId="2147376161"/>
            <ac:spMk id="2" creationId="{98A990C8-E9E9-46DD-967B-9AF072764173}"/>
          </ac:spMkLst>
        </pc:spChg>
        <pc:spChg chg="mod">
          <ac:chgData name="Anna Wimmerstedt" userId="7c1c70d2-ddf2-4ee6-b9c1-1d4f5fab9bbe" providerId="ADAL" clId="{3E1FFA3C-C430-425D-9F54-22F6D02D8DA1}" dt="2026-09-04T07:03:33.001" v="5113" actId="6549"/>
          <ac:spMkLst>
            <pc:docMk/>
            <pc:sldMk cId="1233955331" sldId="2147376161"/>
            <ac:spMk id="3" creationId="{057E94A7-75EC-44CE-9410-C23957DC3D43}"/>
          </ac:spMkLst>
        </pc:spChg>
      </pc:sldChg>
      <pc:sldChg chg="addSp delSp modSp new mod chgLayout">
        <pc:chgData name="Anna Wimmerstedt" userId="7c1c70d2-ddf2-4ee6-b9c1-1d4f5fab9bbe" providerId="ADAL" clId="{3E1FFA3C-C430-425D-9F54-22F6D02D8DA1}" dt="2026-09-04T07:09:20.625" v="5269" actId="1076"/>
        <pc:sldMkLst>
          <pc:docMk/>
          <pc:sldMk cId="2639494079" sldId="2147376192"/>
        </pc:sldMkLst>
        <pc:spChg chg="add mod ord">
          <ac:chgData name="Anna Wimmerstedt" userId="7c1c70d2-ddf2-4ee6-b9c1-1d4f5fab9bbe" providerId="ADAL" clId="{3E1FFA3C-C430-425D-9F54-22F6D02D8DA1}" dt="2026-09-04T07:09:20.625" v="5269" actId="1076"/>
          <ac:spMkLst>
            <pc:docMk/>
            <pc:sldMk cId="2639494079" sldId="2147376192"/>
            <ac:spMk id="5" creationId="{3666ED6F-0F84-0184-043B-E4C8B02A321E}"/>
          </ac:spMkLst>
        </pc:spChg>
        <pc:spChg chg="add mod ord">
          <ac:chgData name="Anna Wimmerstedt" userId="7c1c70d2-ddf2-4ee6-b9c1-1d4f5fab9bbe" providerId="ADAL" clId="{3E1FFA3C-C430-425D-9F54-22F6D02D8DA1}" dt="2026-08-21T08:06:33.188" v="4229" actId="1076"/>
          <ac:spMkLst>
            <pc:docMk/>
            <pc:sldMk cId="2639494079" sldId="2147376192"/>
            <ac:spMk id="6" creationId="{3CF4379C-35D9-791B-F384-460F4C98BDDC}"/>
          </ac:spMkLst>
        </pc:spChg>
        <pc:spChg chg="add mod">
          <ac:chgData name="Anna Wimmerstedt" userId="7c1c70d2-ddf2-4ee6-b9c1-1d4f5fab9bbe" providerId="ADAL" clId="{3E1FFA3C-C430-425D-9F54-22F6D02D8DA1}" dt="2026-09-04T07:07:01.798" v="5150" actId="20577"/>
          <ac:spMkLst>
            <pc:docMk/>
            <pc:sldMk cId="2639494079" sldId="2147376192"/>
            <ac:spMk id="7" creationId="{6CB0995F-2489-DB69-84AB-0AB1B8ECF1B3}"/>
          </ac:spMkLst>
        </pc:spChg>
        <pc:spChg chg="add mod">
          <ac:chgData name="Anna Wimmerstedt" userId="7c1c70d2-ddf2-4ee6-b9c1-1d4f5fab9bbe" providerId="ADAL" clId="{3E1FFA3C-C430-425D-9F54-22F6D02D8DA1}" dt="2026-09-04T07:08:42.758" v="5265" actId="20577"/>
          <ac:spMkLst>
            <pc:docMk/>
            <pc:sldMk cId="2639494079" sldId="2147376192"/>
            <ac:spMk id="8" creationId="{26604080-7AA0-2DF7-B08E-CCC04522371A}"/>
          </ac:spMkLst>
        </pc:spChg>
      </pc:sldChg>
      <pc:sldChg chg="addSp delSp modSp new mod">
        <pc:chgData name="Anna Wimmerstedt" userId="7c1c70d2-ddf2-4ee6-b9c1-1d4f5fab9bbe" providerId="ADAL" clId="{3E1FFA3C-C430-425D-9F54-22F6D02D8DA1}" dt="2026-09-04T07:10:13.895" v="5278" actId="20577"/>
        <pc:sldMkLst>
          <pc:docMk/>
          <pc:sldMk cId="2727176074" sldId="2147376194"/>
        </pc:sldMkLst>
        <pc:spChg chg="add mod">
          <ac:chgData name="Anna Wimmerstedt" userId="7c1c70d2-ddf2-4ee6-b9c1-1d4f5fab9bbe" providerId="ADAL" clId="{3E1FFA3C-C430-425D-9F54-22F6D02D8DA1}" dt="2026-09-02T13:38:30.360" v="4985" actId="404"/>
          <ac:spMkLst>
            <pc:docMk/>
            <pc:sldMk cId="2727176074" sldId="2147376194"/>
            <ac:spMk id="4" creationId="{B1F5C5F2-0D8E-E77C-ADCA-3AEC85AB81E7}"/>
          </ac:spMkLst>
        </pc:spChg>
        <pc:spChg chg="add mod">
          <ac:chgData name="Anna Wimmerstedt" userId="7c1c70d2-ddf2-4ee6-b9c1-1d4f5fab9bbe" providerId="ADAL" clId="{3E1FFA3C-C430-425D-9F54-22F6D02D8DA1}" dt="2026-09-04T07:10:13.895" v="5278" actId="20577"/>
          <ac:spMkLst>
            <pc:docMk/>
            <pc:sldMk cId="2727176074" sldId="2147376194"/>
            <ac:spMk id="5" creationId="{9EBAE276-0D64-524E-FA44-6E91F9EEDF52}"/>
          </ac:spMkLst>
        </pc:spChg>
        <pc:spChg chg="add mod">
          <ac:chgData name="Anna Wimmerstedt" userId="7c1c70d2-ddf2-4ee6-b9c1-1d4f5fab9bbe" providerId="ADAL" clId="{3E1FFA3C-C430-425D-9F54-22F6D02D8DA1}" dt="2026-09-02T13:38:57.747" v="4986" actId="404"/>
          <ac:spMkLst>
            <pc:docMk/>
            <pc:sldMk cId="2727176074" sldId="2147376194"/>
            <ac:spMk id="6" creationId="{E4C5A82B-C926-5709-3061-9BF3E5A4B33B}"/>
          </ac:spMkLst>
        </pc:spChg>
        <pc:picChg chg="add mod">
          <ac:chgData name="Anna Wimmerstedt" userId="7c1c70d2-ddf2-4ee6-b9c1-1d4f5fab9bbe" providerId="ADAL" clId="{3E1FFA3C-C430-425D-9F54-22F6D02D8DA1}" dt="2026-08-21T07:48:38.321" v="2875" actId="1076"/>
          <ac:picMkLst>
            <pc:docMk/>
            <pc:sldMk cId="2727176074" sldId="2147376194"/>
            <ac:picMk id="3" creationId="{A5E2ED72-3975-6C70-CE72-31ADB6CE68DA}"/>
          </ac:picMkLst>
        </pc:picChg>
      </pc:sldChg>
      <pc:sldChg chg="addSp modSp add mod">
        <pc:chgData name="Anna Wimmerstedt" userId="7c1c70d2-ddf2-4ee6-b9c1-1d4f5fab9bbe" providerId="ADAL" clId="{3E1FFA3C-C430-425D-9F54-22F6D02D8DA1}" dt="2026-09-04T07:11:15.910" v="5282" actId="20577"/>
        <pc:sldMkLst>
          <pc:docMk/>
          <pc:sldMk cId="328706350" sldId="2147376195"/>
        </pc:sldMkLst>
        <pc:spChg chg="mod">
          <ac:chgData name="Anna Wimmerstedt" userId="7c1c70d2-ddf2-4ee6-b9c1-1d4f5fab9bbe" providerId="ADAL" clId="{3E1FFA3C-C430-425D-9F54-22F6D02D8DA1}" dt="2026-09-04T07:11:15.910" v="5282" actId="20577"/>
          <ac:spMkLst>
            <pc:docMk/>
            <pc:sldMk cId="328706350" sldId="2147376195"/>
            <ac:spMk id="4" creationId="{51953A79-42B0-07F8-E41E-AFEDBED14F99}"/>
          </ac:spMkLst>
        </pc:spChg>
        <pc:spChg chg="mod">
          <ac:chgData name="Anna Wimmerstedt" userId="7c1c70d2-ddf2-4ee6-b9c1-1d4f5fab9bbe" providerId="ADAL" clId="{3E1FFA3C-C430-425D-9F54-22F6D02D8DA1}" dt="2026-09-04T07:11:04.830" v="5280" actId="14100"/>
          <ac:spMkLst>
            <pc:docMk/>
            <pc:sldMk cId="328706350" sldId="2147376195"/>
            <ac:spMk id="5" creationId="{38E5B9A1-28FA-49D3-080F-90EF9933DD88}"/>
          </ac:spMkLst>
        </pc:spChg>
        <pc:spChg chg="add mod">
          <ac:chgData name="Anna Wimmerstedt" userId="7c1c70d2-ddf2-4ee6-b9c1-1d4f5fab9bbe" providerId="ADAL" clId="{3E1FFA3C-C430-425D-9F54-22F6D02D8DA1}" dt="2026-09-02T13:39:47.204" v="4990" actId="404"/>
          <ac:spMkLst>
            <pc:docMk/>
            <pc:sldMk cId="328706350" sldId="2147376195"/>
            <ac:spMk id="6" creationId="{097740E5-8DE8-08B6-E5C5-D4AE0A24849E}"/>
          </ac:spMkLst>
        </pc:spChg>
      </pc:sldChg>
      <pc:sldChg chg="addSp modSp add mod">
        <pc:chgData name="Anna Wimmerstedt" userId="7c1c70d2-ddf2-4ee6-b9c1-1d4f5fab9bbe" providerId="ADAL" clId="{3E1FFA3C-C430-425D-9F54-22F6D02D8DA1}" dt="2026-09-04T07:18:30.497" v="5368" actId="6549"/>
        <pc:sldMkLst>
          <pc:docMk/>
          <pc:sldMk cId="1282215458" sldId="2147376196"/>
        </pc:sldMkLst>
        <pc:spChg chg="mod">
          <ac:chgData name="Anna Wimmerstedt" userId="7c1c70d2-ddf2-4ee6-b9c1-1d4f5fab9bbe" providerId="ADAL" clId="{3E1FFA3C-C430-425D-9F54-22F6D02D8DA1}" dt="2026-09-04T07:18:30.497" v="5368" actId="6549"/>
          <ac:spMkLst>
            <pc:docMk/>
            <pc:sldMk cId="1282215458" sldId="2147376196"/>
            <ac:spMk id="4" creationId="{E1907CAD-DACB-1A6A-B07D-2D097BB56182}"/>
          </ac:spMkLst>
        </pc:spChg>
        <pc:spChg chg="mod">
          <ac:chgData name="Anna Wimmerstedt" userId="7c1c70d2-ddf2-4ee6-b9c1-1d4f5fab9bbe" providerId="ADAL" clId="{3E1FFA3C-C430-425D-9F54-22F6D02D8DA1}" dt="2026-09-02T13:39:55.027" v="4991" actId="14100"/>
          <ac:spMkLst>
            <pc:docMk/>
            <pc:sldMk cId="1282215458" sldId="2147376196"/>
            <ac:spMk id="5" creationId="{E4FCA6F8-CFE8-91B1-9BF6-1023C82746D6}"/>
          </ac:spMkLst>
        </pc:spChg>
        <pc:spChg chg="add mod">
          <ac:chgData name="Anna Wimmerstedt" userId="7c1c70d2-ddf2-4ee6-b9c1-1d4f5fab9bbe" providerId="ADAL" clId="{3E1FFA3C-C430-425D-9F54-22F6D02D8DA1}" dt="2026-09-02T13:40:08.968" v="4992" actId="404"/>
          <ac:spMkLst>
            <pc:docMk/>
            <pc:sldMk cId="1282215458" sldId="2147376196"/>
            <ac:spMk id="6" creationId="{6BA9E561-9759-CB9A-082F-59678811F096}"/>
          </ac:spMkLst>
        </pc:spChg>
      </pc:sldChg>
      <pc:sldChg chg="addSp modSp add mod">
        <pc:chgData name="Anna Wimmerstedt" userId="7c1c70d2-ddf2-4ee6-b9c1-1d4f5fab9bbe" providerId="ADAL" clId="{3E1FFA3C-C430-425D-9F54-22F6D02D8DA1}" dt="2026-09-04T07:21:03.003" v="5371" actId="14100"/>
        <pc:sldMkLst>
          <pc:docMk/>
          <pc:sldMk cId="1150780653" sldId="2147376197"/>
        </pc:sldMkLst>
        <pc:spChg chg="mod">
          <ac:chgData name="Anna Wimmerstedt" userId="7c1c70d2-ddf2-4ee6-b9c1-1d4f5fab9bbe" providerId="ADAL" clId="{3E1FFA3C-C430-425D-9F54-22F6D02D8DA1}" dt="2026-09-02T13:40:41.972" v="4993" actId="404"/>
          <ac:spMkLst>
            <pc:docMk/>
            <pc:sldMk cId="1150780653" sldId="2147376197"/>
            <ac:spMk id="4" creationId="{761B8E87-ED1A-B8C8-05B0-682DBFE79D9E}"/>
          </ac:spMkLst>
        </pc:spChg>
        <pc:spChg chg="mod">
          <ac:chgData name="Anna Wimmerstedt" userId="7c1c70d2-ddf2-4ee6-b9c1-1d4f5fab9bbe" providerId="ADAL" clId="{3E1FFA3C-C430-425D-9F54-22F6D02D8DA1}" dt="2026-09-04T07:21:03.003" v="5371" actId="14100"/>
          <ac:spMkLst>
            <pc:docMk/>
            <pc:sldMk cId="1150780653" sldId="2147376197"/>
            <ac:spMk id="5" creationId="{74A6594E-A73B-0163-BAF7-921545A46B70}"/>
          </ac:spMkLst>
        </pc:spChg>
        <pc:spChg chg="add mod">
          <ac:chgData name="Anna Wimmerstedt" userId="7c1c70d2-ddf2-4ee6-b9c1-1d4f5fab9bbe" providerId="ADAL" clId="{3E1FFA3C-C430-425D-9F54-22F6D02D8DA1}" dt="2026-09-02T13:40:46.604" v="4994" actId="404"/>
          <ac:spMkLst>
            <pc:docMk/>
            <pc:sldMk cId="1150780653" sldId="2147376197"/>
            <ac:spMk id="6" creationId="{DB21FC9E-17A3-685A-DAC9-F9B356A4CBC1}"/>
          </ac:spMkLst>
        </pc:spChg>
      </pc:sldChg>
      <pc:sldChg chg="addSp modSp add mod">
        <pc:chgData name="Anna Wimmerstedt" userId="7c1c70d2-ddf2-4ee6-b9c1-1d4f5fab9bbe" providerId="ADAL" clId="{3E1FFA3C-C430-425D-9F54-22F6D02D8DA1}" dt="2026-09-04T07:13:09.326" v="5363" actId="20577"/>
        <pc:sldMkLst>
          <pc:docMk/>
          <pc:sldMk cId="3774031900" sldId="2147376198"/>
        </pc:sldMkLst>
        <pc:spChg chg="mod">
          <ac:chgData name="Anna Wimmerstedt" userId="7c1c70d2-ddf2-4ee6-b9c1-1d4f5fab9bbe" providerId="ADAL" clId="{3E1FFA3C-C430-425D-9F54-22F6D02D8DA1}" dt="2026-09-02T13:41:03.663" v="4997" actId="255"/>
          <ac:spMkLst>
            <pc:docMk/>
            <pc:sldMk cId="3774031900" sldId="2147376198"/>
            <ac:spMk id="4" creationId="{D41B9132-14C1-AA25-65DD-6123977B78FB}"/>
          </ac:spMkLst>
        </pc:spChg>
        <pc:spChg chg="mod">
          <ac:chgData name="Anna Wimmerstedt" userId="7c1c70d2-ddf2-4ee6-b9c1-1d4f5fab9bbe" providerId="ADAL" clId="{3E1FFA3C-C430-425D-9F54-22F6D02D8DA1}" dt="2026-09-04T07:13:09.326" v="5363" actId="20577"/>
          <ac:spMkLst>
            <pc:docMk/>
            <pc:sldMk cId="3774031900" sldId="2147376198"/>
            <ac:spMk id="5" creationId="{5B4FDF23-7007-1E58-3DCD-4BC41D695099}"/>
          </ac:spMkLst>
        </pc:spChg>
        <pc:spChg chg="add mod">
          <ac:chgData name="Anna Wimmerstedt" userId="7c1c70d2-ddf2-4ee6-b9c1-1d4f5fab9bbe" providerId="ADAL" clId="{3E1FFA3C-C430-425D-9F54-22F6D02D8DA1}" dt="2026-09-02T13:41:03.663" v="4997" actId="255"/>
          <ac:spMkLst>
            <pc:docMk/>
            <pc:sldMk cId="3774031900" sldId="2147376198"/>
            <ac:spMk id="6" creationId="{5CCA52CF-CF40-0102-62D3-8D91B06505C4}"/>
          </ac:spMkLst>
        </pc:spChg>
      </pc:sldChg>
      <pc:sldMasterChg chg="delSldLayout">
        <pc:chgData name="Anna Wimmerstedt" userId="7c1c70d2-ddf2-4ee6-b9c1-1d4f5fab9bbe" providerId="ADAL" clId="{3E1FFA3C-C430-425D-9F54-22F6D02D8DA1}" dt="2026-08-21T07:57:12.718" v="3088" actId="47"/>
        <pc:sldMasterMkLst>
          <pc:docMk/>
          <pc:sldMasterMk cId="4198552672" sldId="2147483699"/>
        </pc:sldMasterMkLst>
      </pc:sldMasterChg>
    </pc:docChg>
  </pc:docChgLst>
  <pc:docChgLst>
    <pc:chgData name="Hedvig Bergenheim" userId="S::hedvig.bergenheim@regionvarmland.se::351c91b9-3c85-4ece-92fc-6ead52326a2e" providerId="AD" clId="Web-{486892C6-8F00-01DA-F919-176B5DBB0C79}"/>
    <pc:docChg chg="modSld sldOrd">
      <pc:chgData name="Hedvig Bergenheim" userId="S::hedvig.bergenheim@regionvarmland.se::351c91b9-3c85-4ece-92fc-6ead52326a2e" providerId="AD" clId="Web-{486892C6-8F00-01DA-F919-176B5DBB0C79}" dt="2026-08-21T07:00:52.922" v="64" actId="20577"/>
      <pc:docMkLst>
        <pc:docMk/>
      </pc:docMkLst>
      <pc:sldChg chg="modSp">
        <pc:chgData name="Hedvig Bergenheim" userId="S::hedvig.bergenheim@regionvarmland.se::351c91b9-3c85-4ece-92fc-6ead52326a2e" providerId="AD" clId="Web-{486892C6-8F00-01DA-F919-176B5DBB0C79}" dt="2026-08-21T06:58:01.189" v="26" actId="20577"/>
        <pc:sldMkLst>
          <pc:docMk/>
          <pc:sldMk cId="1233955331" sldId="2147376161"/>
        </pc:sldMkLst>
        <pc:spChg chg="mod">
          <ac:chgData name="Hedvig Bergenheim" userId="S::hedvig.bergenheim@regionvarmland.se::351c91b9-3c85-4ece-92fc-6ead52326a2e" providerId="AD" clId="Web-{486892C6-8F00-01DA-F919-176B5DBB0C79}" dt="2026-08-21T06:58:01.189" v="26" actId="20577"/>
          <ac:spMkLst>
            <pc:docMk/>
            <pc:sldMk cId="1233955331" sldId="2147376161"/>
            <ac:spMk id="2" creationId="{98A990C8-E9E9-46DD-967B-9AF07276417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3AAE4-B631-42FD-B171-CBC8EB1E2A1B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E1A91-B86B-4A82-B2D1-E97161723F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7452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1460" indent="-251460"/>
            <a:r>
              <a:rPr lang="sv-SE"/>
              <a:t>Nationell samverkan mot antibiotikaresistens bildat år 1995.</a:t>
            </a:r>
            <a:endParaRPr lang="en-US"/>
          </a:p>
          <a:p>
            <a:pPr marL="251460" indent="-251460"/>
            <a:r>
              <a:rPr lang="sv-SE"/>
              <a:t>Regeringsuppdrag med permanent finansiering sedan 2026.</a:t>
            </a:r>
            <a:endParaRPr lang="sv-SE"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Till stöd för Stramaarbetet samarbetar en rad funktioner från hälso- och sjukvården i en stramakommitté som träffas två gånger per år. I kommittén ingår representation för Strama, patientsäkerhetsenheten, Smittskydd (</a:t>
            </a:r>
            <a:r>
              <a:rPr lang="sv-SE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inkl</a:t>
            </a:r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vårdhygien), Klinisk mikrobiologi, primärvården, Infektionskliniken, ÖNH-enheten, tandvården, läkemedelsenheten, barnkliniken, verksamhetsanalys och kommunikationsavdelningen.</a:t>
            </a:r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E1A91-B86B-4A82-B2D1-E97161723F0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664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v-SE" altLang="sv-SE"/>
              <a:t>Antibiotikaresistens utgör en av världens största hälsoutmaningar</a:t>
            </a:r>
          </a:p>
          <a:p>
            <a:pPr>
              <a:lnSpc>
                <a:spcPct val="90000"/>
              </a:lnSpc>
            </a:pPr>
            <a:r>
              <a:rPr lang="sv-SE" altLang="sv-SE"/>
              <a:t>Region Värmland har fattat beslut om att bli en </a:t>
            </a:r>
            <a:r>
              <a:rPr lang="sv-SE" altLang="sv-SE" err="1"/>
              <a:t>antibiotikasmart</a:t>
            </a:r>
            <a:r>
              <a:rPr lang="sv-SE" altLang="sv-SE"/>
              <a:t> region </a:t>
            </a:r>
          </a:p>
          <a:p>
            <a:pPr>
              <a:lnSpc>
                <a:spcPct val="90000"/>
              </a:lnSpc>
            </a:pPr>
            <a:r>
              <a:rPr lang="sv-SE" altLang="sv-SE"/>
              <a:t>För att komma framåt i arbetet lanseras kriterier för </a:t>
            </a:r>
            <a:r>
              <a:rPr lang="sv-SE" altLang="sv-SE" err="1"/>
              <a:t>antibiotikasmarta</a:t>
            </a:r>
            <a:r>
              <a:rPr lang="sv-SE" altLang="sv-SE"/>
              <a:t> kliniker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B4648-E38B-4CB1-A18E-18F1B8037AD0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0727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C858E219-4E6D-4932-AA5D-6A3481107E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9" t="28708"/>
          <a:stretch/>
        </p:blipFill>
        <p:spPr>
          <a:xfrm>
            <a:off x="-1" y="0"/>
            <a:ext cx="4121077" cy="342899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B7BA672-CB4E-4C09-A9A5-C5188FAC780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5644" y="2493628"/>
            <a:ext cx="5599074" cy="131112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v-SE"/>
              <a:t>Rubrik på en eller </a:t>
            </a:r>
            <a:br>
              <a:rPr lang="sv-SE"/>
            </a:br>
            <a:r>
              <a:rPr lang="sv-SE"/>
              <a:t>två rader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7CDCF15-ABC8-4682-83AF-D8634F151B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5645" y="3804757"/>
            <a:ext cx="5599074" cy="64590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Underrubrik/Namn, Datum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6C12B1-FAC5-408C-938E-5A34ADEC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F2A56-066C-474D-9C57-F10EE75E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080D49-24A8-48AD-B084-47F2DB775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45BB37F-78FC-4AA5-BA09-60B3473C5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872" y="6056300"/>
            <a:ext cx="1667528" cy="48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BF7BF05E-0759-41B0-A771-97D723EF6E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5783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302B766-1A21-4681-B97B-01C97262C0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710450C-1CB8-48CB-BBC9-7DC124B22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466EFA4-20AE-4AD4-B435-6B0C7A76D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7F53102-507D-4A65-80DF-48F934CE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1505DD5-2D9F-4AA5-8E4B-961FE767E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713" y="2898400"/>
            <a:ext cx="3422574" cy="99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39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81A622D-3432-1153-8003-95F1585962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3A30A-6E2D-4AA0-A698-C7EC701A20A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D4F6E73-C975-AB85-3309-A26E868E9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2023-04-17</a:t>
            </a:r>
          </a:p>
        </p:txBody>
      </p:sp>
    </p:spTree>
    <p:extLst>
      <p:ext uri="{BB962C8B-B14F-4D97-AF65-F5344CB8AC3E}">
        <p14:creationId xmlns:p14="http://schemas.microsoft.com/office/powerpoint/2010/main" val="2305878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8EF153A-A8A2-4474-B96A-EACEC7EAB1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8524"/>
            <a:ext cx="5550877" cy="890954"/>
          </a:xfrm>
        </p:spPr>
        <p:txBody>
          <a:bodyPr anchor="t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sv-SE"/>
              <a:t>Rubrik för två rader</a:t>
            </a:r>
          </a:p>
        </p:txBody>
      </p:sp>
    </p:spTree>
    <p:extLst>
      <p:ext uri="{BB962C8B-B14F-4D97-AF65-F5344CB8AC3E}">
        <p14:creationId xmlns:p14="http://schemas.microsoft.com/office/powerpoint/2010/main" val="1776817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CBB7027-6C47-4C8A-B194-F00C395A67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4598"/>
            <a:ext cx="9829800" cy="663188"/>
          </a:xfrm>
        </p:spPr>
        <p:txBody>
          <a:bodyPr anchor="t" anchorCtr="0"/>
          <a:lstStyle>
            <a:lvl1pPr>
              <a:defRPr sz="5400" b="1"/>
            </a:lvl1pPr>
          </a:lstStyle>
          <a:p>
            <a:r>
              <a:rPr lang="sv-SE"/>
              <a:t>Avsnittstitel</a:t>
            </a:r>
          </a:p>
        </p:txBody>
      </p:sp>
      <p:grpSp>
        <p:nvGrpSpPr>
          <p:cNvPr id="14" name="Bildobjekt 4">
            <a:extLst>
              <a:ext uri="{FF2B5EF4-FFF2-40B4-BE49-F238E27FC236}">
                <a16:creationId xmlns:a16="http://schemas.microsoft.com/office/drawing/2014/main" id="{37E2EF8A-86A5-48AF-B471-BBC1E0E070CE}"/>
              </a:ext>
            </a:extLst>
          </p:cNvPr>
          <p:cNvGrpSpPr/>
          <p:nvPr/>
        </p:nvGrpSpPr>
        <p:grpSpPr>
          <a:xfrm>
            <a:off x="11090075" y="410354"/>
            <a:ext cx="644570" cy="644554"/>
            <a:chOff x="11090075" y="410354"/>
            <a:chExt cx="644570" cy="644554"/>
          </a:xfrm>
          <a:solidFill>
            <a:srgbClr val="264A4A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08829F-18AA-4E29-AAEE-304E54F452DC}"/>
                </a:ext>
              </a:extLst>
            </p:cNvPr>
            <p:cNvSpPr/>
            <p:nvPr/>
          </p:nvSpPr>
          <p:spPr>
            <a:xfrm>
              <a:off x="11311225" y="410354"/>
              <a:ext cx="196349" cy="198508"/>
            </a:xfrm>
            <a:custGeom>
              <a:avLst/>
              <a:gdLst>
                <a:gd name="connsiteX0" fmla="*/ 39795 w 196349"/>
                <a:gd name="connsiteY0" fmla="*/ 179265 h 198508"/>
                <a:gd name="connsiteX1" fmla="*/ 158873 w 196349"/>
                <a:gd name="connsiteY1" fmla="*/ 177800 h 198508"/>
                <a:gd name="connsiteX2" fmla="*/ 186359 w 196349"/>
                <a:gd name="connsiteY2" fmla="*/ 92731 h 198508"/>
                <a:gd name="connsiteX3" fmla="*/ 196349 w 196349"/>
                <a:gd name="connsiteY3" fmla="*/ 84053 h 198508"/>
                <a:gd name="connsiteX4" fmla="*/ 83224 w 196349"/>
                <a:gd name="connsiteY4" fmla="*/ 1174 h 198508"/>
                <a:gd name="connsiteX5" fmla="*/ 0 w 196349"/>
                <a:gd name="connsiteY5" fmla="*/ 86487 h 198508"/>
                <a:gd name="connsiteX6" fmla="*/ 11328 w 196349"/>
                <a:gd name="connsiteY6" fmla="*/ 96006 h 198508"/>
                <a:gd name="connsiteX7" fmla="*/ 39795 w 196349"/>
                <a:gd name="connsiteY7" fmla="*/ 179265 h 19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349" h="198508">
                  <a:moveTo>
                    <a:pt x="39795" y="179265"/>
                  </a:moveTo>
                  <a:cubicBezTo>
                    <a:pt x="75350" y="205456"/>
                    <a:pt x="123973" y="204859"/>
                    <a:pt x="158873" y="177800"/>
                  </a:cubicBezTo>
                  <a:cubicBezTo>
                    <a:pt x="153982" y="146685"/>
                    <a:pt x="164186" y="115101"/>
                    <a:pt x="186359" y="92731"/>
                  </a:cubicBezTo>
                  <a:cubicBezTo>
                    <a:pt x="189494" y="89621"/>
                    <a:pt x="192831" y="86723"/>
                    <a:pt x="196349" y="84053"/>
                  </a:cubicBezTo>
                  <a:cubicBezTo>
                    <a:pt x="187998" y="29928"/>
                    <a:pt x="137350" y="-7178"/>
                    <a:pt x="83224" y="1174"/>
                  </a:cubicBezTo>
                  <a:cubicBezTo>
                    <a:pt x="39581" y="7908"/>
                    <a:pt x="5651" y="42691"/>
                    <a:pt x="0" y="86487"/>
                  </a:cubicBezTo>
                  <a:cubicBezTo>
                    <a:pt x="4005" y="89378"/>
                    <a:pt x="7791" y="92559"/>
                    <a:pt x="11328" y="96006"/>
                  </a:cubicBezTo>
                  <a:cubicBezTo>
                    <a:pt x="33304" y="117787"/>
                    <a:pt x="43835" y="148589"/>
                    <a:pt x="39795" y="179265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C4B139-3D0A-4FA2-9573-1CCBC24D179D}"/>
                </a:ext>
              </a:extLst>
            </p:cNvPr>
            <p:cNvSpPr/>
            <p:nvPr/>
          </p:nvSpPr>
          <p:spPr>
            <a:xfrm>
              <a:off x="11470099" y="473711"/>
              <a:ext cx="197260" cy="197601"/>
            </a:xfrm>
            <a:custGeom>
              <a:avLst/>
              <a:gdLst>
                <a:gd name="connsiteX0" fmla="*/ 0 w 197260"/>
                <a:gd name="connsiteY0" fmla="*/ 114444 h 197601"/>
                <a:gd name="connsiteX1" fmla="*/ 85235 w 197260"/>
                <a:gd name="connsiteY1" fmla="*/ 197601 h 197601"/>
                <a:gd name="connsiteX2" fmla="*/ 178051 w 197260"/>
                <a:gd name="connsiteY2" fmla="*/ 157794 h 197601"/>
                <a:gd name="connsiteX3" fmla="*/ 156748 w 197260"/>
                <a:gd name="connsiteY3" fmla="*/ 19203 h 197601"/>
                <a:gd name="connsiteX4" fmla="*/ 37476 w 197260"/>
                <a:gd name="connsiteY4" fmla="*/ 20697 h 197601"/>
                <a:gd name="connsiteX5" fmla="*/ 0 w 197260"/>
                <a:gd name="connsiteY5" fmla="*/ 114469 h 19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60" h="197601">
                  <a:moveTo>
                    <a:pt x="0" y="114444"/>
                  </a:moveTo>
                  <a:cubicBezTo>
                    <a:pt x="6625" y="158102"/>
                    <a:pt x="41427" y="192056"/>
                    <a:pt x="85235" y="197601"/>
                  </a:cubicBezTo>
                  <a:cubicBezTo>
                    <a:pt x="106401" y="168151"/>
                    <a:pt x="142125" y="152829"/>
                    <a:pt x="178051" y="157794"/>
                  </a:cubicBezTo>
                  <a:cubicBezTo>
                    <a:pt x="210440" y="113641"/>
                    <a:pt x="200902" y="51591"/>
                    <a:pt x="156748" y="19203"/>
                  </a:cubicBezTo>
                  <a:cubicBezTo>
                    <a:pt x="121103" y="-6944"/>
                    <a:pt x="72454" y="-6335"/>
                    <a:pt x="37476" y="20697"/>
                  </a:cubicBezTo>
                  <a:cubicBezTo>
                    <a:pt x="43321" y="56483"/>
                    <a:pt x="28900" y="92569"/>
                    <a:pt x="0" y="114469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AC901FF-FA8B-469D-BD0F-69957B120443}"/>
                </a:ext>
              </a:extLst>
            </p:cNvPr>
            <p:cNvSpPr/>
            <p:nvPr/>
          </p:nvSpPr>
          <p:spPr>
            <a:xfrm>
              <a:off x="11536117" y="631504"/>
              <a:ext cx="198529" cy="196349"/>
            </a:xfrm>
            <a:custGeom>
              <a:avLst/>
              <a:gdLst>
                <a:gd name="connsiteX0" fmla="*/ 198529 w 198529"/>
                <a:gd name="connsiteY0" fmla="*/ 97901 h 196349"/>
                <a:gd name="connsiteX1" fmla="*/ 112033 w 198529"/>
                <a:gd name="connsiteY1" fmla="*/ 0 h 196349"/>
                <a:gd name="connsiteX2" fmla="*/ 19242 w 198529"/>
                <a:gd name="connsiteY2" fmla="*/ 39808 h 196349"/>
                <a:gd name="connsiteX3" fmla="*/ 20707 w 198529"/>
                <a:gd name="connsiteY3" fmla="*/ 158873 h 196349"/>
                <a:gd name="connsiteX4" fmla="*/ 105776 w 198529"/>
                <a:gd name="connsiteY4" fmla="*/ 186359 h 196349"/>
                <a:gd name="connsiteX5" fmla="*/ 114467 w 198529"/>
                <a:gd name="connsiteY5" fmla="*/ 196349 h 196349"/>
                <a:gd name="connsiteX6" fmla="*/ 198529 w 198529"/>
                <a:gd name="connsiteY6" fmla="*/ 97901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29" h="196349">
                  <a:moveTo>
                    <a:pt x="198529" y="97901"/>
                  </a:moveTo>
                  <a:cubicBezTo>
                    <a:pt x="198275" y="48214"/>
                    <a:pt x="161311" y="6374"/>
                    <a:pt x="112033" y="0"/>
                  </a:cubicBezTo>
                  <a:cubicBezTo>
                    <a:pt x="90890" y="29464"/>
                    <a:pt x="55163" y="44791"/>
                    <a:pt x="19242" y="39808"/>
                  </a:cubicBezTo>
                  <a:cubicBezTo>
                    <a:pt x="-6948" y="75359"/>
                    <a:pt x="-6349" y="123977"/>
                    <a:pt x="20707" y="158873"/>
                  </a:cubicBezTo>
                  <a:cubicBezTo>
                    <a:pt x="51821" y="153987"/>
                    <a:pt x="83403" y="164192"/>
                    <a:pt x="105776" y="186359"/>
                  </a:cubicBezTo>
                  <a:cubicBezTo>
                    <a:pt x="108898" y="189487"/>
                    <a:pt x="111801" y="192824"/>
                    <a:pt x="114467" y="196349"/>
                  </a:cubicBezTo>
                  <a:cubicBezTo>
                    <a:pt x="162986" y="188853"/>
                    <a:pt x="198726" y="146996"/>
                    <a:pt x="198529" y="97901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6C7CE55-6303-470A-AD2C-2806FE9B3976}"/>
                </a:ext>
              </a:extLst>
            </p:cNvPr>
            <p:cNvSpPr/>
            <p:nvPr/>
          </p:nvSpPr>
          <p:spPr>
            <a:xfrm>
              <a:off x="11473654" y="790378"/>
              <a:ext cx="197595" cy="197265"/>
            </a:xfrm>
            <a:custGeom>
              <a:avLst/>
              <a:gdLst>
                <a:gd name="connsiteX0" fmla="*/ 83145 w 197595"/>
                <a:gd name="connsiteY0" fmla="*/ 0 h 197265"/>
                <a:gd name="connsiteX1" fmla="*/ 0 w 197595"/>
                <a:gd name="connsiteY1" fmla="*/ 85235 h 197265"/>
                <a:gd name="connsiteX2" fmla="*/ 39795 w 197595"/>
                <a:gd name="connsiteY2" fmla="*/ 178051 h 197265"/>
                <a:gd name="connsiteX3" fmla="*/ 178387 w 197595"/>
                <a:gd name="connsiteY3" fmla="*/ 156761 h 197265"/>
                <a:gd name="connsiteX4" fmla="*/ 176904 w 197595"/>
                <a:gd name="connsiteY4" fmla="*/ 37488 h 197265"/>
                <a:gd name="connsiteX5" fmla="*/ 162174 w 197595"/>
                <a:gd name="connsiteY5" fmla="*/ 38763 h 197265"/>
                <a:gd name="connsiteX6" fmla="*/ 83145 w 197595"/>
                <a:gd name="connsiteY6" fmla="*/ 0 h 1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595" h="197265">
                  <a:moveTo>
                    <a:pt x="83145" y="0"/>
                  </a:moveTo>
                  <a:cubicBezTo>
                    <a:pt x="39488" y="6621"/>
                    <a:pt x="5537" y="41427"/>
                    <a:pt x="0" y="85235"/>
                  </a:cubicBezTo>
                  <a:cubicBezTo>
                    <a:pt x="29439" y="106409"/>
                    <a:pt x="44754" y="142128"/>
                    <a:pt x="39795" y="178051"/>
                  </a:cubicBezTo>
                  <a:cubicBezTo>
                    <a:pt x="83945" y="210442"/>
                    <a:pt x="145996" y="200911"/>
                    <a:pt x="178387" y="156761"/>
                  </a:cubicBezTo>
                  <a:cubicBezTo>
                    <a:pt x="204537" y="121117"/>
                    <a:pt x="203932" y="72469"/>
                    <a:pt x="176904" y="37488"/>
                  </a:cubicBezTo>
                  <a:cubicBezTo>
                    <a:pt x="172033" y="38276"/>
                    <a:pt x="167109" y="38702"/>
                    <a:pt x="162174" y="38763"/>
                  </a:cubicBezTo>
                  <a:cubicBezTo>
                    <a:pt x="131222" y="38896"/>
                    <a:pt x="101986" y="24556"/>
                    <a:pt x="83145" y="0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C88E7EE-5397-47AB-AD78-A191993A2765}"/>
                </a:ext>
              </a:extLst>
            </p:cNvPr>
            <p:cNvSpPr/>
            <p:nvPr/>
          </p:nvSpPr>
          <p:spPr>
            <a:xfrm>
              <a:off x="11317100" y="856369"/>
              <a:ext cx="196349" cy="198539"/>
            </a:xfrm>
            <a:custGeom>
              <a:avLst/>
              <a:gdLst>
                <a:gd name="connsiteX0" fmla="*/ 156554 w 196349"/>
                <a:gd name="connsiteY0" fmla="*/ 19243 h 198539"/>
                <a:gd name="connsiteX1" fmla="*/ 37476 w 196349"/>
                <a:gd name="connsiteY1" fmla="*/ 20709 h 198539"/>
                <a:gd name="connsiteX2" fmla="*/ 0 w 196349"/>
                <a:gd name="connsiteY2" fmla="*/ 114481 h 198539"/>
                <a:gd name="connsiteX3" fmla="*/ 113120 w 196349"/>
                <a:gd name="connsiteY3" fmla="*/ 197367 h 198539"/>
                <a:gd name="connsiteX4" fmla="*/ 196349 w 196349"/>
                <a:gd name="connsiteY4" fmla="*/ 112060 h 198539"/>
                <a:gd name="connsiteX5" fmla="*/ 185021 w 196349"/>
                <a:gd name="connsiteY5" fmla="*/ 102541 h 198539"/>
                <a:gd name="connsiteX6" fmla="*/ 156554 w 196349"/>
                <a:gd name="connsiteY6" fmla="*/ 19243 h 19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9" h="198539">
                  <a:moveTo>
                    <a:pt x="156554" y="19243"/>
                  </a:moveTo>
                  <a:cubicBezTo>
                    <a:pt x="120999" y="-6948"/>
                    <a:pt x="72376" y="-6350"/>
                    <a:pt x="37476" y="20709"/>
                  </a:cubicBezTo>
                  <a:cubicBezTo>
                    <a:pt x="43332" y="56496"/>
                    <a:pt x="28909" y="92588"/>
                    <a:pt x="0" y="114481"/>
                  </a:cubicBezTo>
                  <a:cubicBezTo>
                    <a:pt x="8349" y="168606"/>
                    <a:pt x="58994" y="205716"/>
                    <a:pt x="113120" y="197367"/>
                  </a:cubicBezTo>
                  <a:cubicBezTo>
                    <a:pt x="156763" y="190635"/>
                    <a:pt x="190695" y="155856"/>
                    <a:pt x="196349" y="112060"/>
                  </a:cubicBezTo>
                  <a:cubicBezTo>
                    <a:pt x="192344" y="109168"/>
                    <a:pt x="188558" y="105988"/>
                    <a:pt x="185021" y="102541"/>
                  </a:cubicBezTo>
                  <a:cubicBezTo>
                    <a:pt x="163034" y="80751"/>
                    <a:pt x="152502" y="49932"/>
                    <a:pt x="156554" y="19243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EDB065-3B69-477D-A96A-43714FD673F2}"/>
                </a:ext>
              </a:extLst>
            </p:cNvPr>
            <p:cNvSpPr/>
            <p:nvPr/>
          </p:nvSpPr>
          <p:spPr>
            <a:xfrm>
              <a:off x="11157352" y="793933"/>
              <a:ext cx="197223" cy="197572"/>
            </a:xfrm>
            <a:custGeom>
              <a:avLst/>
              <a:gdLst>
                <a:gd name="connsiteX0" fmla="*/ 197223 w 197223"/>
                <a:gd name="connsiteY0" fmla="*/ 83145 h 197572"/>
                <a:gd name="connsiteX1" fmla="*/ 111989 w 197223"/>
                <a:gd name="connsiteY1" fmla="*/ 0 h 197572"/>
                <a:gd name="connsiteX2" fmla="*/ 19185 w 197223"/>
                <a:gd name="connsiteY2" fmla="*/ 39795 h 197572"/>
                <a:gd name="connsiteX3" fmla="*/ 40554 w 197223"/>
                <a:gd name="connsiteY3" fmla="*/ 178394 h 197572"/>
                <a:gd name="connsiteX4" fmla="*/ 159747 w 197223"/>
                <a:gd name="connsiteY4" fmla="*/ 176917 h 197572"/>
                <a:gd name="connsiteX5" fmla="*/ 197223 w 197223"/>
                <a:gd name="connsiteY5" fmla="*/ 83145 h 19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23" h="197572">
                  <a:moveTo>
                    <a:pt x="197223" y="83145"/>
                  </a:moveTo>
                  <a:cubicBezTo>
                    <a:pt x="190602" y="39488"/>
                    <a:pt x="155796" y="5537"/>
                    <a:pt x="111989" y="0"/>
                  </a:cubicBezTo>
                  <a:cubicBezTo>
                    <a:pt x="90817" y="29435"/>
                    <a:pt x="55103" y="44749"/>
                    <a:pt x="19185" y="39795"/>
                  </a:cubicBezTo>
                  <a:cubicBezTo>
                    <a:pt x="-13187" y="83969"/>
                    <a:pt x="-3620" y="146021"/>
                    <a:pt x="40554" y="178394"/>
                  </a:cubicBezTo>
                  <a:cubicBezTo>
                    <a:pt x="76180" y="204502"/>
                    <a:pt x="124780" y="203900"/>
                    <a:pt x="159747" y="176917"/>
                  </a:cubicBezTo>
                  <a:cubicBezTo>
                    <a:pt x="153903" y="141131"/>
                    <a:pt x="168323" y="105045"/>
                    <a:pt x="197223" y="83145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EDAB0A6-4C53-4B4F-A853-FED03D032EAE}"/>
                </a:ext>
              </a:extLst>
            </p:cNvPr>
            <p:cNvSpPr/>
            <p:nvPr/>
          </p:nvSpPr>
          <p:spPr>
            <a:xfrm>
              <a:off x="11090075" y="637379"/>
              <a:ext cx="198508" cy="196349"/>
            </a:xfrm>
            <a:custGeom>
              <a:avLst/>
              <a:gdLst>
                <a:gd name="connsiteX0" fmla="*/ 179265 w 198508"/>
                <a:gd name="connsiteY0" fmla="*/ 156554 h 196349"/>
                <a:gd name="connsiteX1" fmla="*/ 177800 w 198508"/>
                <a:gd name="connsiteY1" fmla="*/ 37476 h 196349"/>
                <a:gd name="connsiteX2" fmla="*/ 92731 w 198508"/>
                <a:gd name="connsiteY2" fmla="*/ 10003 h 196349"/>
                <a:gd name="connsiteX3" fmla="*/ 84053 w 198508"/>
                <a:gd name="connsiteY3" fmla="*/ 0 h 196349"/>
                <a:gd name="connsiteX4" fmla="*/ 1174 w 198508"/>
                <a:gd name="connsiteY4" fmla="*/ 113125 h 196349"/>
                <a:gd name="connsiteX5" fmla="*/ 86487 w 198508"/>
                <a:gd name="connsiteY5" fmla="*/ 196349 h 196349"/>
                <a:gd name="connsiteX6" fmla="*/ 96006 w 198508"/>
                <a:gd name="connsiteY6" fmla="*/ 185021 h 196349"/>
                <a:gd name="connsiteX7" fmla="*/ 179265 w 198508"/>
                <a:gd name="connsiteY7" fmla="*/ 156554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508" h="196349">
                  <a:moveTo>
                    <a:pt x="179265" y="156554"/>
                  </a:moveTo>
                  <a:cubicBezTo>
                    <a:pt x="205456" y="120999"/>
                    <a:pt x="204859" y="72376"/>
                    <a:pt x="177800" y="37476"/>
                  </a:cubicBezTo>
                  <a:cubicBezTo>
                    <a:pt x="146688" y="42369"/>
                    <a:pt x="115104" y="32170"/>
                    <a:pt x="92731" y="10003"/>
                  </a:cubicBezTo>
                  <a:cubicBezTo>
                    <a:pt x="89621" y="6864"/>
                    <a:pt x="86722" y="3522"/>
                    <a:pt x="84053" y="0"/>
                  </a:cubicBezTo>
                  <a:cubicBezTo>
                    <a:pt x="29928" y="8351"/>
                    <a:pt x="-7178" y="58999"/>
                    <a:pt x="1174" y="113125"/>
                  </a:cubicBezTo>
                  <a:cubicBezTo>
                    <a:pt x="7908" y="156768"/>
                    <a:pt x="42691" y="190698"/>
                    <a:pt x="86487" y="196349"/>
                  </a:cubicBezTo>
                  <a:cubicBezTo>
                    <a:pt x="89378" y="192344"/>
                    <a:pt x="92559" y="188558"/>
                    <a:pt x="96006" y="185021"/>
                  </a:cubicBezTo>
                  <a:cubicBezTo>
                    <a:pt x="117787" y="163045"/>
                    <a:pt x="148589" y="152514"/>
                    <a:pt x="179265" y="156554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604E1B3-9E8B-4902-AE07-4B5E8131D28B}"/>
                </a:ext>
              </a:extLst>
            </p:cNvPr>
            <p:cNvSpPr/>
            <p:nvPr/>
          </p:nvSpPr>
          <p:spPr>
            <a:xfrm>
              <a:off x="11153507" y="477674"/>
              <a:ext cx="197513" cy="197180"/>
            </a:xfrm>
            <a:custGeom>
              <a:avLst/>
              <a:gdLst>
                <a:gd name="connsiteX0" fmla="*/ 114369 w 197513"/>
                <a:gd name="connsiteY0" fmla="*/ 197180 h 197180"/>
                <a:gd name="connsiteX1" fmla="*/ 197513 w 197513"/>
                <a:gd name="connsiteY1" fmla="*/ 111946 h 197180"/>
                <a:gd name="connsiteX2" fmla="*/ 157719 w 197513"/>
                <a:gd name="connsiteY2" fmla="*/ 19142 h 197180"/>
                <a:gd name="connsiteX3" fmla="*/ 19136 w 197513"/>
                <a:gd name="connsiteY3" fmla="*/ 40612 h 197180"/>
                <a:gd name="connsiteX4" fmla="*/ 20622 w 197513"/>
                <a:gd name="connsiteY4" fmla="*/ 159705 h 197180"/>
                <a:gd name="connsiteX5" fmla="*/ 114394 w 197513"/>
                <a:gd name="connsiteY5" fmla="*/ 197180 h 19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513" h="197180">
                  <a:moveTo>
                    <a:pt x="114369" y="197180"/>
                  </a:moveTo>
                  <a:cubicBezTo>
                    <a:pt x="158026" y="190559"/>
                    <a:pt x="191977" y="155753"/>
                    <a:pt x="197513" y="111946"/>
                  </a:cubicBezTo>
                  <a:cubicBezTo>
                    <a:pt x="168078" y="90774"/>
                    <a:pt x="152764" y="55061"/>
                    <a:pt x="157719" y="19142"/>
                  </a:cubicBezTo>
                  <a:cubicBezTo>
                    <a:pt x="113521" y="-13198"/>
                    <a:pt x="51475" y="-3585"/>
                    <a:pt x="19136" y="40612"/>
                  </a:cubicBezTo>
                  <a:cubicBezTo>
                    <a:pt x="-6919" y="76220"/>
                    <a:pt x="-6313" y="124758"/>
                    <a:pt x="20622" y="159705"/>
                  </a:cubicBezTo>
                  <a:cubicBezTo>
                    <a:pt x="56408" y="153860"/>
                    <a:pt x="92494" y="168280"/>
                    <a:pt x="114394" y="197180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411620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sida - vänsterstäl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D596A89-12D3-4684-A383-E14AA8161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4422605-FE61-4CDB-ABFF-719D2E3FDE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2950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7BA672-CB4E-4C09-A9A5-C5188FAC780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5644" y="2494800"/>
            <a:ext cx="5599074" cy="131112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/>
              <a:t>Kapitelrubrik på en eller två rader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6C12B1-FAC5-408C-938E-5A34ADEC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F2A56-066C-474D-9C57-F10EE75E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080D49-24A8-48AD-B084-47F2DB775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4E603FF1-A2AA-4DFA-A81C-5651790701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5645" y="3804757"/>
            <a:ext cx="5599074" cy="64590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654C601-3316-4300-8504-A56E141014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9" t="28708"/>
          <a:stretch/>
        </p:blipFill>
        <p:spPr>
          <a:xfrm>
            <a:off x="0" y="0"/>
            <a:ext cx="4121077" cy="34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7BA672-CB4E-4C09-A9A5-C5188FAC780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16000" y="2433976"/>
            <a:ext cx="5760000" cy="1311128"/>
          </a:xfr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sv-SE"/>
              <a:t>Rubrik på en eller </a:t>
            </a:r>
            <a:br>
              <a:rPr lang="sv-SE"/>
            </a:br>
            <a:r>
              <a:rPr lang="sv-SE"/>
              <a:t>två rader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6C12B1-FAC5-408C-938E-5A34ADEC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F2A56-066C-474D-9C57-F10EE75E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080D49-24A8-48AD-B084-47F2DB775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FF31AE7-D880-407A-9C88-13783A4EC040}"/>
              </a:ext>
            </a:extLst>
          </p:cNvPr>
          <p:cNvSpPr/>
          <p:nvPr/>
        </p:nvSpPr>
        <p:spPr>
          <a:xfrm>
            <a:off x="1" y="0"/>
            <a:ext cx="3455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8078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735114-FF72-44A1-A510-3F846FC92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96809" y="972000"/>
            <a:ext cx="7200000" cy="1325563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sv-SE"/>
              <a:t>Rubrik på en eller två rader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8FA8A6-E8AD-49AE-8A02-8E0135A4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128B042-CD46-459F-B15F-9CD51445A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12B9B4-3EFB-4D25-A6FF-2C335D0EA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2074D27-2532-4EB4-AA8D-F347C8462D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809" y="2482850"/>
            <a:ext cx="7200000" cy="3240000"/>
          </a:xfrm>
        </p:spPr>
        <p:txBody>
          <a:bodyPr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E3DB552-76B5-45DA-A7BF-518537E75530}"/>
              </a:ext>
            </a:extLst>
          </p:cNvPr>
          <p:cNvSpPr/>
          <p:nvPr/>
        </p:nvSpPr>
        <p:spPr>
          <a:xfrm>
            <a:off x="1" y="0"/>
            <a:ext cx="3455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361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En 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5948AE-B8A7-4000-B08D-FD08594BF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3496" y="972000"/>
            <a:ext cx="8640000" cy="1325563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sv-SE"/>
              <a:t>Rubrik på en rad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92B27C-79B3-42A9-ADBC-D4CB29DF52F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773496" y="2484000"/>
            <a:ext cx="4140000" cy="3240000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600"/>
            </a:lvl3pPr>
          </a:lstStyle>
          <a:p>
            <a:pPr lvl="0"/>
            <a:r>
              <a:rPr lang="sv-SE"/>
              <a:t>Lägg till innehåll eller skriv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BFD846-89A8-413D-9B4E-79A0C28682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3496" y="2484000"/>
            <a:ext cx="4140000" cy="3240000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600"/>
            </a:lvl3pPr>
          </a:lstStyle>
          <a:p>
            <a:pPr lvl="0"/>
            <a:r>
              <a:rPr lang="sv-SE"/>
              <a:t>Lägg till innehåll eller skriv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4278D66-6239-4120-87FD-AF687B658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D86113-5BDD-4567-921A-D416519C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40086D-4C59-4640-B415-83D1F560F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C430EC2-426A-4AEF-9877-11E250564623}"/>
              </a:ext>
            </a:extLst>
          </p:cNvPr>
          <p:cNvSpPr/>
          <p:nvPr/>
        </p:nvSpPr>
        <p:spPr>
          <a:xfrm>
            <a:off x="1" y="0"/>
            <a:ext cx="3455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1374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rubrik och två under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82DF18E-7E8D-4A71-890C-3CFB232770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76809" y="1477692"/>
            <a:ext cx="414000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Rubrik på en eller två rader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46B3D42-77C7-4FA8-AA30-92017FA612D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6809" y="1481733"/>
            <a:ext cx="414000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Rubrik på en eller två rader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CDCC492-7BCC-4ED9-B2C6-C005B30C5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2A9FDD7-8709-4118-8A52-E0DB7693F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AC5545E-7744-463D-8795-8ACFFF917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D01EF920-89B6-43FE-BC82-D3F3F4E24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6809" y="585044"/>
            <a:ext cx="8640000" cy="710252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sv-SE"/>
              <a:t>Rubrik på en rad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D4D9B012-53D8-4F15-8B22-2FDE176255A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1776809" y="2484000"/>
            <a:ext cx="4140000" cy="3240000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600"/>
            </a:lvl3pPr>
          </a:lstStyle>
          <a:p>
            <a:pPr lvl="0"/>
            <a:r>
              <a:rPr lang="sv-SE"/>
              <a:t>Lägg till innehåll eller skriv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C670D3A9-CE21-4ECA-B331-6CD15F9616B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6809" y="2484000"/>
            <a:ext cx="4140000" cy="3240000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600"/>
            </a:lvl3pPr>
          </a:lstStyle>
          <a:p>
            <a:pPr lvl="0"/>
            <a:r>
              <a:rPr lang="sv-SE"/>
              <a:t>Lägg till innehåll eller skriv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7F6ACE35-4E6C-49D8-A224-4BBC04C46960}"/>
              </a:ext>
            </a:extLst>
          </p:cNvPr>
          <p:cNvSpPr/>
          <p:nvPr/>
        </p:nvSpPr>
        <p:spPr>
          <a:xfrm>
            <a:off x="1" y="0"/>
            <a:ext cx="3455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433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5948AE-B8A7-4000-B08D-FD08594BF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3175" y="972000"/>
            <a:ext cx="4140000" cy="1325563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sv-SE"/>
              <a:t>Rubrik på en eller två rader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BFD846-89A8-413D-9B4E-79A0C28682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003175" y="2484000"/>
            <a:ext cx="4140000" cy="3240000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600"/>
            </a:lvl3pPr>
          </a:lstStyle>
          <a:p>
            <a:pPr lvl="0"/>
            <a:r>
              <a:rPr lang="sv-SE"/>
              <a:t>Lägg till innehåll eller skriv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4278D66-6239-4120-87FD-AF687B658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D86113-5BDD-4567-921A-D416519C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80E395B5-3017-4735-BEE7-B3DEC703BA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5601" y="0"/>
            <a:ext cx="5750400" cy="6858000"/>
          </a:xfrm>
        </p:spPr>
        <p:txBody>
          <a:bodyPr tIns="0" bIns="180000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sv-SE"/>
              <a:t>Klicka på ikonen för att </a:t>
            </a:r>
            <a:br>
              <a:rPr lang="sv-SE"/>
            </a:br>
            <a:r>
              <a:rPr lang="sv-SE"/>
              <a:t>lägga till en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0831E66-BE42-4C10-8590-C12E77B62EBA}"/>
              </a:ext>
            </a:extLst>
          </p:cNvPr>
          <p:cNvSpPr/>
          <p:nvPr/>
        </p:nvSpPr>
        <p:spPr>
          <a:xfrm>
            <a:off x="1" y="0"/>
            <a:ext cx="3455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057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och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437C3FB-B590-43F3-8686-17D11169DEC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5601" y="0"/>
            <a:ext cx="11846400" cy="6858000"/>
          </a:xfrm>
        </p:spPr>
        <p:txBody>
          <a:bodyPr tIns="0" bIns="180000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sv-SE"/>
              <a:t>Klicka på ikonen för att </a:t>
            </a:r>
            <a:br>
              <a:rPr lang="sv-SE"/>
            </a:br>
            <a:r>
              <a:rPr lang="sv-SE"/>
              <a:t>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0C0FFDE-20E1-4E05-AD5B-876993A1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C658C64-0CC7-478A-AC17-30210252F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D27019-FF78-4832-9008-F432E9C3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18C7873-AD9A-4598-BEE2-3ED782562B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465" y="617055"/>
            <a:ext cx="5495070" cy="1325563"/>
          </a:xfrm>
        </p:spPr>
        <p:txBody>
          <a:bodyPr anchor="b" anchorCtr="0">
            <a:noAutofit/>
          </a:bodyPr>
          <a:lstStyle>
            <a:lvl1pPr>
              <a:defRPr sz="2800"/>
            </a:lvl1pPr>
          </a:lstStyle>
          <a:p>
            <a:r>
              <a:rPr lang="sv-SE"/>
              <a:t>Rubrik i svart/vit/blå placeras fritt på bilden där den passar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BBAB7C4-34CF-4F5D-8C3D-27B38F9E8CF0}"/>
              </a:ext>
            </a:extLst>
          </p:cNvPr>
          <p:cNvSpPr/>
          <p:nvPr/>
        </p:nvSpPr>
        <p:spPr>
          <a:xfrm>
            <a:off x="1" y="0"/>
            <a:ext cx="3455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3801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örr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7055415-C399-4877-B646-A2D63B23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F62413D-730B-4EBD-B9C6-E6B147E9D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3D275AC-7ABB-49A4-BADA-267D495A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41C9948-CE84-42C5-B2F5-861912055175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1800000" y="1134737"/>
            <a:ext cx="8640000" cy="4589261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sv-SE"/>
              <a:t>Innehåll med grafik som t ex tabell eller diagram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BC50C73-2857-465E-A01E-727A200B1112}"/>
              </a:ext>
            </a:extLst>
          </p:cNvPr>
          <p:cNvSpPr/>
          <p:nvPr/>
        </p:nvSpPr>
        <p:spPr>
          <a:xfrm>
            <a:off x="1" y="0"/>
            <a:ext cx="3455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3997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18CA09C7-587A-4657-81D5-AC0FD131658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824" y="6055200"/>
            <a:ext cx="1665480" cy="482611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234B26A-6B2B-4C95-8A12-DEAF372AB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DDE046B-4018-48D7-8D73-CC8D08898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90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471CCF-095F-468D-ADFF-411F91FB9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4838" y="6384966"/>
            <a:ext cx="1021520" cy="15284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6661A35B-5759-402D-A031-2298209AB0E2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D2D835D-2058-46B0-B2A7-6BEB4597C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6358" y="6383923"/>
            <a:ext cx="3751641" cy="15493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D76D85-745A-4E90-8EF1-A95FE2D46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47999" y="6383923"/>
            <a:ext cx="1296002" cy="15388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855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  <p:sldLayoutId id="2147483715" r:id="rId13"/>
    <p:sldLayoutId id="2147483717" r:id="rId14"/>
    <p:sldLayoutId id="2147483828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100000"/>
        </a:lnSpc>
        <a:spcBef>
          <a:spcPts val="800"/>
        </a:spcBef>
        <a:buSzPct val="70000"/>
        <a:buFont typeface="Courier New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tramavarmland@regionvarmland.se" TargetMode="External"/><Relationship Id="rId2" Type="http://schemas.openxmlformats.org/officeDocument/2006/relationships/hyperlink" Target="https://www.folkhalsomyndigheten.se/antibiotikasmart-sverige/bli-antibiotikasmart/sjukhus/uppfoljning-av-kriterier-sjukhu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gionvarmland.se/vardgivarwebben/vard-och-behandling/strama-varmland/kriterier-for-antibiotikasmart-klini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A990C8-E9E9-46DD-967B-9AF0727641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2493628"/>
            <a:ext cx="7877432" cy="1311128"/>
          </a:xfrm>
        </p:spPr>
        <p:txBody>
          <a:bodyPr/>
          <a:lstStyle/>
          <a:p>
            <a:r>
              <a:rPr lang="sv-SE" dirty="0"/>
              <a:t>Självdeklaration för antibiotikasmart klinik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57E94A7-75EC-44CE-9410-C23957DC3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1295" y="3928581"/>
            <a:ext cx="6433376" cy="1074671"/>
          </a:xfrm>
        </p:spPr>
        <p:txBody>
          <a:bodyPr/>
          <a:lstStyle/>
          <a:p>
            <a:r>
              <a:rPr lang="sv-SE" sz="2400" dirty="0"/>
              <a:t>Verksamhet: </a:t>
            </a:r>
          </a:p>
          <a:p>
            <a:r>
              <a:rPr lang="sv-SE" sz="2400" dirty="0"/>
              <a:t>Kontaktperson: 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233955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3CF4379C-35D9-791B-F384-460F4C98B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4685" y="648991"/>
            <a:ext cx="5599074" cy="1311128"/>
          </a:xfrm>
        </p:spPr>
        <p:txBody>
          <a:bodyPr/>
          <a:lstStyle/>
          <a:p>
            <a:r>
              <a:rPr lang="sv-SE"/>
              <a:t>Gör så här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3666ED6F-0F84-0184-043B-E4C8B02A3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1350" y="1960119"/>
            <a:ext cx="9010650" cy="4572148"/>
          </a:xfrm>
        </p:spPr>
        <p:txBody>
          <a:bodyPr/>
          <a:lstStyle/>
          <a:p>
            <a:pPr marL="0" indent="0">
              <a:buNone/>
            </a:pPr>
            <a:br>
              <a:rPr lang="sv-SE" dirty="0">
                <a:hlinkClick r:id="rId2"/>
              </a:rPr>
            </a:br>
            <a:r>
              <a:rPr lang="sv-SE" b="1" dirty="0"/>
              <a:t>Fyll i information i textrutan på varje sida </a:t>
            </a:r>
            <a:br>
              <a:rPr lang="sv-SE" b="1" dirty="0"/>
            </a:br>
            <a:r>
              <a:rPr lang="sv-SE" dirty="0"/>
              <a:t>Det finns en sida för varje kriterium nedan. Ni väljer själva omfattningen av det ni fyller i. Det viktigaste är en översiktlig beskrivning av ert arbete.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b="1" dirty="0"/>
              <a:t>Mejla filen till </a:t>
            </a:r>
            <a:r>
              <a:rPr lang="sv-SE" b="1" dirty="0">
                <a:hlinkClick r:id="rId3"/>
              </a:rPr>
              <a:t>stramavarmland@regionvarmland.se</a:t>
            </a:r>
            <a:r>
              <a:rPr lang="sv-SE" b="1" dirty="0"/>
              <a:t> senast 1 nov  </a:t>
            </a:r>
            <a:endParaRPr lang="sv-SE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Medverka i inspirationseftermiddag den 16 nov </a:t>
            </a:r>
            <a:r>
              <a:rPr lang="sv-SE" b="1" dirty="0" err="1"/>
              <a:t>kl</a:t>
            </a:r>
            <a:r>
              <a:rPr lang="sv-SE" b="1" dirty="0"/>
              <a:t> 13-15</a:t>
            </a:r>
          </a:p>
          <a:p>
            <a:pPr marL="0" indent="0">
              <a:buNone/>
            </a:pPr>
            <a:r>
              <a:rPr lang="sv-SE" dirty="0"/>
              <a:t>De kliniker som uppfyller kriterierna kommer att uppmärksammas på en inspirationseftermiddag under </a:t>
            </a:r>
            <a:r>
              <a:rPr lang="sv-SE" dirty="0" err="1"/>
              <a:t>världsantibiotikaveckan</a:t>
            </a:r>
            <a:r>
              <a:rPr lang="sv-SE" dirty="0"/>
              <a:t> i Regionens hus. Medverka och sprid goda exempel genom att berätta om ert arbete.  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Komplettering och stöd</a:t>
            </a:r>
          </a:p>
          <a:p>
            <a:pPr marL="0" indent="0">
              <a:buNone/>
            </a:pPr>
            <a:r>
              <a:rPr lang="sv-SE" i="1" dirty="0"/>
              <a:t>Kontakta oss vid behov av komplettering och stöd för att uppfylla kriterierna. </a:t>
            </a:r>
          </a:p>
          <a:p>
            <a:pPr marL="0" indent="0">
              <a:buNone/>
            </a:pPr>
            <a:r>
              <a:rPr lang="sv-SE" i="1" dirty="0"/>
              <a:t>Strama Värmland, Smittskydd Värmland, Patientsäkerhetsenheten, Kommunikationsavdelningen</a:t>
            </a:r>
          </a:p>
          <a:p>
            <a:r>
              <a:rPr lang="sv-SE" dirty="0"/>
              <a:t>	</a:t>
            </a:r>
            <a:br>
              <a:rPr lang="sv-SE" dirty="0"/>
            </a:br>
            <a:endParaRPr lang="sv-SE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6CB0995F-2489-DB69-84AB-0AB1B8ECF1B3}"/>
              </a:ext>
            </a:extLst>
          </p:cNvPr>
          <p:cNvSpPr/>
          <p:nvPr/>
        </p:nvSpPr>
        <p:spPr>
          <a:xfrm>
            <a:off x="7715250" y="486305"/>
            <a:ext cx="3765550" cy="9995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Sista datum 1/11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6604080-7AA0-2DF7-B08E-CCC04522371A}"/>
              </a:ext>
            </a:extLst>
          </p:cNvPr>
          <p:cNvSpPr txBox="1"/>
          <p:nvPr/>
        </p:nvSpPr>
        <p:spPr>
          <a:xfrm>
            <a:off x="609600" y="4917440"/>
            <a:ext cx="239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hlinkClick r:id="rId4"/>
              </a:rPr>
              <a:t>Läs mer på Strama Värmlands hemsida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9494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33FF53F6-C8B9-97C6-3C0B-864B4F8DFE41}"/>
              </a:ext>
            </a:extLst>
          </p:cNvPr>
          <p:cNvGrpSpPr/>
          <p:nvPr/>
        </p:nvGrpSpPr>
        <p:grpSpPr>
          <a:xfrm>
            <a:off x="7808046" y="1999278"/>
            <a:ext cx="3383112" cy="2508020"/>
            <a:chOff x="6537325" y="1417638"/>
            <a:chExt cx="5810973" cy="4319335"/>
          </a:xfrm>
        </p:grpSpPr>
        <p:pic>
          <p:nvPicPr>
            <p:cNvPr id="5" name="Platshållare för bild 4" descr="En bild som visar tecknad serie, text, design, illustration&#10;&#10;Automatiskt genererad beskrivning">
              <a:extLst>
                <a:ext uri="{FF2B5EF4-FFF2-40B4-BE49-F238E27FC236}">
                  <a16:creationId xmlns:a16="http://schemas.microsoft.com/office/drawing/2014/main" id="{8CF1C12D-FA31-C7EF-22D2-768D9788FF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2" r="3682" b="-2"/>
            <a:stretch>
              <a:fillRect/>
            </a:stretch>
          </p:blipFill>
          <p:spPr>
            <a:xfrm>
              <a:off x="6537325" y="1417638"/>
              <a:ext cx="5138963" cy="4319335"/>
            </a:xfrm>
            <a:prstGeom prst="rect">
              <a:avLst/>
            </a:prstGeom>
            <a:noFill/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625B1A65-8A90-6C74-A807-37D33A41F03A}"/>
                </a:ext>
              </a:extLst>
            </p:cNvPr>
            <p:cNvSpPr txBox="1"/>
            <p:nvPr/>
          </p:nvSpPr>
          <p:spPr>
            <a:xfrm rot="19781171">
              <a:off x="9209874" y="4606060"/>
              <a:ext cx="3138424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v-SE" sz="9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©Antibiotikasmart Sverige</a:t>
              </a:r>
              <a:endParaRPr lang="sv-SE" sz="900"/>
            </a:p>
          </p:txBody>
        </p:sp>
      </p:grpSp>
      <p:sp>
        <p:nvSpPr>
          <p:cNvPr id="3" name="Rubrik 1">
            <a:extLst>
              <a:ext uri="{FF2B5EF4-FFF2-40B4-BE49-F238E27FC236}">
                <a16:creationId xmlns:a16="http://schemas.microsoft.com/office/drawing/2014/main" id="{7EFF3DF4-8F13-1126-D355-3ABD60071FF6}"/>
              </a:ext>
            </a:extLst>
          </p:cNvPr>
          <p:cNvSpPr txBox="1">
            <a:spLocks/>
          </p:cNvSpPr>
          <p:nvPr/>
        </p:nvSpPr>
        <p:spPr>
          <a:xfrm>
            <a:off x="1000125" y="48993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På en antibiotikasmart klinik…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C42C612-E023-52FB-FA0E-280C76A8B734}"/>
              </a:ext>
            </a:extLst>
          </p:cNvPr>
          <p:cNvSpPr txBox="1">
            <a:spLocks/>
          </p:cNvSpPr>
          <p:nvPr/>
        </p:nvSpPr>
        <p:spPr>
          <a:xfrm>
            <a:off x="1300312" y="1632933"/>
            <a:ext cx="6507735" cy="3592134"/>
          </a:xfrm>
          <a:prstGeom prst="rect">
            <a:avLst/>
          </a:prstGeom>
        </p:spPr>
        <p:txBody>
          <a:bodyPr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SzPct val="70000"/>
              <a:buFont typeface="Courier New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…</a:t>
            </a:r>
            <a:r>
              <a:rPr lang="sv-SE" sz="2000" dirty="0"/>
              <a:t>tar vi alla ansvar för att använda antibiotika ansvarsfullt och minska vårdrelaterade infektioner 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39ECF17-0888-582D-D033-AF18F0F3C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393" y="2526168"/>
            <a:ext cx="5406062" cy="3820911"/>
          </a:xfrm>
          <a:prstGeom prst="rect">
            <a:avLst/>
          </a:prstGeom>
          <a:solidFill>
            <a:srgbClr val="FFFBF3"/>
          </a:solidFill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9529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5E2ED72-3975-6C70-CE72-31ADB6CE68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81" y="2983832"/>
            <a:ext cx="3756362" cy="277398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1F5C5F2-0D8E-E77C-ADCA-3AEC85AB81E7}"/>
              </a:ext>
            </a:extLst>
          </p:cNvPr>
          <p:cNvSpPr txBox="1"/>
          <p:nvPr/>
        </p:nvSpPr>
        <p:spPr>
          <a:xfrm>
            <a:off x="671518" y="1404985"/>
            <a:ext cx="67909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Uppföljning av kriterium 1</a:t>
            </a:r>
          </a:p>
          <a:p>
            <a:r>
              <a:rPr lang="sv-SE" sz="1600" dirty="0"/>
              <a:t>Beskriv översiktligt hur ni arbetar med detta:</a:t>
            </a:r>
            <a:endParaRPr lang="sv-SE" sz="1400" dirty="0"/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9EBAE276-0D64-524E-FA44-6E91F9EEDF52}"/>
              </a:ext>
            </a:extLst>
          </p:cNvPr>
          <p:cNvSpPr txBox="1">
            <a:spLocks/>
          </p:cNvSpPr>
          <p:nvPr/>
        </p:nvSpPr>
        <p:spPr>
          <a:xfrm>
            <a:off x="671518" y="515404"/>
            <a:ext cx="9721080" cy="584775"/>
          </a:xfrm>
          <a:prstGeom prst="rect">
            <a:avLst/>
          </a:prstGeom>
          <a:solidFill>
            <a:srgbClr val="EFF6DF"/>
          </a:solidFill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20725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</a:rPr>
              <a:t>Kriterium 1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sz="1800" dirty="0">
                <a:solidFill>
                  <a:schemeClr val="tx1"/>
                </a:solidFill>
              </a:rPr>
              <a:t>Regelbundna mätningar av följsamhet till basala hygien- och klädregler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4C5A82B-C926-5709-3061-9BF3E5A4B33B}"/>
              </a:ext>
            </a:extLst>
          </p:cNvPr>
          <p:cNvSpPr txBox="1"/>
          <p:nvPr/>
        </p:nvSpPr>
        <p:spPr>
          <a:xfrm>
            <a:off x="748520" y="4588270"/>
            <a:ext cx="67909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Personer inom verksamheten som arbetat med detta: </a:t>
            </a:r>
          </a:p>
          <a:p>
            <a:r>
              <a:rPr lang="sv-SE" sz="1600" dirty="0"/>
              <a:t>Fyll i… </a:t>
            </a:r>
          </a:p>
        </p:txBody>
      </p:sp>
    </p:spTree>
    <p:extLst>
      <p:ext uri="{BB962C8B-B14F-4D97-AF65-F5344CB8AC3E}">
        <p14:creationId xmlns:p14="http://schemas.microsoft.com/office/powerpoint/2010/main" val="2727176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6F3FA-74F4-C510-FED3-F9A58437E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2085D94-AF72-818E-9DC7-C2FBFAE1FE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81" y="2983832"/>
            <a:ext cx="3756362" cy="277398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51953A79-42B0-07F8-E41E-AFEDBED14F99}"/>
              </a:ext>
            </a:extLst>
          </p:cNvPr>
          <p:cNvSpPr txBox="1"/>
          <p:nvPr/>
        </p:nvSpPr>
        <p:spPr>
          <a:xfrm>
            <a:off x="671518" y="1404985"/>
            <a:ext cx="679094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Uppföljning av kriterium 2</a:t>
            </a:r>
          </a:p>
          <a:p>
            <a:r>
              <a:rPr lang="sv-SE" sz="1600" dirty="0"/>
              <a:t>Datum för senast genomförda kontroll: ______</a:t>
            </a:r>
          </a:p>
          <a:p>
            <a:r>
              <a:rPr lang="sv-SE" sz="1600" dirty="0"/>
              <a:t>Beskriv översiktligt vad ni kom fram till i år och hur ni arbetar med resultatet:</a:t>
            </a:r>
            <a:endParaRPr lang="sv-SE" sz="1400" dirty="0"/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38E5B9A1-28FA-49D3-080F-90EF9933DD88}"/>
              </a:ext>
            </a:extLst>
          </p:cNvPr>
          <p:cNvSpPr txBox="1">
            <a:spLocks/>
          </p:cNvSpPr>
          <p:nvPr/>
        </p:nvSpPr>
        <p:spPr>
          <a:xfrm>
            <a:off x="748520" y="476250"/>
            <a:ext cx="9721080" cy="623929"/>
          </a:xfrm>
          <a:prstGeom prst="rect">
            <a:avLst/>
          </a:prstGeom>
          <a:solidFill>
            <a:srgbClr val="EFF6DF"/>
          </a:solidFill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20725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</a:rPr>
              <a:t>Kriterium 2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sz="1800" dirty="0">
                <a:solidFill>
                  <a:schemeClr val="tx1"/>
                </a:solidFill>
              </a:rPr>
              <a:t>Årlig vårdhygienisk egenkontroll, så kallad hygienrond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97740E5-8DE8-08B6-E5C5-D4AE0A24849E}"/>
              </a:ext>
            </a:extLst>
          </p:cNvPr>
          <p:cNvSpPr txBox="1"/>
          <p:nvPr/>
        </p:nvSpPr>
        <p:spPr>
          <a:xfrm>
            <a:off x="748520" y="4588270"/>
            <a:ext cx="67909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Personer inom verksamheten som arbetat med detta: </a:t>
            </a:r>
          </a:p>
          <a:p>
            <a:r>
              <a:rPr lang="sv-SE" sz="1600" dirty="0"/>
              <a:t>Fyll i… </a:t>
            </a:r>
          </a:p>
        </p:txBody>
      </p:sp>
    </p:spTree>
    <p:extLst>
      <p:ext uri="{BB962C8B-B14F-4D97-AF65-F5344CB8AC3E}">
        <p14:creationId xmlns:p14="http://schemas.microsoft.com/office/powerpoint/2010/main" val="328706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02FD5-BAC0-E420-416E-C3AF7CAAC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6A6606E-760A-A728-838E-027B37EEA8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81" y="2983832"/>
            <a:ext cx="3756362" cy="277398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E1907CAD-DACB-1A6A-B07D-2D097BB56182}"/>
              </a:ext>
            </a:extLst>
          </p:cNvPr>
          <p:cNvSpPr txBox="1"/>
          <p:nvPr/>
        </p:nvSpPr>
        <p:spPr>
          <a:xfrm>
            <a:off x="748520" y="1847747"/>
            <a:ext cx="81414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Uppföljning av kriterium 3</a:t>
            </a:r>
          </a:p>
          <a:p>
            <a:r>
              <a:rPr lang="sv-SE" sz="1600" dirty="0"/>
              <a:t>Beskriv översiktligt vad ni kom fram till och hur er målsättning för antibiotikaanvändning kommande år ser ut:</a:t>
            </a:r>
            <a:endParaRPr lang="sv-SE" sz="1400" dirty="0"/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E4FCA6F8-CFE8-91B1-9BF6-1023C82746D6}"/>
              </a:ext>
            </a:extLst>
          </p:cNvPr>
          <p:cNvSpPr txBox="1">
            <a:spLocks/>
          </p:cNvSpPr>
          <p:nvPr/>
        </p:nvSpPr>
        <p:spPr>
          <a:xfrm>
            <a:off x="748520" y="485085"/>
            <a:ext cx="9721080" cy="615094"/>
          </a:xfrm>
          <a:prstGeom prst="rect">
            <a:avLst/>
          </a:prstGeom>
          <a:solidFill>
            <a:srgbClr val="EFF6DF"/>
          </a:solidFill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20725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</a:rPr>
              <a:t>Kriterium 3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sz="1800" dirty="0">
                <a:solidFill>
                  <a:schemeClr val="tx1"/>
                </a:solidFill>
              </a:rPr>
              <a:t>Årlig analys av enhetens antibiotikaanvändning och målsättning inför kommande år.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BA9E561-9759-CB9A-082F-59678811F096}"/>
              </a:ext>
            </a:extLst>
          </p:cNvPr>
          <p:cNvSpPr txBox="1"/>
          <p:nvPr/>
        </p:nvSpPr>
        <p:spPr>
          <a:xfrm>
            <a:off x="748520" y="4588270"/>
            <a:ext cx="67909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Personer inom verksamheten som arbetat med detta: </a:t>
            </a:r>
          </a:p>
          <a:p>
            <a:r>
              <a:rPr lang="sv-SE" sz="1600" dirty="0"/>
              <a:t>Fyll i… </a:t>
            </a:r>
          </a:p>
        </p:txBody>
      </p:sp>
    </p:spTree>
    <p:extLst>
      <p:ext uri="{BB962C8B-B14F-4D97-AF65-F5344CB8AC3E}">
        <p14:creationId xmlns:p14="http://schemas.microsoft.com/office/powerpoint/2010/main" val="1282215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04E5-4B07-B999-9AAC-76CF242F9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46F542C-15E7-CC0A-C38F-94B6BE84C3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81" y="2983832"/>
            <a:ext cx="3756362" cy="277398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761B8E87-ED1A-B8C8-05B0-682DBFE79D9E}"/>
              </a:ext>
            </a:extLst>
          </p:cNvPr>
          <p:cNvSpPr txBox="1"/>
          <p:nvPr/>
        </p:nvSpPr>
        <p:spPr>
          <a:xfrm>
            <a:off x="671518" y="1826353"/>
            <a:ext cx="67909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Uppföljning av kriterium 4</a:t>
            </a:r>
          </a:p>
          <a:p>
            <a:r>
              <a:rPr lang="sv-SE" sz="1600" dirty="0"/>
              <a:t>Beskriv vilket arbete som ni har genomfört under året</a:t>
            </a:r>
            <a:endParaRPr lang="sv-SE" sz="1400" dirty="0"/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74A6594E-A73B-0163-BAF7-921545A46B70}"/>
              </a:ext>
            </a:extLst>
          </p:cNvPr>
          <p:cNvSpPr txBox="1">
            <a:spLocks/>
          </p:cNvSpPr>
          <p:nvPr/>
        </p:nvSpPr>
        <p:spPr>
          <a:xfrm>
            <a:off x="748520" y="485084"/>
            <a:ext cx="9721080" cy="1199871"/>
          </a:xfrm>
          <a:prstGeom prst="rect">
            <a:avLst/>
          </a:prstGeom>
          <a:solidFill>
            <a:srgbClr val="EFF6DF"/>
          </a:solidFill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20725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</a:rPr>
              <a:t>Kriterium 4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Kontinuerlig förbättring för att minska risken för vårdrelaterade infektioner, VRI (antibiotikaansvarig sjuksköterska (till exempel sepsisombud) och enhetschef). (Exempel: omvårdnadsmobilisering för att förebygga lunginflammation, gröna korset, markörbaserad journalgranskning, VRI-smartutbildning, VRI-onsdagar) 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B21FC9E-17A3-685A-DAC9-F9B356A4CBC1}"/>
              </a:ext>
            </a:extLst>
          </p:cNvPr>
          <p:cNvSpPr txBox="1"/>
          <p:nvPr/>
        </p:nvSpPr>
        <p:spPr>
          <a:xfrm>
            <a:off x="748520" y="4588270"/>
            <a:ext cx="67909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Personer inom verksamheten som arbetat med detta: </a:t>
            </a:r>
          </a:p>
          <a:p>
            <a:r>
              <a:rPr lang="sv-SE" sz="1600" dirty="0"/>
              <a:t>Fyll i… </a:t>
            </a:r>
          </a:p>
        </p:txBody>
      </p:sp>
    </p:spTree>
    <p:extLst>
      <p:ext uri="{BB962C8B-B14F-4D97-AF65-F5344CB8AC3E}">
        <p14:creationId xmlns:p14="http://schemas.microsoft.com/office/powerpoint/2010/main" val="1150780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D42BE-0EC6-3CB4-5213-49CCF32D3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9F3C351-D477-D462-BBC2-B7789D4A94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81" y="2983832"/>
            <a:ext cx="3756362" cy="277398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D41B9132-14C1-AA25-65DD-6123977B78FB}"/>
              </a:ext>
            </a:extLst>
          </p:cNvPr>
          <p:cNvSpPr txBox="1"/>
          <p:nvPr/>
        </p:nvSpPr>
        <p:spPr>
          <a:xfrm>
            <a:off x="748520" y="1559293"/>
            <a:ext cx="67909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Uppföljning av kriterium 5</a:t>
            </a:r>
          </a:p>
          <a:p>
            <a:r>
              <a:rPr lang="sv-SE" sz="1600" dirty="0"/>
              <a:t>Beskriv översiktligt hur ni arbetar med detta: 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B4FDF23-7007-1E58-3DCD-4BC41D695099}"/>
              </a:ext>
            </a:extLst>
          </p:cNvPr>
          <p:cNvSpPr txBox="1">
            <a:spLocks/>
          </p:cNvSpPr>
          <p:nvPr/>
        </p:nvSpPr>
        <p:spPr>
          <a:xfrm>
            <a:off x="748520" y="485084"/>
            <a:ext cx="9721080" cy="857941"/>
          </a:xfrm>
          <a:prstGeom prst="rect">
            <a:avLst/>
          </a:prstGeom>
          <a:solidFill>
            <a:srgbClr val="EFF6DF"/>
          </a:solidFill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20725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</a:rPr>
              <a:t>Kriterium 5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sz="1800" dirty="0">
                <a:solidFill>
                  <a:schemeClr val="tx1"/>
                </a:solidFill>
              </a:rPr>
              <a:t>Kontinuerliga åtgärder utifrån ett övergripande </a:t>
            </a:r>
            <a:r>
              <a:rPr lang="sv-SE" sz="1800" dirty="0" err="1">
                <a:solidFill>
                  <a:schemeClr val="tx1"/>
                </a:solidFill>
              </a:rPr>
              <a:t>årshjul</a:t>
            </a:r>
            <a:r>
              <a:rPr lang="sv-SE" sz="1800" dirty="0">
                <a:solidFill>
                  <a:schemeClr val="tx1"/>
                </a:solidFill>
              </a:rPr>
              <a:t> för patientsäkerhet som kan brytas ned på enhetsnivå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CA52CF-CF40-0102-62D3-8D91B06505C4}"/>
              </a:ext>
            </a:extLst>
          </p:cNvPr>
          <p:cNvSpPr txBox="1"/>
          <p:nvPr/>
        </p:nvSpPr>
        <p:spPr>
          <a:xfrm>
            <a:off x="748520" y="4588270"/>
            <a:ext cx="67909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b="1" dirty="0"/>
              <a:t>Personer inom verksamheten som arbetat med detta: </a:t>
            </a:r>
          </a:p>
          <a:p>
            <a:r>
              <a:rPr lang="sv-SE" sz="1600" dirty="0"/>
              <a:t>Fyll i… </a:t>
            </a:r>
          </a:p>
        </p:txBody>
      </p:sp>
    </p:spTree>
    <p:extLst>
      <p:ext uri="{BB962C8B-B14F-4D97-AF65-F5344CB8AC3E}">
        <p14:creationId xmlns:p14="http://schemas.microsoft.com/office/powerpoint/2010/main" val="3774031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latshållare för innehåll 20" descr="En bild som visar karta&#10;&#10;AI-genererat innehåll kan vara felaktigt.">
            <a:extLst>
              <a:ext uri="{FF2B5EF4-FFF2-40B4-BE49-F238E27FC236}">
                <a16:creationId xmlns:a16="http://schemas.microsoft.com/office/drawing/2014/main" id="{0A059C87-9A8F-C930-2547-18A404DEF0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233" y="1220151"/>
            <a:ext cx="7743705" cy="4231975"/>
          </a:xfr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A9E3D62-2F3A-9797-1D72-B104525D7A15}"/>
              </a:ext>
            </a:extLst>
          </p:cNvPr>
          <p:cNvSpPr txBox="1"/>
          <p:nvPr/>
        </p:nvSpPr>
        <p:spPr>
          <a:xfrm>
            <a:off x="1575562" y="5240349"/>
            <a:ext cx="85545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Tack för att ni bidrar till att antibiotika fungerar och fortsätter rädda liv! 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A401E81C-C58F-21EC-2331-C337FB9AD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234" y="592121"/>
            <a:ext cx="10729516" cy="710252"/>
          </a:xfrm>
        </p:spPr>
        <p:txBody>
          <a:bodyPr/>
          <a:lstStyle/>
          <a:p>
            <a:r>
              <a:rPr lang="sv-SE" sz="3200" dirty="0"/>
              <a:t>Vi är på väg mot ett Antibiotikasmart Värmland</a:t>
            </a:r>
          </a:p>
        </p:txBody>
      </p:sp>
    </p:spTree>
    <p:extLst>
      <p:ext uri="{BB962C8B-B14F-4D97-AF65-F5344CB8AC3E}">
        <p14:creationId xmlns:p14="http://schemas.microsoft.com/office/powerpoint/2010/main" val="694465763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Varmland">
  <a:themeElements>
    <a:clrScheme name="Region Varmland farger">
      <a:dk1>
        <a:srgbClr val="000000"/>
      </a:dk1>
      <a:lt1>
        <a:srgbClr val="FFFFFF"/>
      </a:lt1>
      <a:dk2>
        <a:srgbClr val="6F6E68"/>
      </a:dk2>
      <a:lt2>
        <a:srgbClr val="E7E6E6"/>
      </a:lt2>
      <a:accent1>
        <a:srgbClr val="003A70"/>
      </a:accent1>
      <a:accent2>
        <a:srgbClr val="93328E"/>
      </a:accent2>
      <a:accent3>
        <a:srgbClr val="008264"/>
      </a:accent3>
      <a:accent4>
        <a:srgbClr val="F9B000"/>
      </a:accent4>
      <a:accent5>
        <a:srgbClr val="005EB8"/>
      </a:accent5>
      <a:accent6>
        <a:srgbClr val="AA112C"/>
      </a:accent6>
      <a:hlink>
        <a:srgbClr val="003A70"/>
      </a:hlink>
      <a:folHlink>
        <a:srgbClr val="93328E"/>
      </a:folHlink>
    </a:clrScheme>
    <a:fontScheme name="Region Varml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-Region Värmland" id="{D301F77F-05F8-4EAC-B0A7-77EEF84B37BE}" vid="{0349C4BF-E19F-44D1-80A2-52EBC7B7253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da619c-f891-459a-86c0-7e00aaa13cfd" xsi:nil="true"/>
    <lcf76f155ced4ddcb4097134ff3c332f xmlns="58d3a820-0123-4d66-b4fe-26423cfd971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7B2A405BFC404FA792E5543916DE1B" ma:contentTypeVersion="13" ma:contentTypeDescription="Create a new document." ma:contentTypeScope="" ma:versionID="f32d22be79492b5e00595c099c72e553">
  <xsd:schema xmlns:xsd="http://www.w3.org/2001/XMLSchema" xmlns:xs="http://www.w3.org/2001/XMLSchema" xmlns:p="http://schemas.microsoft.com/office/2006/metadata/properties" xmlns:ns2="58d3a820-0123-4d66-b4fe-26423cfd9710" xmlns:ns3="1fda619c-f891-459a-86c0-7e00aaa13cfd" targetNamespace="http://schemas.microsoft.com/office/2006/metadata/properties" ma:root="true" ma:fieldsID="66f22e8311d59d982ea780854ed020cb" ns2:_="" ns3:_="">
    <xsd:import namespace="58d3a820-0123-4d66-b4fe-26423cfd9710"/>
    <xsd:import namespace="1fda619c-f891-459a-86c0-7e00aaa13c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d3a820-0123-4d66-b4fe-26423cfd9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56c666c-3d86-41dd-931b-6486b2d8a6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da619c-f891-459a-86c0-7e00aaa13c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86d69cd-e472-4347-a418-ca1eeccea2fd}" ma:internalName="TaxCatchAll" ma:showField="CatchAllData" ma:web="1fda619c-f891-459a-86c0-7e00aaa13c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00753E-D659-4357-90D7-8981F341A41F}">
  <ds:schemaRefs>
    <ds:schemaRef ds:uri="1fda619c-f891-459a-86c0-7e00aaa13cfd"/>
    <ds:schemaRef ds:uri="58d3a820-0123-4d66-b4fe-26423cfd97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F3ADBDF-A7F5-4A76-B208-F8756D46B2D2}">
  <ds:schemaRefs>
    <ds:schemaRef ds:uri="1fda619c-f891-459a-86c0-7e00aaa13cfd"/>
    <ds:schemaRef ds:uri="58d3a820-0123-4d66-b4fe-26423cfd971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8764DD6-5F3D-433E-BEC3-C1EF02BD5A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517</Words>
  <Application>Microsoft Office PowerPoint</Application>
  <PresentationFormat>Bredbild</PresentationFormat>
  <Paragraphs>58</Paragraphs>
  <Slides>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Courier New</vt:lpstr>
      <vt:lpstr>Region Varmland</vt:lpstr>
      <vt:lpstr>Självdeklaration för antibiotikasmart klinik</vt:lpstr>
      <vt:lpstr>Gör så här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Vi är på väg mot ett Antibiotikasmart Värmland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Wimmerstedt</dc:creator>
  <cp:lastModifiedBy>Anna Wimmerstedt</cp:lastModifiedBy>
  <cp:revision>1</cp:revision>
  <dcterms:created xsi:type="dcterms:W3CDTF">2025-02-12T21:55:42Z</dcterms:created>
  <dcterms:modified xsi:type="dcterms:W3CDTF">2026-09-04T07:21:12Z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0x010100737B2A405BFC404FA792E5543916DE1B</vt:lpwstr>
  </property>
  <property fmtid="{D5CDD505-2E9C-101B-9397-08002B2CF9AE}" pid="3" name="MediaServiceImageTags">
    <vt:lpwstr/>
  </property>
</Properties>
</file>