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82" r:id="rId4"/>
    <p:sldMasterId id="2147483780" r:id="rId5"/>
    <p:sldMasterId id="2147483781" r:id="rId6"/>
    <p:sldMasterId id="2147483809" r:id="rId7"/>
  </p:sldMasterIdLst>
  <p:notesMasterIdLst>
    <p:notesMasterId r:id="rId33"/>
  </p:notesMasterIdLst>
  <p:handoutMasterIdLst>
    <p:handoutMasterId r:id="rId34"/>
  </p:handoutMasterIdLst>
  <p:sldIdLst>
    <p:sldId id="413" r:id="rId8"/>
    <p:sldId id="279" r:id="rId9"/>
    <p:sldId id="258" r:id="rId10"/>
    <p:sldId id="448" r:id="rId11"/>
    <p:sldId id="414" r:id="rId12"/>
    <p:sldId id="260" r:id="rId13"/>
    <p:sldId id="432" r:id="rId14"/>
    <p:sldId id="396" r:id="rId15"/>
    <p:sldId id="433" r:id="rId16"/>
    <p:sldId id="412" r:id="rId17"/>
    <p:sldId id="434" r:id="rId18"/>
    <p:sldId id="417" r:id="rId19"/>
    <p:sldId id="435" r:id="rId20"/>
    <p:sldId id="419" r:id="rId21"/>
    <p:sldId id="436" r:id="rId22"/>
    <p:sldId id="406" r:id="rId23"/>
    <p:sldId id="437" r:id="rId24"/>
    <p:sldId id="405" r:id="rId25"/>
    <p:sldId id="438" r:id="rId26"/>
    <p:sldId id="421" r:id="rId27"/>
    <p:sldId id="439" r:id="rId28"/>
    <p:sldId id="408" r:id="rId29"/>
    <p:sldId id="440" r:id="rId30"/>
    <p:sldId id="409" r:id="rId31"/>
    <p:sldId id="441" r:id="rId32"/>
  </p:sldIdLst>
  <p:sldSz cx="13546138" cy="7620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E1E1E"/>
        </a:solidFill>
        <a:effectLst/>
        <a:uFillTx/>
        <a:latin typeface="Arial"/>
        <a:ea typeface="Arial"/>
        <a:cs typeface="Arial"/>
        <a:sym typeface="Arial"/>
      </a:defRPr>
    </a:lvl1pPr>
    <a:lvl2pPr marL="0" marR="0" indent="609676"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E1E1E"/>
        </a:solidFill>
        <a:effectLst/>
        <a:uFillTx/>
        <a:latin typeface="Arial"/>
        <a:ea typeface="Arial"/>
        <a:cs typeface="Arial"/>
        <a:sym typeface="Arial"/>
      </a:defRPr>
    </a:lvl2pPr>
    <a:lvl3pPr marL="0" marR="0" indent="1219352"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E1E1E"/>
        </a:solidFill>
        <a:effectLst/>
        <a:uFillTx/>
        <a:latin typeface="Arial"/>
        <a:ea typeface="Arial"/>
        <a:cs typeface="Arial"/>
        <a:sym typeface="Arial"/>
      </a:defRPr>
    </a:lvl3pPr>
    <a:lvl4pPr marL="0" marR="0" indent="1829029"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E1E1E"/>
        </a:solidFill>
        <a:effectLst/>
        <a:uFillTx/>
        <a:latin typeface="Arial"/>
        <a:ea typeface="Arial"/>
        <a:cs typeface="Arial"/>
        <a:sym typeface="Arial"/>
      </a:defRPr>
    </a:lvl4pPr>
    <a:lvl5pPr marL="0" marR="0" indent="2438705"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E1E1E"/>
        </a:solidFill>
        <a:effectLst/>
        <a:uFillTx/>
        <a:latin typeface="Arial"/>
        <a:ea typeface="Arial"/>
        <a:cs typeface="Arial"/>
        <a:sym typeface="Arial"/>
      </a:defRPr>
    </a:lvl5pPr>
    <a:lvl6pPr marL="0" marR="0" indent="304838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E1E1E"/>
        </a:solidFill>
        <a:effectLst/>
        <a:uFillTx/>
        <a:latin typeface="Arial"/>
        <a:ea typeface="Arial"/>
        <a:cs typeface="Arial"/>
        <a:sym typeface="Arial"/>
      </a:defRPr>
    </a:lvl6pPr>
    <a:lvl7pPr marL="0" marR="0" indent="3658056"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E1E1E"/>
        </a:solidFill>
        <a:effectLst/>
        <a:uFillTx/>
        <a:latin typeface="Arial"/>
        <a:ea typeface="Arial"/>
        <a:cs typeface="Arial"/>
        <a:sym typeface="Arial"/>
      </a:defRPr>
    </a:lvl7pPr>
    <a:lvl8pPr marL="0" marR="0" indent="4267732"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E1E1E"/>
        </a:solidFill>
        <a:effectLst/>
        <a:uFillTx/>
        <a:latin typeface="Arial"/>
        <a:ea typeface="Arial"/>
        <a:cs typeface="Arial"/>
        <a:sym typeface="Arial"/>
      </a:defRPr>
    </a:lvl8pPr>
    <a:lvl9pPr marL="0" marR="0" indent="487741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E1E1E"/>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2400" userDrawn="1">
          <p15:clr>
            <a:srgbClr val="A4A3A4"/>
          </p15:clr>
        </p15:guide>
        <p15:guide id="2" pos="431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mäki Anna (2966)" initials="MA(" lastIdx="3" clrIdx="0">
    <p:extLst>
      <p:ext uri="{19B8F6BF-5375-455C-9EA6-DF929625EA0E}">
        <p15:presenceInfo xmlns:p15="http://schemas.microsoft.com/office/powerpoint/2012/main" userId="Martinmäki Anna (2966)"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1E1E"/>
    <a:srgbClr val="BA7918"/>
    <a:srgbClr val="5F9E6C"/>
    <a:srgbClr val="116A3E"/>
    <a:srgbClr val="DBEC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4C3C2611-4C71-4FC5-86AE-919BDF0F9419}" styleName="">
    <a:tblBg/>
    <a:wholeTbl>
      <a:tcTxStyle b="off" i="off">
        <a:font>
          <a:latin typeface="Arial"/>
          <a:ea typeface="Arial"/>
          <a:cs typeface="Arial"/>
        </a:font>
        <a:srgbClr val="1E1E1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ED3"/>
          </a:solidFill>
        </a:fill>
      </a:tcStyle>
    </a:wholeTbl>
    <a:band2H>
      <a:tcTxStyle/>
      <a:tcStyle>
        <a:tcBdr/>
        <a:fill>
          <a:solidFill>
            <a:srgbClr val="E9EFE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1E1E1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8D9CB"/>
          </a:solidFill>
        </a:fill>
      </a:tcStyle>
    </a:wholeTbl>
    <a:band2H>
      <a:tcTxStyle/>
      <a:tcStyle>
        <a:tcBdr/>
        <a:fill>
          <a:solidFill>
            <a:srgbClr val="F4ED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1E1E1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EE2"/>
          </a:solidFill>
        </a:fill>
      </a:tcStyle>
    </a:wholeTbl>
    <a:band2H>
      <a:tcTxStyle/>
      <a:tcStyle>
        <a:tcBdr/>
        <a:fill>
          <a:solidFill>
            <a:srgbClr val="F0F6F1"/>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1E1E1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1E1E1E"/>
      </a:tcTxStyle>
      <a:tcStyle>
        <a:tcBdr>
          <a:left>
            <a:ln w="12700" cap="flat">
              <a:noFill/>
              <a:miter lim="400000"/>
            </a:ln>
          </a:left>
          <a:right>
            <a:ln w="12700" cap="flat">
              <a:noFill/>
              <a:miter lim="400000"/>
            </a:ln>
          </a:right>
          <a:top>
            <a:ln w="50800" cap="flat">
              <a:solidFill>
                <a:srgbClr val="1E1E1E"/>
              </a:solidFill>
              <a:prstDash val="solid"/>
              <a:round/>
            </a:ln>
          </a:top>
          <a:bottom>
            <a:ln w="25400" cap="flat">
              <a:solidFill>
                <a:srgbClr val="1E1E1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1E1E1E"/>
              </a:solidFill>
              <a:prstDash val="solid"/>
              <a:round/>
            </a:ln>
          </a:top>
          <a:bottom>
            <a:ln w="25400" cap="flat">
              <a:solidFill>
                <a:srgbClr val="1E1E1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1E1E1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BCB"/>
          </a:solidFill>
        </a:fill>
      </a:tcStyle>
    </a:wholeTbl>
    <a:band2H>
      <a:tcTxStyle/>
      <a:tcStyle>
        <a:tcBdr/>
        <a:fill>
          <a:solidFill>
            <a:srgbClr val="E7E7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1E1E1E"/>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1E1E1E"/>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1E1E1E"/>
          </a:solidFill>
        </a:fill>
      </a:tcStyle>
    </a:firstRow>
  </a:tblStyle>
  <a:tblStyle styleId="{2708684C-4D16-4618-839F-0558EEFCDFE6}" styleName="">
    <a:tblBg/>
    <a:wholeTbl>
      <a:tcTxStyle b="off" i="off">
        <a:font>
          <a:latin typeface="Arial"/>
          <a:ea typeface="Arial"/>
          <a:cs typeface="Arial"/>
        </a:font>
        <a:srgbClr val="1E1E1E"/>
      </a:tcTxStyle>
      <a:tcStyle>
        <a:tcBdr>
          <a:left>
            <a:ln w="12700" cap="flat">
              <a:solidFill>
                <a:srgbClr val="1E1E1E"/>
              </a:solidFill>
              <a:prstDash val="solid"/>
              <a:round/>
            </a:ln>
          </a:left>
          <a:right>
            <a:ln w="12700" cap="flat">
              <a:solidFill>
                <a:srgbClr val="1E1E1E"/>
              </a:solidFill>
              <a:prstDash val="solid"/>
              <a:round/>
            </a:ln>
          </a:right>
          <a:top>
            <a:ln w="12700" cap="flat">
              <a:solidFill>
                <a:srgbClr val="1E1E1E"/>
              </a:solidFill>
              <a:prstDash val="solid"/>
              <a:round/>
            </a:ln>
          </a:top>
          <a:bottom>
            <a:ln w="12700" cap="flat">
              <a:solidFill>
                <a:srgbClr val="1E1E1E"/>
              </a:solidFill>
              <a:prstDash val="solid"/>
              <a:round/>
            </a:ln>
          </a:bottom>
          <a:insideH>
            <a:ln w="12700" cap="flat">
              <a:solidFill>
                <a:srgbClr val="1E1E1E"/>
              </a:solidFill>
              <a:prstDash val="solid"/>
              <a:round/>
            </a:ln>
          </a:insideH>
          <a:insideV>
            <a:ln w="12700" cap="flat">
              <a:solidFill>
                <a:srgbClr val="1E1E1E"/>
              </a:solidFill>
              <a:prstDash val="solid"/>
              <a:round/>
            </a:ln>
          </a:insideV>
        </a:tcBdr>
        <a:fill>
          <a:solidFill>
            <a:srgbClr val="1E1E1E">
              <a:alpha val="20000"/>
            </a:srgbClr>
          </a:solidFill>
        </a:fill>
      </a:tcStyle>
    </a:wholeTbl>
    <a:band2H>
      <a:tcTxStyle/>
      <a:tcStyle>
        <a:tcBdr/>
        <a:fill>
          <a:solidFill>
            <a:srgbClr val="FFFFFF"/>
          </a:solidFill>
        </a:fill>
      </a:tcStyle>
    </a:band2H>
    <a:firstCol>
      <a:tcTxStyle b="on" i="off">
        <a:font>
          <a:latin typeface="Arial"/>
          <a:ea typeface="Arial"/>
          <a:cs typeface="Arial"/>
        </a:font>
        <a:srgbClr val="1E1E1E"/>
      </a:tcTxStyle>
      <a:tcStyle>
        <a:tcBdr>
          <a:left>
            <a:ln w="12700" cap="flat">
              <a:solidFill>
                <a:srgbClr val="1E1E1E"/>
              </a:solidFill>
              <a:prstDash val="solid"/>
              <a:round/>
            </a:ln>
          </a:left>
          <a:right>
            <a:ln w="12700" cap="flat">
              <a:solidFill>
                <a:srgbClr val="1E1E1E"/>
              </a:solidFill>
              <a:prstDash val="solid"/>
              <a:round/>
            </a:ln>
          </a:right>
          <a:top>
            <a:ln w="12700" cap="flat">
              <a:solidFill>
                <a:srgbClr val="1E1E1E"/>
              </a:solidFill>
              <a:prstDash val="solid"/>
              <a:round/>
            </a:ln>
          </a:top>
          <a:bottom>
            <a:ln w="12700" cap="flat">
              <a:solidFill>
                <a:srgbClr val="1E1E1E"/>
              </a:solidFill>
              <a:prstDash val="solid"/>
              <a:round/>
            </a:ln>
          </a:bottom>
          <a:insideH>
            <a:ln w="12700" cap="flat">
              <a:solidFill>
                <a:srgbClr val="1E1E1E"/>
              </a:solidFill>
              <a:prstDash val="solid"/>
              <a:round/>
            </a:ln>
          </a:insideH>
          <a:insideV>
            <a:ln w="12700" cap="flat">
              <a:solidFill>
                <a:srgbClr val="1E1E1E"/>
              </a:solidFill>
              <a:prstDash val="solid"/>
              <a:round/>
            </a:ln>
          </a:insideV>
        </a:tcBdr>
        <a:fill>
          <a:solidFill>
            <a:srgbClr val="1E1E1E">
              <a:alpha val="20000"/>
            </a:srgbClr>
          </a:solidFill>
        </a:fill>
      </a:tcStyle>
    </a:firstCol>
    <a:lastRow>
      <a:tcTxStyle b="on" i="off">
        <a:font>
          <a:latin typeface="Arial"/>
          <a:ea typeface="Arial"/>
          <a:cs typeface="Arial"/>
        </a:font>
        <a:srgbClr val="1E1E1E"/>
      </a:tcTxStyle>
      <a:tcStyle>
        <a:tcBdr>
          <a:left>
            <a:ln w="12700" cap="flat">
              <a:solidFill>
                <a:srgbClr val="1E1E1E"/>
              </a:solidFill>
              <a:prstDash val="solid"/>
              <a:round/>
            </a:ln>
          </a:left>
          <a:right>
            <a:ln w="12700" cap="flat">
              <a:solidFill>
                <a:srgbClr val="1E1E1E"/>
              </a:solidFill>
              <a:prstDash val="solid"/>
              <a:round/>
            </a:ln>
          </a:right>
          <a:top>
            <a:ln w="50800" cap="flat">
              <a:solidFill>
                <a:srgbClr val="1E1E1E"/>
              </a:solidFill>
              <a:prstDash val="solid"/>
              <a:round/>
            </a:ln>
          </a:top>
          <a:bottom>
            <a:ln w="12700" cap="flat">
              <a:solidFill>
                <a:srgbClr val="1E1E1E"/>
              </a:solidFill>
              <a:prstDash val="solid"/>
              <a:round/>
            </a:ln>
          </a:bottom>
          <a:insideH>
            <a:ln w="12700" cap="flat">
              <a:solidFill>
                <a:srgbClr val="1E1E1E"/>
              </a:solidFill>
              <a:prstDash val="solid"/>
              <a:round/>
            </a:ln>
          </a:insideH>
          <a:insideV>
            <a:ln w="12700" cap="flat">
              <a:solidFill>
                <a:srgbClr val="1E1E1E"/>
              </a:solidFill>
              <a:prstDash val="solid"/>
              <a:round/>
            </a:ln>
          </a:insideV>
        </a:tcBdr>
        <a:fill>
          <a:noFill/>
        </a:fill>
      </a:tcStyle>
    </a:lastRow>
    <a:firstRow>
      <a:tcTxStyle b="on" i="off">
        <a:font>
          <a:latin typeface="Arial"/>
          <a:ea typeface="Arial"/>
          <a:cs typeface="Arial"/>
        </a:font>
        <a:srgbClr val="1E1E1E"/>
      </a:tcTxStyle>
      <a:tcStyle>
        <a:tcBdr>
          <a:left>
            <a:ln w="12700" cap="flat">
              <a:solidFill>
                <a:srgbClr val="1E1E1E"/>
              </a:solidFill>
              <a:prstDash val="solid"/>
              <a:round/>
            </a:ln>
          </a:left>
          <a:right>
            <a:ln w="12700" cap="flat">
              <a:solidFill>
                <a:srgbClr val="1E1E1E"/>
              </a:solidFill>
              <a:prstDash val="solid"/>
              <a:round/>
            </a:ln>
          </a:right>
          <a:top>
            <a:ln w="12700" cap="flat">
              <a:solidFill>
                <a:srgbClr val="1E1E1E"/>
              </a:solidFill>
              <a:prstDash val="solid"/>
              <a:round/>
            </a:ln>
          </a:top>
          <a:bottom>
            <a:ln w="25400" cap="flat">
              <a:solidFill>
                <a:srgbClr val="1E1E1E"/>
              </a:solidFill>
              <a:prstDash val="solid"/>
              <a:round/>
            </a:ln>
          </a:bottom>
          <a:insideH>
            <a:ln w="12700" cap="flat">
              <a:solidFill>
                <a:srgbClr val="1E1E1E"/>
              </a:solidFill>
              <a:prstDash val="solid"/>
              <a:round/>
            </a:ln>
          </a:insideH>
          <a:insideV>
            <a:ln w="12700" cap="flat">
              <a:solidFill>
                <a:srgbClr val="1E1E1E"/>
              </a:solidFill>
              <a:prstDash val="solid"/>
              <a:round/>
            </a:ln>
          </a:insideV>
        </a:tcBdr>
        <a:fill>
          <a:no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77641" autoAdjust="0"/>
  </p:normalViewPr>
  <p:slideViewPr>
    <p:cSldViewPr>
      <p:cViewPr varScale="1">
        <p:scale>
          <a:sx n="77" d="100"/>
          <a:sy n="77" d="100"/>
        </p:scale>
        <p:origin x="1590" y="102"/>
      </p:cViewPr>
      <p:guideLst>
        <p:guide orient="horz" pos="2400"/>
        <p:guide pos="43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2400"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commentAuthors" Target="commentAuthors.xml"/><Relationship Id="rId8" Type="http://schemas.openxmlformats.org/officeDocument/2006/relationships/slide" Target="slides/slide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AFB6261-3FDD-412C-985C-96EF112090F4}"/>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a:extLst>
              <a:ext uri="{FF2B5EF4-FFF2-40B4-BE49-F238E27FC236}">
                <a16:creationId xmlns:a16="http://schemas.microsoft.com/office/drawing/2014/main" id="{F1AFFF4D-44E4-4DA3-85F9-B7BA07E05DB9}"/>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D8A4EEFC-F12C-4BC2-A8B2-B62730550ADD}" type="datetimeFigureOut">
              <a:rPr lang="sv-SE" smtClean="0"/>
              <a:t>2025-11-13</a:t>
            </a:fld>
            <a:endParaRPr lang="sv-SE"/>
          </a:p>
        </p:txBody>
      </p:sp>
      <p:sp>
        <p:nvSpPr>
          <p:cNvPr id="4" name="Platshållare för sidfot 3">
            <a:extLst>
              <a:ext uri="{FF2B5EF4-FFF2-40B4-BE49-F238E27FC236}">
                <a16:creationId xmlns:a16="http://schemas.microsoft.com/office/drawing/2014/main" id="{3B066C2C-7A92-41DF-B3F4-4089013DC0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8AD3EF5D-7F92-4920-80BB-B67A90663A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77DC07-9B69-4FD1-AABE-0E3F457E3B43}" type="slidenum">
              <a:rPr lang="sv-SE" smtClean="0"/>
              <a:t>‹#›</a:t>
            </a:fld>
            <a:endParaRPr lang="sv-SE"/>
          </a:p>
        </p:txBody>
      </p:sp>
    </p:spTree>
    <p:extLst>
      <p:ext uri="{BB962C8B-B14F-4D97-AF65-F5344CB8AC3E}">
        <p14:creationId xmlns:p14="http://schemas.microsoft.com/office/powerpoint/2010/main" val="256402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3" name="Shape 193"/>
          <p:cNvSpPr>
            <a:spLocks noGrp="1" noRot="1" noChangeAspect="1"/>
          </p:cNvSpPr>
          <p:nvPr>
            <p:ph type="sldImg"/>
          </p:nvPr>
        </p:nvSpPr>
        <p:spPr>
          <a:xfrm>
            <a:off x="382589" y="685800"/>
            <a:ext cx="3198333" cy="1800000"/>
          </a:xfrm>
          <a:prstGeom prst="rect">
            <a:avLst/>
          </a:prstGeom>
          <a:ln>
            <a:solidFill>
              <a:schemeClr val="tx2"/>
            </a:solidFill>
          </a:ln>
        </p:spPr>
        <p:txBody>
          <a:bodyPr/>
          <a:lstStyle/>
          <a:p>
            <a:endParaRPr/>
          </a:p>
        </p:txBody>
      </p:sp>
      <p:sp>
        <p:nvSpPr>
          <p:cNvPr id="194" name="Shape 194"/>
          <p:cNvSpPr>
            <a:spLocks noGrp="1"/>
          </p:cNvSpPr>
          <p:nvPr>
            <p:ph type="body" sz="quarter" idx="1"/>
          </p:nvPr>
        </p:nvSpPr>
        <p:spPr>
          <a:xfrm>
            <a:off x="382588" y="2771800"/>
            <a:ext cx="6092824" cy="5760000"/>
          </a:xfrm>
          <a:prstGeom prst="rect">
            <a:avLst/>
          </a:prstGeom>
        </p:spPr>
        <p:txBody>
          <a:bodyPr/>
          <a:lstStyle/>
          <a:p>
            <a:endParaRPr dirty="0"/>
          </a:p>
        </p:txBody>
      </p:sp>
      <p:sp>
        <p:nvSpPr>
          <p:cNvPr id="2" name="Platshållare för sidhuvud 1">
            <a:extLst>
              <a:ext uri="{FF2B5EF4-FFF2-40B4-BE49-F238E27FC236}">
                <a16:creationId xmlns:a16="http://schemas.microsoft.com/office/drawing/2014/main" id="{B7B80020-60D7-4DE9-A319-BC9DA168508A}"/>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a:extLst>
              <a:ext uri="{FF2B5EF4-FFF2-40B4-BE49-F238E27FC236}">
                <a16:creationId xmlns:a16="http://schemas.microsoft.com/office/drawing/2014/main" id="{499C52B1-F1DE-477D-8520-C525925C6F99}"/>
              </a:ext>
            </a:extLst>
          </p:cNvPr>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EA786D59-E67B-4817-9539-D04A18BEA36F}" type="datetimeFigureOut">
              <a:rPr lang="sv-SE" smtClean="0"/>
              <a:t>2025-11-13</a:t>
            </a:fld>
            <a:endParaRPr lang="sv-SE" dirty="0"/>
          </a:p>
        </p:txBody>
      </p:sp>
      <p:sp>
        <p:nvSpPr>
          <p:cNvPr id="4" name="Platshållare för sidfot 3">
            <a:extLst>
              <a:ext uri="{FF2B5EF4-FFF2-40B4-BE49-F238E27FC236}">
                <a16:creationId xmlns:a16="http://schemas.microsoft.com/office/drawing/2014/main" id="{68AFCB74-6971-438B-913C-86D7AEA7709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1615CC52-F13B-4AA2-AE7C-99B84FA4DF8F}"/>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B54CD3-0A9A-4438-9D5C-BC6327D26C6C}" type="slidenum">
              <a:rPr lang="sv-SE" smtClean="0"/>
              <a:t>‹#›</a:t>
            </a:fld>
            <a:endParaRPr lang="sv-SE"/>
          </a:p>
        </p:txBody>
      </p:sp>
    </p:spTree>
  </p:cSld>
  <p:clrMap bg1="lt1" tx1="dk1" bg2="lt2" tx2="dk2" accent1="accent1" accent2="accent2" accent3="accent3" accent4="accent4" accent5="accent5" accent6="accent6" hlink="hlink" folHlink="folHlink"/>
  <p:notesStyle>
    <a:lvl1pPr defTabSz="1219352" latinLnBrk="0">
      <a:defRPr sz="1600">
        <a:latin typeface="+mn-lt"/>
        <a:ea typeface="+mn-ea"/>
        <a:cs typeface="+mn-cs"/>
        <a:sym typeface="Calibri"/>
      </a:defRPr>
    </a:lvl1pPr>
    <a:lvl2pPr indent="228600" defTabSz="1219352" latinLnBrk="0">
      <a:defRPr sz="1600">
        <a:latin typeface="+mn-lt"/>
        <a:ea typeface="+mn-ea"/>
        <a:cs typeface="+mn-cs"/>
        <a:sym typeface="Calibri"/>
      </a:defRPr>
    </a:lvl2pPr>
    <a:lvl3pPr indent="457200" defTabSz="1219352" latinLnBrk="0">
      <a:defRPr sz="1600">
        <a:latin typeface="+mn-lt"/>
        <a:ea typeface="+mn-ea"/>
        <a:cs typeface="+mn-cs"/>
        <a:sym typeface="Calibri"/>
      </a:defRPr>
    </a:lvl3pPr>
    <a:lvl4pPr indent="685800" defTabSz="1219352" latinLnBrk="0">
      <a:defRPr sz="1600">
        <a:latin typeface="+mn-lt"/>
        <a:ea typeface="+mn-ea"/>
        <a:cs typeface="+mn-cs"/>
        <a:sym typeface="Calibri"/>
      </a:defRPr>
    </a:lvl4pPr>
    <a:lvl5pPr indent="914400" defTabSz="1219352" latinLnBrk="0">
      <a:defRPr sz="1600">
        <a:latin typeface="+mn-lt"/>
        <a:ea typeface="+mn-ea"/>
        <a:cs typeface="+mn-cs"/>
        <a:sym typeface="Calibri"/>
      </a:defRPr>
    </a:lvl5pPr>
    <a:lvl6pPr indent="1143000" defTabSz="1219352" latinLnBrk="0">
      <a:defRPr sz="1600">
        <a:latin typeface="+mn-lt"/>
        <a:ea typeface="+mn-ea"/>
        <a:cs typeface="+mn-cs"/>
        <a:sym typeface="Calibri"/>
      </a:defRPr>
    </a:lvl6pPr>
    <a:lvl7pPr indent="1371600" defTabSz="1219352" latinLnBrk="0">
      <a:defRPr sz="1600">
        <a:latin typeface="+mn-lt"/>
        <a:ea typeface="+mn-ea"/>
        <a:cs typeface="+mn-cs"/>
        <a:sym typeface="Calibri"/>
      </a:defRPr>
    </a:lvl7pPr>
    <a:lvl8pPr indent="1600200" defTabSz="1219352" latinLnBrk="0">
      <a:defRPr sz="1600">
        <a:latin typeface="+mn-lt"/>
        <a:ea typeface="+mn-ea"/>
        <a:cs typeface="+mn-cs"/>
        <a:sym typeface="Calibri"/>
      </a:defRPr>
    </a:lvl8pPr>
    <a:lvl9pPr indent="1828800" defTabSz="1219352" latinLnBrk="0">
      <a:defRPr sz="16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2588" y="685800"/>
            <a:ext cx="3198812" cy="1800225"/>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6B54CD3-0A9A-4438-9D5C-BC6327D26C6C}" type="slidenum">
              <a:rPr lang="sv-SE" smtClean="0"/>
              <a:t>2</a:t>
            </a:fld>
            <a:endParaRPr lang="sv-SE" dirty="0"/>
          </a:p>
        </p:txBody>
      </p:sp>
    </p:spTree>
    <p:extLst>
      <p:ext uri="{BB962C8B-B14F-4D97-AF65-F5344CB8AC3E}">
        <p14:creationId xmlns:p14="http://schemas.microsoft.com/office/powerpoint/2010/main" val="1750892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2588" y="685800"/>
            <a:ext cx="3198812" cy="1800225"/>
          </a:xfrm>
        </p:spPr>
      </p:sp>
      <p:sp>
        <p:nvSpPr>
          <p:cNvPr id="3" name="Platshållare för anteckningar 2"/>
          <p:cNvSpPr>
            <a:spLocks noGrp="1"/>
          </p:cNvSpPr>
          <p:nvPr>
            <p:ph type="body" idx="1"/>
          </p:nvPr>
        </p:nvSpPr>
        <p:spPr/>
        <p:txBody>
          <a:bodyPr/>
          <a:lstStyle/>
          <a:p>
            <a:pPr marL="0" marR="0" lvl="0" indent="0" defTabSz="1219352" eaLnBrk="1" fontAlgn="auto" latinLnBrk="0" hangingPunct="1">
              <a:lnSpc>
                <a:spcPct val="100000"/>
              </a:lnSpc>
              <a:spcBef>
                <a:spcPts val="0"/>
              </a:spcBef>
              <a:spcAft>
                <a:spcPts val="0"/>
              </a:spcAft>
              <a:buClrTx/>
              <a:buSzTx/>
              <a:buFontTx/>
              <a:buNone/>
              <a:tabLst/>
              <a:defRPr/>
            </a:pPr>
            <a:r>
              <a:rPr lang="sv-SE" sz="1600" b="1" dirty="0">
                <a:solidFill>
                  <a:srgbClr val="1B1E23"/>
                </a:solidFill>
                <a:effectLst/>
                <a:latin typeface="Calibri" panose="020F0502020204030204" pitchFamily="34" charset="0"/>
                <a:ea typeface="Calibri" panose="020F0502020204030204" pitchFamily="34" charset="0"/>
                <a:cs typeface="Calibri" panose="020F0502020204030204" pitchFamily="34" charset="0"/>
              </a:rPr>
              <a:t>Hjälptext </a:t>
            </a:r>
          </a:p>
          <a:p>
            <a:pPr marL="0" marR="0" lvl="0" indent="0" defTabSz="1219352" eaLnBrk="1" fontAlgn="auto" latinLnBrk="0" hangingPunct="1">
              <a:lnSpc>
                <a:spcPct val="100000"/>
              </a:lnSpc>
              <a:spcBef>
                <a:spcPts val="0"/>
              </a:spcBef>
              <a:spcAft>
                <a:spcPts val="0"/>
              </a:spcAft>
              <a:buClrTx/>
              <a:buSzTx/>
              <a:buFontTx/>
              <a:buNone/>
              <a:tabLst/>
              <a:defRPr/>
            </a:pPr>
            <a:r>
              <a:rPr lang="sv-SE" sz="1600" dirty="0">
                <a:solidFill>
                  <a:srgbClr val="1B1E23"/>
                </a:solidFill>
                <a:effectLst/>
                <a:latin typeface="Calibri" panose="020F0502020204030204" pitchFamily="34" charset="0"/>
                <a:ea typeface="Calibri" panose="020F0502020204030204" pitchFamily="34" charset="0"/>
                <a:cs typeface="Calibri" panose="020F0502020204030204" pitchFamily="34" charset="0"/>
              </a:rPr>
              <a:t>När du besvarar frågan ska du utgå från de uppgifter som du har om arbetstidens förläggning vid sjukskrivningstillfället, det vill säga den arbetstidsförläggning som du diskuterat med patienten. Att förläggningen försämrar patientens möjligheter till återgång i arbete kan exempelvis vara att hälsotillståndet påverkas negativt eller att sjukdomen innebär att en annan förläggning av arbetstiden än jämn minskning varje dag skulle motverka rehabiliteringen.</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26B54CD3-0A9A-4438-9D5C-BC6327D26C6C}" type="slidenum">
              <a:rPr lang="sv-SE" smtClean="0"/>
              <a:t>18</a:t>
            </a:fld>
            <a:endParaRPr lang="sv-SE"/>
          </a:p>
        </p:txBody>
      </p:sp>
    </p:spTree>
    <p:extLst>
      <p:ext uri="{BB962C8B-B14F-4D97-AF65-F5344CB8AC3E}">
        <p14:creationId xmlns:p14="http://schemas.microsoft.com/office/powerpoint/2010/main" val="708791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2588" y="685800"/>
            <a:ext cx="3198812" cy="1800225"/>
          </a:xfrm>
        </p:spPr>
      </p:sp>
      <p:sp>
        <p:nvSpPr>
          <p:cNvPr id="3" name="Platshållare för anteckningar 2"/>
          <p:cNvSpPr>
            <a:spLocks noGrp="1"/>
          </p:cNvSpPr>
          <p:nvPr>
            <p:ph type="body" idx="1"/>
          </p:nvPr>
        </p:nvSpPr>
        <p:spPr/>
        <p:txBody>
          <a:bodyPr/>
          <a:lstStyle/>
          <a:p>
            <a:r>
              <a:rPr lang="sv-SE" b="1" dirty="0"/>
              <a:t>Hjälptext när svarsalternativ 4 kryssats i:</a:t>
            </a:r>
          </a:p>
          <a:p>
            <a:pPr marL="0" marR="0" lvl="0" indent="0" defTabSz="1219352" eaLnBrk="1" fontAlgn="auto" latinLnBrk="0" hangingPunct="1">
              <a:lnSpc>
                <a:spcPct val="100000"/>
              </a:lnSpc>
              <a:spcBef>
                <a:spcPts val="0"/>
              </a:spcBef>
              <a:spcAft>
                <a:spcPts val="0"/>
              </a:spcAft>
              <a:buClrTx/>
              <a:buSzTx/>
              <a:buFontTx/>
              <a:buNone/>
              <a:tabLst/>
              <a:defRPr/>
            </a:pPr>
            <a:r>
              <a:rPr lang="sv-SE" sz="1600" dirty="0">
                <a:effectLst/>
                <a:latin typeface="Arial" panose="020B0604020202020204" pitchFamily="34" charset="0"/>
                <a:ea typeface="Arial" panose="020B0604020202020204" pitchFamily="34" charset="0"/>
              </a:rPr>
              <a:t>Hjälptext endast till fjärde svarsalternativet: Beskriv vad som gör att det är svårt att bedöma prognosen för återgång i </a:t>
            </a:r>
            <a:r>
              <a:rPr lang="sv-SE" sz="1600" dirty="0" err="1">
                <a:effectLst/>
                <a:latin typeface="Arial" panose="020B0604020202020204" pitchFamily="34" charset="0"/>
                <a:ea typeface="Arial" panose="020B0604020202020204" pitchFamily="34" charset="0"/>
              </a:rPr>
              <a:t>i</a:t>
            </a:r>
            <a:r>
              <a:rPr lang="sv-SE" sz="1600" dirty="0">
                <a:effectLst/>
                <a:latin typeface="Arial" panose="020B0604020202020204" pitchFamily="34" charset="0"/>
                <a:ea typeface="Arial" panose="020B0604020202020204" pitchFamily="34" charset="0"/>
              </a:rPr>
              <a:t> nuvarande sysselsättning</a:t>
            </a:r>
          </a:p>
          <a:p>
            <a:endParaRPr lang="sv-SE" dirty="0"/>
          </a:p>
        </p:txBody>
      </p:sp>
      <p:sp>
        <p:nvSpPr>
          <p:cNvPr id="4" name="Platshållare för bildnummer 3"/>
          <p:cNvSpPr>
            <a:spLocks noGrp="1"/>
          </p:cNvSpPr>
          <p:nvPr>
            <p:ph type="sldNum" sz="quarter" idx="5"/>
          </p:nvPr>
        </p:nvSpPr>
        <p:spPr/>
        <p:txBody>
          <a:bodyPr/>
          <a:lstStyle/>
          <a:p>
            <a:fld id="{26B54CD3-0A9A-4438-9D5C-BC6327D26C6C}" type="slidenum">
              <a:rPr lang="sv-SE" smtClean="0"/>
              <a:t>20</a:t>
            </a:fld>
            <a:endParaRPr lang="sv-SE"/>
          </a:p>
        </p:txBody>
      </p:sp>
    </p:spTree>
    <p:extLst>
      <p:ext uri="{BB962C8B-B14F-4D97-AF65-F5344CB8AC3E}">
        <p14:creationId xmlns:p14="http://schemas.microsoft.com/office/powerpoint/2010/main" val="2558164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2588" y="685800"/>
            <a:ext cx="3198812" cy="1800225"/>
          </a:xfrm>
        </p:spPr>
      </p:sp>
      <p:sp>
        <p:nvSpPr>
          <p:cNvPr id="3" name="Platshållare för anteckningar 2"/>
          <p:cNvSpPr>
            <a:spLocks noGrp="1"/>
          </p:cNvSpPr>
          <p:nvPr>
            <p:ph type="body" idx="1"/>
          </p:nvPr>
        </p:nvSpPr>
        <p:spPr/>
        <p:txBody>
          <a:bodyPr/>
          <a:lstStyle/>
          <a:p>
            <a:r>
              <a:rPr lang="sv-SE" sz="1800" b="1" dirty="0">
                <a:effectLst/>
                <a:latin typeface="Arial" panose="020B0604020202020204" pitchFamily="34" charset="0"/>
                <a:ea typeface="Arial" panose="020B0604020202020204" pitchFamily="34" charset="0"/>
              </a:rPr>
              <a:t>Hjälptext.</a:t>
            </a:r>
          </a:p>
          <a:p>
            <a:r>
              <a:rPr lang="sv-SE" sz="1800" dirty="0">
                <a:effectLst/>
                <a:latin typeface="Arial" panose="020B0604020202020204" pitchFamily="34" charset="0"/>
                <a:ea typeface="Arial" panose="020B0604020202020204" pitchFamily="34" charset="0"/>
              </a:rPr>
              <a:t> </a:t>
            </a:r>
          </a:p>
          <a:p>
            <a:r>
              <a:rPr lang="sv-SE" sz="1800" dirty="0">
                <a:effectLst/>
                <a:latin typeface="Arial" panose="020B0604020202020204" pitchFamily="34" charset="0"/>
                <a:ea typeface="Arial" panose="020B0604020202020204" pitchFamily="34" charset="0"/>
              </a:rPr>
              <a:t>Åtgärderna kan exempelvis handla om att patienten har en regelbunden kontakt med arbetsplatsen. </a:t>
            </a:r>
          </a:p>
          <a:p>
            <a:r>
              <a:rPr lang="sv-SE" sz="1800" dirty="0">
                <a:effectLst/>
                <a:latin typeface="Arial" panose="020B0604020202020204" pitchFamily="34" charset="0"/>
                <a:ea typeface="Arial" panose="020B0604020202020204" pitchFamily="34" charset="0"/>
              </a:rPr>
              <a:t>Det kan också vara arbetsanpassning, som anpassning av arbetstider, arbetsuppgifter eller arbetsplatsen.</a:t>
            </a:r>
          </a:p>
          <a:p>
            <a:r>
              <a:rPr lang="sv-SE" sz="1800" dirty="0">
                <a:effectLst/>
                <a:latin typeface="Arial" panose="020B0604020202020204" pitchFamily="34" charset="0"/>
                <a:ea typeface="Arial" panose="020B0604020202020204" pitchFamily="34" charset="0"/>
              </a:rPr>
              <a:t>Du kan även föreslå att patienten får arbetsträna vilket innebär att vara på en arbetsplats och delta</a:t>
            </a:r>
          </a:p>
          <a:p>
            <a:r>
              <a:rPr lang="sv-SE" sz="1800" dirty="0">
                <a:effectLst/>
                <a:latin typeface="Arial" panose="020B0604020202020204" pitchFamily="34" charset="0"/>
                <a:ea typeface="Arial" panose="020B0604020202020204" pitchFamily="34" charset="0"/>
              </a:rPr>
              <a:t>i verksamheten utan krav på produktivitet. </a:t>
            </a:r>
          </a:p>
          <a:p>
            <a:r>
              <a:rPr lang="sv-SE" sz="1800" dirty="0">
                <a:effectLst/>
                <a:latin typeface="Arial" panose="020B0604020202020204" pitchFamily="34" charset="0"/>
                <a:ea typeface="Arial" panose="020B0604020202020204" pitchFamily="34" charset="0"/>
              </a:rPr>
              <a:t>Tänk på att det är Försäkringskassan eller Arbetsförmedlingen som beslutar om arbetsträning. </a:t>
            </a:r>
          </a:p>
          <a:p>
            <a:r>
              <a:rPr lang="sv-SE" sz="1800" dirty="0">
                <a:effectLst/>
                <a:latin typeface="Arial" panose="020B0604020202020204" pitchFamily="34" charset="0"/>
                <a:ea typeface="Arial" panose="020B0604020202020204" pitchFamily="34" charset="0"/>
              </a:rPr>
              <a:t>De föreslagna åtgärderna är exempel på möjliga åtgärder och det kan finnas flera åtgärder som är lämpliga.</a:t>
            </a:r>
          </a:p>
          <a:p>
            <a:r>
              <a:rPr lang="sv-SE" sz="1800" dirty="0">
                <a:effectLst/>
                <a:latin typeface="Arial" panose="020B0604020202020204" pitchFamily="34" charset="0"/>
                <a:ea typeface="Arial" panose="020B0604020202020204" pitchFamily="34" charset="0"/>
              </a:rPr>
              <a:t> </a:t>
            </a:r>
          </a:p>
          <a:p>
            <a:endParaRPr lang="sv-SE" dirty="0"/>
          </a:p>
        </p:txBody>
      </p:sp>
      <p:sp>
        <p:nvSpPr>
          <p:cNvPr id="4" name="Platshållare för bildnummer 3"/>
          <p:cNvSpPr>
            <a:spLocks noGrp="1"/>
          </p:cNvSpPr>
          <p:nvPr>
            <p:ph type="sldNum" sz="quarter" idx="5"/>
          </p:nvPr>
        </p:nvSpPr>
        <p:spPr/>
        <p:txBody>
          <a:bodyPr/>
          <a:lstStyle/>
          <a:p>
            <a:fld id="{26B54CD3-0A9A-4438-9D5C-BC6327D26C6C}" type="slidenum">
              <a:rPr lang="sv-SE" smtClean="0"/>
              <a:t>22</a:t>
            </a:fld>
            <a:endParaRPr lang="sv-SE"/>
          </a:p>
        </p:txBody>
      </p:sp>
    </p:spTree>
    <p:extLst>
      <p:ext uri="{BB962C8B-B14F-4D97-AF65-F5344CB8AC3E}">
        <p14:creationId xmlns:p14="http://schemas.microsoft.com/office/powerpoint/2010/main" val="785555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2588" y="685800"/>
            <a:ext cx="3198812" cy="1800225"/>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6B54CD3-0A9A-4438-9D5C-BC6327D26C6C}" type="slidenum">
              <a:rPr lang="sv-SE" smtClean="0"/>
              <a:t>24</a:t>
            </a:fld>
            <a:endParaRPr lang="sv-SE"/>
          </a:p>
        </p:txBody>
      </p:sp>
    </p:spTree>
    <p:extLst>
      <p:ext uri="{BB962C8B-B14F-4D97-AF65-F5344CB8AC3E}">
        <p14:creationId xmlns:p14="http://schemas.microsoft.com/office/powerpoint/2010/main" val="510895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2588" y="685800"/>
            <a:ext cx="3198812" cy="1800225"/>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6B54CD3-0A9A-4438-9D5C-BC6327D26C6C}" type="slidenum">
              <a:rPr lang="sv-SE" smtClean="0"/>
              <a:t>3</a:t>
            </a:fld>
            <a:endParaRPr lang="sv-SE"/>
          </a:p>
        </p:txBody>
      </p:sp>
    </p:spTree>
    <p:extLst>
      <p:ext uri="{BB962C8B-B14F-4D97-AF65-F5344CB8AC3E}">
        <p14:creationId xmlns:p14="http://schemas.microsoft.com/office/powerpoint/2010/main" val="2380711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2588" y="685800"/>
            <a:ext cx="3198812" cy="1800225"/>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6B54CD3-0A9A-4438-9D5C-BC6327D26C6C}" type="slidenum">
              <a:rPr lang="sv-SE" smtClean="0"/>
              <a:t>5</a:t>
            </a:fld>
            <a:endParaRPr lang="sv-SE"/>
          </a:p>
        </p:txBody>
      </p:sp>
    </p:spTree>
    <p:extLst>
      <p:ext uri="{BB962C8B-B14F-4D97-AF65-F5344CB8AC3E}">
        <p14:creationId xmlns:p14="http://schemas.microsoft.com/office/powerpoint/2010/main" val="139634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2588" y="685800"/>
            <a:ext cx="3198812" cy="1800225"/>
          </a:xfrm>
        </p:spPr>
      </p:sp>
      <p:sp>
        <p:nvSpPr>
          <p:cNvPr id="3" name="Platshållare för anteckningar 2"/>
          <p:cNvSpPr>
            <a:spLocks noGrp="1"/>
          </p:cNvSpPr>
          <p:nvPr>
            <p:ph type="body" idx="1"/>
          </p:nvPr>
        </p:nvSpPr>
        <p:spPr/>
        <p:txBody>
          <a:bodyPr/>
          <a:lstStyle/>
          <a:p>
            <a:pPr>
              <a:lnSpc>
                <a:spcPct val="107000"/>
              </a:lnSpc>
              <a:spcAft>
                <a:spcPts val="800"/>
              </a:spcAft>
            </a:pPr>
            <a:r>
              <a:rPr lang="sv-SE" sz="1600" b="1" dirty="0">
                <a:effectLst/>
                <a:latin typeface="Calibri" panose="020F0502020204030204" pitchFamily="34" charset="0"/>
                <a:ea typeface="Calibri" panose="020F0502020204030204" pitchFamily="34" charset="0"/>
                <a:cs typeface="Times New Roman" panose="02020603050405020304" pitchFamily="18" charset="0"/>
              </a:rPr>
              <a:t>Hjälptext</a:t>
            </a:r>
          </a:p>
          <a:p>
            <a:pPr>
              <a:lnSpc>
                <a:spcPct val="107000"/>
              </a:lnSpc>
              <a:spcAft>
                <a:spcPts val="800"/>
              </a:spcAft>
            </a:pPr>
            <a:r>
              <a:rPr lang="sv-SE" sz="1600" dirty="0">
                <a:effectLst/>
                <a:latin typeface="Calibri" panose="020F0502020204030204" pitchFamily="34" charset="0"/>
                <a:ea typeface="Calibri" panose="020F0502020204030204" pitchFamily="34" charset="0"/>
                <a:cs typeface="Times New Roman" panose="02020603050405020304" pitchFamily="18" charset="0"/>
              </a:rPr>
              <a:t>Fylls i om patienten </a:t>
            </a:r>
            <a:r>
              <a:rPr lang="sv-SE" sz="1600" b="1" dirty="0">
                <a:effectLst/>
                <a:latin typeface="Calibri" panose="020F0502020204030204" pitchFamily="34" charset="0"/>
                <a:ea typeface="Calibri" panose="020F0502020204030204" pitchFamily="34" charset="0"/>
                <a:cs typeface="Times New Roman" panose="02020603050405020304" pitchFamily="18" charset="0"/>
              </a:rPr>
              <a:t>kan</a:t>
            </a:r>
            <a:r>
              <a:rPr lang="sv-SE" sz="1600" dirty="0">
                <a:effectLst/>
                <a:latin typeface="Calibri" panose="020F0502020204030204" pitchFamily="34" charset="0"/>
                <a:ea typeface="Calibri" panose="020F0502020204030204" pitchFamily="34" charset="0"/>
                <a:cs typeface="Times New Roman" panose="02020603050405020304" pitchFamily="18" charset="0"/>
              </a:rPr>
              <a:t> arbeta men </a:t>
            </a:r>
            <a:r>
              <a:rPr lang="sv-SE" sz="1600" b="1" dirty="0">
                <a:effectLst/>
                <a:latin typeface="Calibri" panose="020F0502020204030204" pitchFamily="34" charset="0"/>
                <a:ea typeface="Calibri" panose="020F0502020204030204" pitchFamily="34" charset="0"/>
                <a:cs typeface="Times New Roman" panose="02020603050405020304" pitchFamily="18" charset="0"/>
              </a:rPr>
              <a:t>inte får</a:t>
            </a:r>
            <a:r>
              <a:rPr lang="sv-SE" sz="1600" dirty="0">
                <a:effectLst/>
                <a:latin typeface="Calibri" panose="020F0502020204030204" pitchFamily="34" charset="0"/>
                <a:ea typeface="Calibri" panose="020F0502020204030204" pitchFamily="34" charset="0"/>
                <a:cs typeface="Times New Roman" panose="02020603050405020304" pitchFamily="18" charset="0"/>
              </a:rPr>
              <a:t> göra det på grund av något av följande:</a:t>
            </a:r>
          </a:p>
          <a:p>
            <a:pPr marL="342900" lvl="0" indent="-342900">
              <a:lnSpc>
                <a:spcPct val="107000"/>
              </a:lnSpc>
              <a:buFont typeface="Calibri" panose="020F0502020204030204" pitchFamily="34" charset="0"/>
              <a:buChar char="-"/>
            </a:pPr>
            <a:r>
              <a:rPr lang="sv-SE" sz="1600" dirty="0">
                <a:effectLst/>
                <a:latin typeface="Calibri" panose="020F0502020204030204" pitchFamily="34" charset="0"/>
                <a:ea typeface="Calibri" panose="020F0502020204030204" pitchFamily="34" charset="0"/>
                <a:cs typeface="Times New Roman" panose="02020603050405020304" pitchFamily="18" charset="0"/>
              </a:rPr>
              <a:t>Att patienten har en allmänfarlig sjukdom och en läkare har beslutat om förhållningsregler enligt smittskyddslagen.</a:t>
            </a:r>
          </a:p>
          <a:p>
            <a:pPr marL="342900" lvl="0" indent="-342900">
              <a:lnSpc>
                <a:spcPct val="107000"/>
              </a:lnSpc>
              <a:buFont typeface="Calibri" panose="020F0502020204030204" pitchFamily="34" charset="0"/>
              <a:buChar char="-"/>
            </a:pPr>
            <a:r>
              <a:rPr lang="sv-SE" sz="1600" dirty="0">
                <a:effectLst/>
                <a:latin typeface="Calibri" panose="020F0502020204030204" pitchFamily="34" charset="0"/>
                <a:ea typeface="Calibri" panose="020F0502020204030204" pitchFamily="34" charset="0"/>
                <a:cs typeface="Times New Roman" panose="02020603050405020304" pitchFamily="18" charset="0"/>
              </a:rPr>
              <a:t>Att patienten genomgår en läkarundersökning eller hälsokontroll i syfte att klarlägga om hen är smittad av en allmänfarlig sjukdom. </a:t>
            </a:r>
          </a:p>
          <a:p>
            <a:pPr marL="342900" lvl="0" indent="-342900">
              <a:lnSpc>
                <a:spcPct val="107000"/>
              </a:lnSpc>
              <a:spcAft>
                <a:spcPts val="800"/>
              </a:spcAft>
              <a:buFont typeface="Calibri" panose="020F0502020204030204" pitchFamily="34" charset="0"/>
              <a:buChar char="-"/>
            </a:pPr>
            <a:r>
              <a:rPr lang="sv-SE" sz="1600" dirty="0">
                <a:effectLst/>
                <a:latin typeface="Calibri" panose="020F0502020204030204" pitchFamily="34" charset="0"/>
                <a:ea typeface="Calibri" panose="020F0502020204030204" pitchFamily="34" charset="0"/>
                <a:cs typeface="Times New Roman" panose="02020603050405020304" pitchFamily="18" charset="0"/>
              </a:rPr>
              <a:t>Att patienten har en sjukdom, en smitta, eller ett sår som gör att hen inte får hantera livsmedel.</a:t>
            </a:r>
          </a:p>
          <a:p>
            <a:pPr>
              <a:lnSpc>
                <a:spcPct val="107000"/>
              </a:lnSpc>
              <a:spcAft>
                <a:spcPts val="800"/>
              </a:spcAft>
            </a:pPr>
            <a:r>
              <a:rPr lang="sv-SE" sz="1600" dirty="0">
                <a:effectLst/>
                <a:latin typeface="Calibri" panose="020F0502020204030204" pitchFamily="34" charset="0"/>
                <a:ea typeface="Calibri" panose="020F0502020204030204" pitchFamily="34" charset="0"/>
                <a:cs typeface="Times New Roman" panose="02020603050405020304" pitchFamily="18" charset="0"/>
              </a:rPr>
              <a:t>Ange vilken allmänfarlig sjukdom som patienten har eller kan antas ha i fältet för diagnos. </a:t>
            </a:r>
          </a:p>
          <a:p>
            <a:pPr>
              <a:lnSpc>
                <a:spcPct val="107000"/>
              </a:lnSpc>
              <a:spcAft>
                <a:spcPts val="800"/>
              </a:spcAft>
            </a:pPr>
            <a:r>
              <a:rPr lang="sv-SE" sz="1600" dirty="0">
                <a:effectLst/>
                <a:latin typeface="Calibri" panose="020F0502020204030204" pitchFamily="34" charset="0"/>
                <a:ea typeface="Calibri" panose="020F0502020204030204" pitchFamily="34" charset="0"/>
                <a:cs typeface="Times New Roman" panose="02020603050405020304" pitchFamily="18" charset="0"/>
              </a:rPr>
              <a:t>Ange sedan för vilken period som förhållningsreglerna gäller i fältet för nedsättning av arbetsförmåga. </a:t>
            </a:r>
          </a:p>
          <a:p>
            <a:endParaRPr lang="sv-SE" dirty="0"/>
          </a:p>
        </p:txBody>
      </p:sp>
      <p:sp>
        <p:nvSpPr>
          <p:cNvPr id="4" name="Platshållare för bildnummer 3"/>
          <p:cNvSpPr>
            <a:spLocks noGrp="1"/>
          </p:cNvSpPr>
          <p:nvPr>
            <p:ph type="sldNum" sz="quarter" idx="5"/>
          </p:nvPr>
        </p:nvSpPr>
        <p:spPr/>
        <p:txBody>
          <a:bodyPr/>
          <a:lstStyle/>
          <a:p>
            <a:fld id="{26B54CD3-0A9A-4438-9D5C-BC6327D26C6C}" type="slidenum">
              <a:rPr lang="sv-SE" smtClean="0"/>
              <a:t>6</a:t>
            </a:fld>
            <a:endParaRPr lang="sv-SE" dirty="0"/>
          </a:p>
        </p:txBody>
      </p:sp>
    </p:spTree>
    <p:extLst>
      <p:ext uri="{BB962C8B-B14F-4D97-AF65-F5344CB8AC3E}">
        <p14:creationId xmlns:p14="http://schemas.microsoft.com/office/powerpoint/2010/main" val="1647590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2588" y="685800"/>
            <a:ext cx="3198812" cy="1800225"/>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6B54CD3-0A9A-4438-9D5C-BC6327D26C6C}" type="slidenum">
              <a:rPr lang="sv-SE" smtClean="0"/>
              <a:t>8</a:t>
            </a:fld>
            <a:endParaRPr lang="sv-SE" dirty="0"/>
          </a:p>
        </p:txBody>
      </p:sp>
    </p:spTree>
    <p:extLst>
      <p:ext uri="{BB962C8B-B14F-4D97-AF65-F5344CB8AC3E}">
        <p14:creationId xmlns:p14="http://schemas.microsoft.com/office/powerpoint/2010/main" val="1257911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2588" y="685800"/>
            <a:ext cx="3198812" cy="1800225"/>
          </a:xfrm>
        </p:spPr>
      </p:sp>
      <p:sp>
        <p:nvSpPr>
          <p:cNvPr id="3" name="Platshållare för anteckningar 2"/>
          <p:cNvSpPr>
            <a:spLocks noGrp="1"/>
          </p:cNvSpPr>
          <p:nvPr>
            <p:ph type="body" idx="1"/>
          </p:nvPr>
        </p:nvSpPr>
        <p:spPr/>
        <p:txBody>
          <a:bodyPr/>
          <a:lstStyle/>
          <a:p>
            <a:r>
              <a:rPr lang="sv-SE" dirty="0"/>
              <a:t>Hjälptext </a:t>
            </a:r>
          </a:p>
          <a:p>
            <a:endParaRPr lang="sv-SE" dirty="0"/>
          </a:p>
          <a:p>
            <a:r>
              <a:rPr lang="sv-SE" dirty="0"/>
              <a:t>Funktionsnedsättning definieras enligt Internationell klassifikation av funktionstillstånd,</a:t>
            </a:r>
          </a:p>
          <a:p>
            <a:r>
              <a:rPr lang="sv-SE" dirty="0"/>
              <a:t>funktionshinder och hälsa (ICF) som en betydande avvikelse eller förlust i kroppsfunktion</a:t>
            </a:r>
          </a:p>
          <a:p>
            <a:r>
              <a:rPr lang="sv-SE" dirty="0"/>
              <a:t>och kan vara fysisk, psykisk eller kognitiv. </a:t>
            </a:r>
          </a:p>
          <a:p>
            <a:r>
              <a:rPr lang="sv-SE" dirty="0"/>
              <a:t>Se även Socialstyrelsens försäkringsmedicinska kunskapsstöd. </a:t>
            </a:r>
          </a:p>
          <a:p>
            <a:r>
              <a:rPr lang="sv-SE" dirty="0"/>
              <a:t>Försäkringskassan efterfrågar utöver din bedömning av vilka funktionsnedsättningar sjukdomen eller sjukdomarna leder till, även</a:t>
            </a:r>
          </a:p>
          <a:p>
            <a:r>
              <a:rPr lang="sv-SE" dirty="0"/>
              <a:t>de medicinska uppgifter som du baserar bedömningen på. </a:t>
            </a:r>
          </a:p>
          <a:p>
            <a:r>
              <a:rPr lang="sv-SE" dirty="0"/>
              <a:t>Om din bedömning baseras på annat än dina egna observationer och undersökningsfynd, exempelvis testresultat och </a:t>
            </a:r>
          </a:p>
          <a:p>
            <a:r>
              <a:rPr lang="sv-SE" dirty="0"/>
              <a:t>anamnesuppgifter beskriv hur du bedömer uppgifterna. </a:t>
            </a:r>
          </a:p>
          <a:p>
            <a:r>
              <a:rPr lang="sv-SE" dirty="0"/>
              <a:t>Om uppgifterna är hämtade från någon annan inom hälso- och sjukvården, beskriv från vem och när de noterats. </a:t>
            </a:r>
          </a:p>
          <a:p>
            <a:endParaRPr lang="sv-SE" dirty="0"/>
          </a:p>
        </p:txBody>
      </p:sp>
      <p:sp>
        <p:nvSpPr>
          <p:cNvPr id="4" name="Platshållare för bildnummer 3"/>
          <p:cNvSpPr>
            <a:spLocks noGrp="1"/>
          </p:cNvSpPr>
          <p:nvPr>
            <p:ph type="sldNum" sz="quarter" idx="5"/>
          </p:nvPr>
        </p:nvSpPr>
        <p:spPr/>
        <p:txBody>
          <a:bodyPr/>
          <a:lstStyle/>
          <a:p>
            <a:fld id="{26B54CD3-0A9A-4438-9D5C-BC6327D26C6C}" type="slidenum">
              <a:rPr lang="sv-SE" smtClean="0"/>
              <a:t>10</a:t>
            </a:fld>
            <a:endParaRPr lang="sv-SE"/>
          </a:p>
        </p:txBody>
      </p:sp>
    </p:spTree>
    <p:extLst>
      <p:ext uri="{BB962C8B-B14F-4D97-AF65-F5344CB8AC3E}">
        <p14:creationId xmlns:p14="http://schemas.microsoft.com/office/powerpoint/2010/main" val="3657827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2588" y="685800"/>
            <a:ext cx="3198812" cy="1800225"/>
          </a:xfrm>
        </p:spPr>
      </p:sp>
      <p:sp>
        <p:nvSpPr>
          <p:cNvPr id="3" name="Platshållare för anteckningar 2"/>
          <p:cNvSpPr>
            <a:spLocks noGrp="1"/>
          </p:cNvSpPr>
          <p:nvPr>
            <p:ph type="body" idx="1"/>
          </p:nvPr>
        </p:nvSpPr>
        <p:spPr/>
        <p:txBody>
          <a:bodyPr/>
          <a:lstStyle/>
          <a:p>
            <a:pPr marL="0" marR="0" lvl="0" indent="0" defTabSz="1219352" eaLnBrk="1" fontAlgn="auto" latinLnBrk="0" hangingPunct="1">
              <a:lnSpc>
                <a:spcPct val="100000"/>
              </a:lnSpc>
              <a:spcBef>
                <a:spcPts val="0"/>
              </a:spcBef>
              <a:spcAft>
                <a:spcPts val="0"/>
              </a:spcAft>
              <a:buClrTx/>
              <a:buSzTx/>
              <a:buFontTx/>
              <a:buNone/>
              <a:tabLst/>
              <a:defRPr/>
            </a:pPr>
            <a:r>
              <a:rPr lang="sv-SE" sz="1600" dirty="0"/>
              <a:t>I pappersversionen hänvisas till information i fråga 3 i intyget. Hänvisningen finns inte med i </a:t>
            </a:r>
            <a:r>
              <a:rPr lang="sv-SE" sz="1600" dirty="0" err="1"/>
              <a:t>Webcert</a:t>
            </a:r>
            <a:r>
              <a:rPr lang="sv-SE" sz="1600" dirty="0"/>
              <a:t> eftersom där inte finns numrering av frågor. </a:t>
            </a:r>
          </a:p>
          <a:p>
            <a:pPr marL="0" marR="0" lvl="0" indent="0" defTabSz="1219352" eaLnBrk="1" fontAlgn="auto" latinLnBrk="0" hangingPunct="1">
              <a:lnSpc>
                <a:spcPct val="100000"/>
              </a:lnSpc>
              <a:spcBef>
                <a:spcPts val="0"/>
              </a:spcBef>
              <a:spcAft>
                <a:spcPts val="0"/>
              </a:spcAft>
              <a:buClrTx/>
              <a:buSzTx/>
              <a:buFontTx/>
              <a:buNone/>
              <a:tabLst/>
              <a:defRPr/>
            </a:pPr>
            <a:endParaRPr lang="sv-SE" sz="1600" dirty="0"/>
          </a:p>
          <a:p>
            <a:pPr marL="0" marR="0" lvl="0" indent="0" defTabSz="1219352" eaLnBrk="1" fontAlgn="auto" latinLnBrk="0" hangingPunct="1">
              <a:lnSpc>
                <a:spcPct val="100000"/>
              </a:lnSpc>
              <a:spcBef>
                <a:spcPts val="0"/>
              </a:spcBef>
              <a:spcAft>
                <a:spcPts val="0"/>
              </a:spcAft>
              <a:buClrTx/>
              <a:buSzTx/>
              <a:buFontTx/>
              <a:buNone/>
              <a:tabLst/>
              <a:defRPr/>
            </a:pPr>
            <a:r>
              <a:rPr lang="sv-SE" b="1" dirty="0"/>
              <a:t>Hjälptext</a:t>
            </a:r>
          </a:p>
          <a:p>
            <a:pPr marL="0" marR="0" lvl="0" indent="0" defTabSz="1219352" eaLnBrk="1" fontAlgn="auto" latinLnBrk="0" hangingPunct="1">
              <a:lnSpc>
                <a:spcPct val="100000"/>
              </a:lnSpc>
              <a:spcBef>
                <a:spcPts val="0"/>
              </a:spcBef>
              <a:spcAft>
                <a:spcPts val="0"/>
              </a:spcAft>
              <a:buClrTx/>
              <a:buSzTx/>
              <a:buFontTx/>
              <a:buNone/>
              <a:tabLst/>
              <a:defRPr/>
            </a:pPr>
            <a:endParaRPr lang="sv-SE" dirty="0"/>
          </a:p>
          <a:p>
            <a:r>
              <a:rPr lang="sv-SE" sz="1800" dirty="0">
                <a:effectLst/>
                <a:latin typeface="Arial" panose="020B0604020202020204" pitchFamily="34" charset="0"/>
                <a:ea typeface="Arial" panose="020B0604020202020204" pitchFamily="34" charset="0"/>
              </a:rPr>
              <a:t>Beskriv aktivitetsbegränsningens svårighetsgrad, till exempel lätt, medelsvår, svår, total eller motsvarande.</a:t>
            </a:r>
          </a:p>
          <a:p>
            <a:r>
              <a:rPr lang="sv-SE" sz="1800" dirty="0">
                <a:effectLst/>
                <a:latin typeface="Arial" panose="020B0604020202020204" pitchFamily="34" charset="0"/>
                <a:ea typeface="Arial" panose="020B0604020202020204" pitchFamily="34" charset="0"/>
              </a:rPr>
              <a:t>Om patienten är arbetssökande eller har varit sjukskriven en längre tid kan det vara svårt att beskriva aktivitetsbegränsningar enbart i relation till patientens nuvarande arbetsuppgifter. </a:t>
            </a:r>
          </a:p>
          <a:p>
            <a:r>
              <a:rPr lang="sv-SE" sz="1800" dirty="0">
                <a:effectLst/>
                <a:latin typeface="Arial" panose="020B0604020202020204" pitchFamily="34" charset="0"/>
                <a:ea typeface="Arial" panose="020B0604020202020204" pitchFamily="34" charset="0"/>
              </a:rPr>
              <a:t>Då kan det vara bra att även beskriva hur aktivitetsbegränsningarna yttrar sig i andra situationer, t. ex vardagliga situationer. </a:t>
            </a:r>
          </a:p>
          <a:p>
            <a:pPr marL="0" marR="0" lvl="0" indent="0" defTabSz="1219352"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26B54CD3-0A9A-4438-9D5C-BC6327D26C6C}" type="slidenum">
              <a:rPr lang="sv-SE" smtClean="0"/>
              <a:t>12</a:t>
            </a:fld>
            <a:endParaRPr lang="sv-SE"/>
          </a:p>
        </p:txBody>
      </p:sp>
    </p:spTree>
    <p:extLst>
      <p:ext uri="{BB962C8B-B14F-4D97-AF65-F5344CB8AC3E}">
        <p14:creationId xmlns:p14="http://schemas.microsoft.com/office/powerpoint/2010/main" val="1441178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2588" y="685800"/>
            <a:ext cx="3198812" cy="1800225"/>
          </a:xfrm>
        </p:spPr>
      </p:sp>
      <p:sp>
        <p:nvSpPr>
          <p:cNvPr id="3" name="Platshållare för anteckningar 2"/>
          <p:cNvSpPr>
            <a:spLocks noGrp="1"/>
          </p:cNvSpPr>
          <p:nvPr>
            <p:ph type="body" idx="1"/>
          </p:nvPr>
        </p:nvSpPr>
        <p:spPr/>
        <p:txBody>
          <a:bodyPr/>
          <a:lstStyle/>
          <a:p>
            <a:r>
              <a:rPr lang="sv-SE" sz="1800" b="1" dirty="0">
                <a:effectLst/>
                <a:latin typeface="Arial" panose="020B0604020202020204" pitchFamily="34" charset="0"/>
                <a:ea typeface="Arial" panose="020B0604020202020204" pitchFamily="34" charset="0"/>
              </a:rPr>
              <a:t>Hjälptext </a:t>
            </a:r>
          </a:p>
          <a:p>
            <a:r>
              <a:rPr lang="sv-SE" sz="1800" dirty="0">
                <a:effectLst/>
                <a:latin typeface="Arial" panose="020B0604020202020204" pitchFamily="34" charset="0"/>
                <a:ea typeface="Arial" panose="020B0604020202020204" pitchFamily="34" charset="0"/>
              </a:rPr>
              <a:t> </a:t>
            </a:r>
          </a:p>
          <a:p>
            <a:r>
              <a:rPr lang="sv-SE" sz="1800" dirty="0">
                <a:effectLst/>
                <a:latin typeface="Arial" panose="020B0604020202020204" pitchFamily="34" charset="0"/>
                <a:ea typeface="Arial" panose="020B0604020202020204" pitchFamily="34" charset="0"/>
              </a:rPr>
              <a:t>Här beskriver du de medicinska behandlingar/åtgärder som kan påverka arbetsförmågan,</a:t>
            </a:r>
          </a:p>
          <a:p>
            <a:r>
              <a:rPr lang="sv-SE" sz="1800" dirty="0">
                <a:effectLst/>
                <a:latin typeface="Arial" panose="020B0604020202020204" pitchFamily="34" charset="0"/>
                <a:ea typeface="Arial" panose="020B0604020202020204" pitchFamily="34" charset="0"/>
              </a:rPr>
              <a:t>vad de förväntas leda till, och en (preliminär) tidplan för åtgärderna.</a:t>
            </a:r>
          </a:p>
          <a:p>
            <a:r>
              <a:rPr lang="sv-SE" sz="1800" dirty="0">
                <a:effectLst/>
                <a:latin typeface="Arial" panose="020B0604020202020204" pitchFamily="34" charset="0"/>
                <a:ea typeface="Arial" panose="020B0604020202020204" pitchFamily="34" charset="0"/>
              </a:rPr>
              <a:t>Om olika åtgärder behöver ske i viss ordning är det bra om du beskriver detta.  </a:t>
            </a:r>
          </a:p>
          <a:p>
            <a:r>
              <a:rPr lang="sv-SE" sz="1800" dirty="0">
                <a:effectLst/>
                <a:latin typeface="Arial" panose="020B0604020202020204" pitchFamily="34" charset="0"/>
                <a:ea typeface="Arial" panose="020B0604020202020204" pitchFamily="34" charset="0"/>
              </a:rPr>
              <a:t> </a:t>
            </a:r>
          </a:p>
          <a:p>
            <a:endParaRPr lang="sv-SE" dirty="0"/>
          </a:p>
        </p:txBody>
      </p:sp>
      <p:sp>
        <p:nvSpPr>
          <p:cNvPr id="4" name="Platshållare för bildnummer 3"/>
          <p:cNvSpPr>
            <a:spLocks noGrp="1"/>
          </p:cNvSpPr>
          <p:nvPr>
            <p:ph type="sldNum" sz="quarter" idx="5"/>
          </p:nvPr>
        </p:nvSpPr>
        <p:spPr/>
        <p:txBody>
          <a:bodyPr/>
          <a:lstStyle/>
          <a:p>
            <a:fld id="{26B54CD3-0A9A-4438-9D5C-BC6327D26C6C}" type="slidenum">
              <a:rPr lang="sv-SE" smtClean="0"/>
              <a:t>14</a:t>
            </a:fld>
            <a:endParaRPr lang="sv-SE"/>
          </a:p>
        </p:txBody>
      </p:sp>
    </p:spTree>
    <p:extLst>
      <p:ext uri="{BB962C8B-B14F-4D97-AF65-F5344CB8AC3E}">
        <p14:creationId xmlns:p14="http://schemas.microsoft.com/office/powerpoint/2010/main" val="2170838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2588" y="685800"/>
            <a:ext cx="3198812" cy="1800225"/>
          </a:xfrm>
        </p:spPr>
      </p:sp>
      <p:sp>
        <p:nvSpPr>
          <p:cNvPr id="3" name="Platshållare för anteckningar 2"/>
          <p:cNvSpPr>
            <a:spLocks noGrp="1"/>
          </p:cNvSpPr>
          <p:nvPr>
            <p:ph type="body" idx="1"/>
          </p:nvPr>
        </p:nvSpPr>
        <p:spPr/>
        <p:txBody>
          <a:bodyPr/>
          <a:lstStyle/>
          <a:p>
            <a:r>
              <a:rPr lang="sv-SE" b="1" dirty="0"/>
              <a:t>Hjälptext</a:t>
            </a:r>
          </a:p>
          <a:p>
            <a:r>
              <a:rPr lang="sv-SE" sz="1800" dirty="0">
                <a:effectLst/>
                <a:latin typeface="Arial" panose="020B0604020202020204" pitchFamily="34" charset="0"/>
                <a:ea typeface="Arial" panose="020B0604020202020204" pitchFamily="34" charset="0"/>
              </a:rPr>
              <a:t> </a:t>
            </a:r>
          </a:p>
          <a:p>
            <a:r>
              <a:rPr lang="sv-SE" sz="1800" dirty="0">
                <a:effectLst/>
                <a:latin typeface="Arial" panose="020B0604020202020204" pitchFamily="34" charset="0"/>
                <a:ea typeface="Arial" panose="020B0604020202020204" pitchFamily="34" charset="0"/>
              </a:rPr>
              <a:t>Om patienten kan arbeta men inte kan ta sig till arbetet som vanligt kan Försäkringskassan ersätta kostnader för arbetsresor. </a:t>
            </a:r>
          </a:p>
          <a:p>
            <a:r>
              <a:rPr lang="sv-SE" sz="1800" dirty="0">
                <a:effectLst/>
                <a:latin typeface="Arial" panose="020B0604020202020204" pitchFamily="34" charset="0"/>
                <a:ea typeface="Arial" panose="020B0604020202020204" pitchFamily="34" charset="0"/>
              </a:rPr>
              <a:t>Det innebär att patienten i stället för sjukpenning kan få ersättning för de merutgifter som uppstår för resor till och från arbetet.</a:t>
            </a:r>
            <a:endParaRPr lang="sv-SE" dirty="0"/>
          </a:p>
        </p:txBody>
      </p:sp>
      <p:sp>
        <p:nvSpPr>
          <p:cNvPr id="4" name="Platshållare för bildnummer 3"/>
          <p:cNvSpPr>
            <a:spLocks noGrp="1"/>
          </p:cNvSpPr>
          <p:nvPr>
            <p:ph type="sldNum" sz="quarter" idx="5"/>
          </p:nvPr>
        </p:nvSpPr>
        <p:spPr/>
        <p:txBody>
          <a:bodyPr/>
          <a:lstStyle/>
          <a:p>
            <a:fld id="{26B54CD3-0A9A-4438-9D5C-BC6327D26C6C}" type="slidenum">
              <a:rPr lang="sv-SE" smtClean="0"/>
              <a:t>16</a:t>
            </a:fld>
            <a:endParaRPr lang="sv-SE"/>
          </a:p>
        </p:txBody>
      </p:sp>
    </p:spTree>
    <p:extLst>
      <p:ext uri="{BB962C8B-B14F-4D97-AF65-F5344CB8AC3E}">
        <p14:creationId xmlns:p14="http://schemas.microsoft.com/office/powerpoint/2010/main" val="1438844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3A770C-146C-44D0-86FA-7275B015F023}"/>
              </a:ext>
            </a:extLst>
          </p:cNvPr>
          <p:cNvSpPr>
            <a:spLocks noGrp="1"/>
          </p:cNvSpPr>
          <p:nvPr>
            <p:ph type="title" hasCustomPrompt="1"/>
          </p:nvPr>
        </p:nvSpPr>
        <p:spPr>
          <a:xfrm>
            <a:off x="688975" y="209406"/>
            <a:ext cx="9684492" cy="1270266"/>
          </a:xfrm>
        </p:spPr>
        <p:txBody>
          <a:bodyPr/>
          <a:lstStyle>
            <a:lvl1pPr>
              <a:defRPr/>
            </a:lvl1pPr>
          </a:lstStyle>
          <a:p>
            <a:r>
              <a:rPr lang="sv-SE" dirty="0"/>
              <a:t>Rubrik</a:t>
            </a:r>
          </a:p>
        </p:txBody>
      </p:sp>
      <p:sp>
        <p:nvSpPr>
          <p:cNvPr id="5" name="Brödtext nivå ett…">
            <a:extLst>
              <a:ext uri="{FF2B5EF4-FFF2-40B4-BE49-F238E27FC236}">
                <a16:creationId xmlns:a16="http://schemas.microsoft.com/office/drawing/2014/main" id="{453BDC7A-7466-419D-A629-0023BDC76213}"/>
              </a:ext>
            </a:extLst>
          </p:cNvPr>
          <p:cNvSpPr txBox="1">
            <a:spLocks noGrp="1"/>
          </p:cNvSpPr>
          <p:nvPr>
            <p:ph type="body" idx="10" hasCustomPrompt="1"/>
          </p:nvPr>
        </p:nvSpPr>
        <p:spPr>
          <a:xfrm>
            <a:off x="688975" y="1758662"/>
            <a:ext cx="7200218" cy="5178887"/>
          </a:xfrm>
          <a:prstGeom prst="rect">
            <a:avLst/>
          </a:prstGeom>
        </p:spPr>
        <p:txBody>
          <a:bodyPr lIns="0">
            <a:noAutofit/>
          </a:bodyPr>
          <a:lstStyle>
            <a:lvl1pPr>
              <a:lnSpc>
                <a:spcPct val="100000"/>
              </a:lnSpc>
              <a:spcBef>
                <a:spcPts val="1060"/>
              </a:spcBef>
              <a:defRPr/>
            </a:lvl1pPr>
            <a:lvl3pPr marL="1136141" indent="-416051"/>
          </a:lstStyle>
          <a:p>
            <a:r>
              <a:rPr lang="sv-SE" dirty="0"/>
              <a:t>Skriv text här</a:t>
            </a:r>
            <a:endParaRPr dirty="0"/>
          </a:p>
        </p:txBody>
      </p:sp>
    </p:spTree>
    <p:extLst>
      <p:ext uri="{BB962C8B-B14F-4D97-AF65-F5344CB8AC3E}">
        <p14:creationId xmlns:p14="http://schemas.microsoft.com/office/powerpoint/2010/main" val="314386792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lskärmsbild">
    <p:spTree>
      <p:nvGrpSpPr>
        <p:cNvPr id="1" name=""/>
        <p:cNvGrpSpPr/>
        <p:nvPr/>
      </p:nvGrpSpPr>
      <p:grpSpPr>
        <a:xfrm>
          <a:off x="0" y="0"/>
          <a:ext cx="0" cy="0"/>
          <a:chOff x="0" y="0"/>
          <a:chExt cx="0" cy="0"/>
        </a:xfrm>
      </p:grpSpPr>
      <p:sp>
        <p:nvSpPr>
          <p:cNvPr id="3" name="Platshållare för innehåll 5">
            <a:extLst>
              <a:ext uri="{FF2B5EF4-FFF2-40B4-BE49-F238E27FC236}">
                <a16:creationId xmlns:a16="http://schemas.microsoft.com/office/drawing/2014/main" id="{DC2A382E-9DD7-4F04-8EDB-B1FD035868AB}"/>
              </a:ext>
            </a:extLst>
          </p:cNvPr>
          <p:cNvSpPr>
            <a:spLocks noGrp="1"/>
          </p:cNvSpPr>
          <p:nvPr>
            <p:ph sz="quarter" idx="12" hasCustomPrompt="1"/>
          </p:nvPr>
        </p:nvSpPr>
        <p:spPr>
          <a:xfrm>
            <a:off x="0" y="0"/>
            <a:ext cx="13546138" cy="7620000"/>
          </a:xfrm>
        </p:spPr>
        <p:txBody>
          <a:bodyPr bIns="1800000" anchor="ctr" anchorCtr="0"/>
          <a:lstStyle>
            <a:lvl1pPr marL="0" marR="0" indent="0" algn="ctr" defTabSz="914400" rtl="0" eaLnBrk="1" fontAlgn="auto" latinLnBrk="0" hangingPunct="1">
              <a:lnSpc>
                <a:spcPct val="100000"/>
              </a:lnSpc>
              <a:spcBef>
                <a:spcPts val="0"/>
              </a:spcBef>
              <a:spcAft>
                <a:spcPts val="0"/>
              </a:spcAft>
              <a:buClr>
                <a:schemeClr val="accent1"/>
              </a:buClr>
              <a:buSzPct val="120000"/>
              <a:buFont typeface="Arial"/>
              <a:buNone/>
              <a:tabLst/>
              <a:defRPr/>
            </a:lvl1pPr>
          </a:lstStyle>
          <a:p>
            <a:pPr lvl="0"/>
            <a:r>
              <a:rPr lang="sv-SE" noProof="0" dirty="0"/>
              <a:t>Klicka på en ikon </a:t>
            </a:r>
            <a:br>
              <a:rPr lang="sv-SE" noProof="0" dirty="0"/>
            </a:br>
            <a:r>
              <a:rPr lang="sv-SE" noProof="0" dirty="0"/>
              <a:t>för att lägga till bildmaterial</a:t>
            </a:r>
          </a:p>
        </p:txBody>
      </p:sp>
    </p:spTree>
    <p:extLst>
      <p:ext uri="{BB962C8B-B14F-4D97-AF65-F5344CB8AC3E}">
        <p14:creationId xmlns:p14="http://schemas.microsoft.com/office/powerpoint/2010/main" val="3491243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serie - startbild">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325235F6-74BF-42D5-9364-22D8490390BA}"/>
              </a:ext>
            </a:extLst>
          </p:cNvPr>
          <p:cNvGrpSpPr/>
          <p:nvPr userDrawn="1"/>
        </p:nvGrpSpPr>
        <p:grpSpPr>
          <a:xfrm>
            <a:off x="688975" y="6260994"/>
            <a:ext cx="684000" cy="684000"/>
            <a:chOff x="697248" y="5430216"/>
            <a:chExt cx="684000" cy="684000"/>
          </a:xfrm>
        </p:grpSpPr>
        <p:sp>
          <p:nvSpPr>
            <p:cNvPr id="12" name="Ellips 11">
              <a:extLst>
                <a:ext uri="{FF2B5EF4-FFF2-40B4-BE49-F238E27FC236}">
                  <a16:creationId xmlns:a16="http://schemas.microsoft.com/office/drawing/2014/main" id="{CBF9C364-52E9-4D5D-A058-5AE6BE88DC27}"/>
                </a:ext>
              </a:extLst>
            </p:cNvPr>
            <p:cNvSpPr/>
            <p:nvPr/>
          </p:nvSpPr>
          <p:spPr>
            <a:xfrm>
              <a:off x="697248" y="5430216"/>
              <a:ext cx="684000" cy="684000"/>
            </a:xfrm>
            <a:prstGeom prst="ellipse">
              <a:avLst/>
            </a:prstGeom>
            <a:solidFill>
              <a:schemeClr val="accent6"/>
            </a:solidFill>
            <a:ln w="1079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sv-SE" sz="1800" b="0" i="0" u="none" strike="noStrike" cap="none" spc="0" normalizeH="0" baseline="0">
                <a:ln>
                  <a:noFill/>
                </a:ln>
                <a:solidFill>
                  <a:srgbClr val="1E1E1E"/>
                </a:solidFill>
                <a:effectLst/>
                <a:uFillTx/>
                <a:latin typeface="Arial"/>
                <a:ea typeface="Arial"/>
                <a:cs typeface="Arial"/>
                <a:sym typeface="Arial"/>
              </a:endParaRPr>
            </a:p>
          </p:txBody>
        </p:sp>
        <p:pic>
          <p:nvPicPr>
            <p:cNvPr id="13" name="Bild 12">
              <a:extLst>
                <a:ext uri="{FF2B5EF4-FFF2-40B4-BE49-F238E27FC236}">
                  <a16:creationId xmlns:a16="http://schemas.microsoft.com/office/drawing/2014/main" id="{7DD5BCE3-3435-4797-9AF4-972D2D25C87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127" y="5629811"/>
              <a:ext cx="432243" cy="284811"/>
            </a:xfrm>
            <a:prstGeom prst="rect">
              <a:avLst/>
            </a:prstGeom>
          </p:spPr>
        </p:pic>
      </p:grpSp>
      <p:cxnSp>
        <p:nvCxnSpPr>
          <p:cNvPr id="14" name="Rak koppling 13">
            <a:extLst>
              <a:ext uri="{FF2B5EF4-FFF2-40B4-BE49-F238E27FC236}">
                <a16:creationId xmlns:a16="http://schemas.microsoft.com/office/drawing/2014/main" id="{19F38C6E-362C-46F2-9843-6A0CA0028EA8}"/>
              </a:ext>
            </a:extLst>
          </p:cNvPr>
          <p:cNvCxnSpPr>
            <a:cxnSpLocks/>
          </p:cNvCxnSpPr>
          <p:nvPr userDrawn="1"/>
        </p:nvCxnSpPr>
        <p:spPr>
          <a:xfrm flipV="1">
            <a:off x="1329667" y="6602995"/>
            <a:ext cx="12216471" cy="1"/>
          </a:xfrm>
          <a:prstGeom prst="line">
            <a:avLst/>
          </a:prstGeom>
          <a:noFill/>
          <a:ln w="50800" cap="flat">
            <a:solidFill>
              <a:schemeClr val="accent6"/>
            </a:solidFill>
            <a:prstDash val="solid"/>
            <a:round/>
          </a:ln>
          <a:effectLst/>
          <a:sp3d/>
        </p:spPr>
        <p:style>
          <a:lnRef idx="0">
            <a:scrgbClr r="0" g="0" b="0"/>
          </a:lnRef>
          <a:fillRef idx="0">
            <a:scrgbClr r="0" g="0" b="0"/>
          </a:fillRef>
          <a:effectRef idx="0">
            <a:scrgbClr r="0" g="0" b="0"/>
          </a:effectRef>
          <a:fontRef idx="none"/>
        </p:style>
      </p:cxnSp>
      <p:sp>
        <p:nvSpPr>
          <p:cNvPr id="9" name="Rubrik 1">
            <a:extLst>
              <a:ext uri="{FF2B5EF4-FFF2-40B4-BE49-F238E27FC236}">
                <a16:creationId xmlns:a16="http://schemas.microsoft.com/office/drawing/2014/main" id="{4DDC8C29-1FA3-42B1-93EE-5D772D7CE642}"/>
              </a:ext>
            </a:extLst>
          </p:cNvPr>
          <p:cNvSpPr>
            <a:spLocks noGrp="1"/>
          </p:cNvSpPr>
          <p:nvPr>
            <p:ph type="title" hasCustomPrompt="1"/>
          </p:nvPr>
        </p:nvSpPr>
        <p:spPr>
          <a:xfrm>
            <a:off x="688975" y="209406"/>
            <a:ext cx="9684492" cy="1270266"/>
          </a:xfrm>
        </p:spPr>
        <p:txBody>
          <a:bodyPr/>
          <a:lstStyle>
            <a:lvl1pPr>
              <a:defRPr/>
            </a:lvl1pPr>
          </a:lstStyle>
          <a:p>
            <a:r>
              <a:rPr lang="sv-SE" dirty="0"/>
              <a:t>Rubrik</a:t>
            </a:r>
          </a:p>
        </p:txBody>
      </p:sp>
      <p:sp>
        <p:nvSpPr>
          <p:cNvPr id="10" name="Brödtext nivå ett…">
            <a:extLst>
              <a:ext uri="{FF2B5EF4-FFF2-40B4-BE49-F238E27FC236}">
                <a16:creationId xmlns:a16="http://schemas.microsoft.com/office/drawing/2014/main" id="{E2F927EA-B498-45D7-BFC2-5DC940B5C2CA}"/>
              </a:ext>
            </a:extLst>
          </p:cNvPr>
          <p:cNvSpPr txBox="1">
            <a:spLocks noGrp="1"/>
          </p:cNvSpPr>
          <p:nvPr>
            <p:ph type="body" idx="10" hasCustomPrompt="1"/>
          </p:nvPr>
        </p:nvSpPr>
        <p:spPr>
          <a:xfrm>
            <a:off x="688975" y="1758663"/>
            <a:ext cx="7200218" cy="4247582"/>
          </a:xfrm>
          <a:prstGeom prst="rect">
            <a:avLst/>
          </a:prstGeom>
        </p:spPr>
        <p:txBody>
          <a:bodyPr lIns="0">
            <a:noAutofit/>
          </a:bodyPr>
          <a:lstStyle>
            <a:lvl1pPr>
              <a:defRPr/>
            </a:lvl1pPr>
            <a:lvl3pPr marL="1136141" indent="-416051"/>
          </a:lstStyle>
          <a:p>
            <a:r>
              <a:rPr lang="sv-SE" dirty="0"/>
              <a:t>Skriv text här</a:t>
            </a:r>
          </a:p>
        </p:txBody>
      </p:sp>
    </p:spTree>
    <p:extLst>
      <p:ext uri="{BB962C8B-B14F-4D97-AF65-F5344CB8AC3E}">
        <p14:creationId xmlns:p14="http://schemas.microsoft.com/office/powerpoint/2010/main" val="4242079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serie - mellanbild">
    <p:spTree>
      <p:nvGrpSpPr>
        <p:cNvPr id="1" name=""/>
        <p:cNvGrpSpPr/>
        <p:nvPr/>
      </p:nvGrpSpPr>
      <p:grpSpPr>
        <a:xfrm>
          <a:off x="0" y="0"/>
          <a:ext cx="0" cy="0"/>
          <a:chOff x="0" y="0"/>
          <a:chExt cx="0" cy="0"/>
        </a:xfrm>
      </p:grpSpPr>
      <p:grpSp>
        <p:nvGrpSpPr>
          <p:cNvPr id="14" name="Grupp 13">
            <a:extLst>
              <a:ext uri="{FF2B5EF4-FFF2-40B4-BE49-F238E27FC236}">
                <a16:creationId xmlns:a16="http://schemas.microsoft.com/office/drawing/2014/main" id="{328A7EC3-63FE-42C5-9372-8535F96D1531}"/>
              </a:ext>
            </a:extLst>
          </p:cNvPr>
          <p:cNvGrpSpPr/>
          <p:nvPr userDrawn="1"/>
        </p:nvGrpSpPr>
        <p:grpSpPr>
          <a:xfrm>
            <a:off x="688975" y="6260994"/>
            <a:ext cx="684000" cy="684000"/>
            <a:chOff x="697248" y="5430216"/>
            <a:chExt cx="684000" cy="684000"/>
          </a:xfrm>
        </p:grpSpPr>
        <p:sp>
          <p:nvSpPr>
            <p:cNvPr id="15" name="Ellips 14">
              <a:extLst>
                <a:ext uri="{FF2B5EF4-FFF2-40B4-BE49-F238E27FC236}">
                  <a16:creationId xmlns:a16="http://schemas.microsoft.com/office/drawing/2014/main" id="{2986D25F-598E-4615-ABAF-C4EDFA9BC54D}"/>
                </a:ext>
              </a:extLst>
            </p:cNvPr>
            <p:cNvSpPr/>
            <p:nvPr/>
          </p:nvSpPr>
          <p:spPr>
            <a:xfrm>
              <a:off x="697248" y="5430216"/>
              <a:ext cx="684000" cy="684000"/>
            </a:xfrm>
            <a:prstGeom prst="ellipse">
              <a:avLst/>
            </a:prstGeom>
            <a:solidFill>
              <a:schemeClr val="accent6"/>
            </a:solidFill>
            <a:ln w="1079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sv-SE" sz="1800" b="0" i="0" u="none" strike="noStrike" cap="none" spc="0" normalizeH="0" baseline="0">
                <a:ln>
                  <a:noFill/>
                </a:ln>
                <a:solidFill>
                  <a:srgbClr val="1E1E1E"/>
                </a:solidFill>
                <a:effectLst/>
                <a:uFillTx/>
                <a:latin typeface="Arial"/>
                <a:ea typeface="Arial"/>
                <a:cs typeface="Arial"/>
                <a:sym typeface="Arial"/>
              </a:endParaRPr>
            </a:p>
          </p:txBody>
        </p:sp>
        <p:pic>
          <p:nvPicPr>
            <p:cNvPr id="16" name="Bild 15">
              <a:extLst>
                <a:ext uri="{FF2B5EF4-FFF2-40B4-BE49-F238E27FC236}">
                  <a16:creationId xmlns:a16="http://schemas.microsoft.com/office/drawing/2014/main" id="{5AA53669-F7AE-478F-99AF-22730556546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127" y="5629811"/>
              <a:ext cx="432243" cy="284811"/>
            </a:xfrm>
            <a:prstGeom prst="rect">
              <a:avLst/>
            </a:prstGeom>
          </p:spPr>
        </p:pic>
      </p:grpSp>
      <p:cxnSp>
        <p:nvCxnSpPr>
          <p:cNvPr id="17" name="Rak koppling 16">
            <a:extLst>
              <a:ext uri="{FF2B5EF4-FFF2-40B4-BE49-F238E27FC236}">
                <a16:creationId xmlns:a16="http://schemas.microsoft.com/office/drawing/2014/main" id="{55C6E40A-F4A3-4EF3-AEAC-682D3C061940}"/>
              </a:ext>
            </a:extLst>
          </p:cNvPr>
          <p:cNvCxnSpPr>
            <a:cxnSpLocks/>
          </p:cNvCxnSpPr>
          <p:nvPr userDrawn="1"/>
        </p:nvCxnSpPr>
        <p:spPr>
          <a:xfrm flipV="1">
            <a:off x="1329667" y="6602995"/>
            <a:ext cx="12216471" cy="1"/>
          </a:xfrm>
          <a:prstGeom prst="line">
            <a:avLst/>
          </a:prstGeom>
          <a:noFill/>
          <a:ln w="50800" cap="flat">
            <a:solidFill>
              <a:schemeClr val="accent6"/>
            </a:solidFill>
            <a:prstDash val="solid"/>
            <a:round/>
          </a:ln>
          <a:effectLst/>
          <a:sp3d/>
        </p:spPr>
        <p:style>
          <a:lnRef idx="0">
            <a:scrgbClr r="0" g="0" b="0"/>
          </a:lnRef>
          <a:fillRef idx="0">
            <a:scrgbClr r="0" g="0" b="0"/>
          </a:fillRef>
          <a:effectRef idx="0">
            <a:scrgbClr r="0" g="0" b="0"/>
          </a:effectRef>
          <a:fontRef idx="none"/>
        </p:style>
      </p:cxnSp>
      <p:cxnSp>
        <p:nvCxnSpPr>
          <p:cNvPr id="18" name="Rak koppling 17">
            <a:extLst>
              <a:ext uri="{FF2B5EF4-FFF2-40B4-BE49-F238E27FC236}">
                <a16:creationId xmlns:a16="http://schemas.microsoft.com/office/drawing/2014/main" id="{163595E3-DD5A-4BA7-9B9B-2E36954C89AF}"/>
              </a:ext>
            </a:extLst>
          </p:cNvPr>
          <p:cNvCxnSpPr>
            <a:cxnSpLocks/>
            <a:endCxn id="15" idx="2"/>
          </p:cNvCxnSpPr>
          <p:nvPr userDrawn="1"/>
        </p:nvCxnSpPr>
        <p:spPr>
          <a:xfrm flipV="1">
            <a:off x="-19669" y="6602994"/>
            <a:ext cx="708644" cy="4"/>
          </a:xfrm>
          <a:prstGeom prst="line">
            <a:avLst/>
          </a:prstGeom>
          <a:noFill/>
          <a:ln w="50800" cap="flat">
            <a:solidFill>
              <a:schemeClr val="accent6"/>
            </a:solidFill>
            <a:prstDash val="solid"/>
            <a:round/>
          </a:ln>
          <a:effectLst/>
          <a:sp3d/>
        </p:spPr>
        <p:style>
          <a:lnRef idx="0">
            <a:scrgbClr r="0" g="0" b="0"/>
          </a:lnRef>
          <a:fillRef idx="0">
            <a:scrgbClr r="0" g="0" b="0"/>
          </a:fillRef>
          <a:effectRef idx="0">
            <a:scrgbClr r="0" g="0" b="0"/>
          </a:effectRef>
          <a:fontRef idx="none"/>
        </p:style>
      </p:cxnSp>
      <p:sp>
        <p:nvSpPr>
          <p:cNvPr id="9" name="Rubrik 1">
            <a:extLst>
              <a:ext uri="{FF2B5EF4-FFF2-40B4-BE49-F238E27FC236}">
                <a16:creationId xmlns:a16="http://schemas.microsoft.com/office/drawing/2014/main" id="{6FBC7AC6-C271-4103-8646-C25DE7BA119D}"/>
              </a:ext>
            </a:extLst>
          </p:cNvPr>
          <p:cNvSpPr>
            <a:spLocks noGrp="1"/>
          </p:cNvSpPr>
          <p:nvPr>
            <p:ph type="title" hasCustomPrompt="1"/>
          </p:nvPr>
        </p:nvSpPr>
        <p:spPr>
          <a:xfrm>
            <a:off x="688975" y="209406"/>
            <a:ext cx="9684492" cy="1270266"/>
          </a:xfrm>
        </p:spPr>
        <p:txBody>
          <a:bodyPr/>
          <a:lstStyle>
            <a:lvl1pPr>
              <a:defRPr/>
            </a:lvl1pPr>
          </a:lstStyle>
          <a:p>
            <a:r>
              <a:rPr lang="sv-SE" dirty="0"/>
              <a:t>Rubrik</a:t>
            </a:r>
          </a:p>
        </p:txBody>
      </p:sp>
      <p:sp>
        <p:nvSpPr>
          <p:cNvPr id="10" name="Brödtext nivå ett…">
            <a:extLst>
              <a:ext uri="{FF2B5EF4-FFF2-40B4-BE49-F238E27FC236}">
                <a16:creationId xmlns:a16="http://schemas.microsoft.com/office/drawing/2014/main" id="{8DE577F0-617B-425C-8E7A-BFD634047163}"/>
              </a:ext>
            </a:extLst>
          </p:cNvPr>
          <p:cNvSpPr txBox="1">
            <a:spLocks noGrp="1"/>
          </p:cNvSpPr>
          <p:nvPr>
            <p:ph type="body" idx="10" hasCustomPrompt="1"/>
          </p:nvPr>
        </p:nvSpPr>
        <p:spPr>
          <a:xfrm>
            <a:off x="688975" y="1758663"/>
            <a:ext cx="7200218" cy="4247582"/>
          </a:xfrm>
          <a:prstGeom prst="rect">
            <a:avLst/>
          </a:prstGeom>
        </p:spPr>
        <p:txBody>
          <a:bodyPr lIns="0">
            <a:noAutofit/>
          </a:bodyPr>
          <a:lstStyle>
            <a:lvl1pPr>
              <a:defRPr/>
            </a:lvl1pPr>
            <a:lvl3pPr marL="1136141" indent="-416051"/>
          </a:lstStyle>
          <a:p>
            <a:r>
              <a:rPr lang="sv-SE" dirty="0"/>
              <a:t>Skriv text här</a:t>
            </a:r>
          </a:p>
        </p:txBody>
      </p:sp>
    </p:spTree>
    <p:extLst>
      <p:ext uri="{BB962C8B-B14F-4D97-AF65-F5344CB8AC3E}">
        <p14:creationId xmlns:p14="http://schemas.microsoft.com/office/powerpoint/2010/main" val="1804278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serie - slutbild">
    <p:spTree>
      <p:nvGrpSpPr>
        <p:cNvPr id="1" name=""/>
        <p:cNvGrpSpPr/>
        <p:nvPr/>
      </p:nvGrpSpPr>
      <p:grpSpPr>
        <a:xfrm>
          <a:off x="0" y="0"/>
          <a:ext cx="0" cy="0"/>
          <a:chOff x="0" y="0"/>
          <a:chExt cx="0" cy="0"/>
        </a:xfrm>
      </p:grpSpPr>
      <p:sp>
        <p:nvSpPr>
          <p:cNvPr id="14" name="Ellips 13">
            <a:extLst>
              <a:ext uri="{FF2B5EF4-FFF2-40B4-BE49-F238E27FC236}">
                <a16:creationId xmlns:a16="http://schemas.microsoft.com/office/drawing/2014/main" id="{77F878D6-3B1B-49FE-9533-C13EF6C9210E}"/>
              </a:ext>
            </a:extLst>
          </p:cNvPr>
          <p:cNvSpPr/>
          <p:nvPr/>
        </p:nvSpPr>
        <p:spPr>
          <a:xfrm>
            <a:off x="688975" y="6260994"/>
            <a:ext cx="684000" cy="684000"/>
          </a:xfrm>
          <a:prstGeom prst="ellipse">
            <a:avLst/>
          </a:prstGeom>
          <a:solidFill>
            <a:schemeClr val="accent6"/>
          </a:solidFill>
          <a:ln w="1079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sv-SE" sz="1800" b="0" i="0" u="none" strike="noStrike" cap="none" spc="0" normalizeH="0" baseline="0">
              <a:ln>
                <a:noFill/>
              </a:ln>
              <a:solidFill>
                <a:srgbClr val="1E1E1E"/>
              </a:solidFill>
              <a:effectLst/>
              <a:uFillTx/>
              <a:latin typeface="Arial"/>
              <a:ea typeface="Arial"/>
              <a:cs typeface="Arial"/>
              <a:sym typeface="Arial"/>
            </a:endParaRPr>
          </a:p>
        </p:txBody>
      </p:sp>
      <p:cxnSp>
        <p:nvCxnSpPr>
          <p:cNvPr id="16" name="Rak koppling 15">
            <a:extLst>
              <a:ext uri="{FF2B5EF4-FFF2-40B4-BE49-F238E27FC236}">
                <a16:creationId xmlns:a16="http://schemas.microsoft.com/office/drawing/2014/main" id="{CA362FC6-398F-440B-B915-9CA1E943D859}"/>
              </a:ext>
            </a:extLst>
          </p:cNvPr>
          <p:cNvCxnSpPr>
            <a:cxnSpLocks/>
            <a:endCxn id="14" idx="2"/>
          </p:cNvCxnSpPr>
          <p:nvPr userDrawn="1"/>
        </p:nvCxnSpPr>
        <p:spPr>
          <a:xfrm flipV="1">
            <a:off x="-19669" y="6602994"/>
            <a:ext cx="708644" cy="4"/>
          </a:xfrm>
          <a:prstGeom prst="line">
            <a:avLst/>
          </a:prstGeom>
          <a:noFill/>
          <a:ln w="50800" cap="flat">
            <a:solidFill>
              <a:schemeClr val="accent6"/>
            </a:solidFill>
            <a:prstDash val="solid"/>
            <a:round/>
          </a:ln>
          <a:effectLst/>
          <a:sp3d/>
        </p:spPr>
        <p:style>
          <a:lnRef idx="0">
            <a:scrgbClr r="0" g="0" b="0"/>
          </a:lnRef>
          <a:fillRef idx="0">
            <a:scrgbClr r="0" g="0" b="0"/>
          </a:fillRef>
          <a:effectRef idx="0">
            <a:scrgbClr r="0" g="0" b="0"/>
          </a:effectRef>
          <a:fontRef idx="none"/>
        </p:style>
      </p:cxnSp>
      <p:pic>
        <p:nvPicPr>
          <p:cNvPr id="3" name="Bild 2">
            <a:extLst>
              <a:ext uri="{FF2B5EF4-FFF2-40B4-BE49-F238E27FC236}">
                <a16:creationId xmlns:a16="http://schemas.microsoft.com/office/drawing/2014/main" id="{9A391DAB-A50F-4C29-B053-A49C3C07C69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4287" y="6411303"/>
            <a:ext cx="333375" cy="383381"/>
          </a:xfrm>
          <a:prstGeom prst="rect">
            <a:avLst/>
          </a:prstGeom>
        </p:spPr>
      </p:pic>
      <p:sp>
        <p:nvSpPr>
          <p:cNvPr id="9" name="Rubrik 1">
            <a:extLst>
              <a:ext uri="{FF2B5EF4-FFF2-40B4-BE49-F238E27FC236}">
                <a16:creationId xmlns:a16="http://schemas.microsoft.com/office/drawing/2014/main" id="{7DE67B72-909B-44D6-9C8C-C42DB176FC5F}"/>
              </a:ext>
            </a:extLst>
          </p:cNvPr>
          <p:cNvSpPr>
            <a:spLocks noGrp="1"/>
          </p:cNvSpPr>
          <p:nvPr>
            <p:ph type="title" hasCustomPrompt="1"/>
          </p:nvPr>
        </p:nvSpPr>
        <p:spPr>
          <a:xfrm>
            <a:off x="688975" y="209406"/>
            <a:ext cx="9684492" cy="1270266"/>
          </a:xfrm>
        </p:spPr>
        <p:txBody>
          <a:bodyPr/>
          <a:lstStyle>
            <a:lvl1pPr>
              <a:defRPr/>
            </a:lvl1pPr>
          </a:lstStyle>
          <a:p>
            <a:r>
              <a:rPr lang="sv-SE" dirty="0"/>
              <a:t>Rubrik</a:t>
            </a:r>
          </a:p>
        </p:txBody>
      </p:sp>
      <p:sp>
        <p:nvSpPr>
          <p:cNvPr id="10" name="Brödtext nivå ett…">
            <a:extLst>
              <a:ext uri="{FF2B5EF4-FFF2-40B4-BE49-F238E27FC236}">
                <a16:creationId xmlns:a16="http://schemas.microsoft.com/office/drawing/2014/main" id="{B35146E4-DD7D-499A-94F1-017C2800FAE4}"/>
              </a:ext>
            </a:extLst>
          </p:cNvPr>
          <p:cNvSpPr txBox="1">
            <a:spLocks noGrp="1"/>
          </p:cNvSpPr>
          <p:nvPr>
            <p:ph type="body" idx="10" hasCustomPrompt="1"/>
          </p:nvPr>
        </p:nvSpPr>
        <p:spPr>
          <a:xfrm>
            <a:off x="688975" y="1758663"/>
            <a:ext cx="7200218" cy="4247582"/>
          </a:xfrm>
          <a:prstGeom prst="rect">
            <a:avLst/>
          </a:prstGeom>
        </p:spPr>
        <p:txBody>
          <a:bodyPr lIns="0">
            <a:noAutofit/>
          </a:bodyPr>
          <a:lstStyle>
            <a:lvl1pPr>
              <a:defRPr/>
            </a:lvl1pPr>
            <a:lvl3pPr marL="1136141" indent="-416051"/>
          </a:lstStyle>
          <a:p>
            <a:r>
              <a:rPr lang="sv-SE" dirty="0"/>
              <a:t>Skriv text här</a:t>
            </a:r>
          </a:p>
        </p:txBody>
      </p:sp>
    </p:spTree>
    <p:extLst>
      <p:ext uri="{BB962C8B-B14F-4D97-AF65-F5344CB8AC3E}">
        <p14:creationId xmlns:p14="http://schemas.microsoft.com/office/powerpoint/2010/main" val="2376572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vsnitt med rubrik - ljusgrön">
    <p:bg>
      <p:bgPr>
        <a:solidFill>
          <a:schemeClr val="accent6"/>
        </a:solidFill>
        <a:effectLst/>
      </p:bgPr>
    </p:bg>
    <p:spTree>
      <p:nvGrpSpPr>
        <p:cNvPr id="1" name=""/>
        <p:cNvGrpSpPr/>
        <p:nvPr/>
      </p:nvGrpSpPr>
      <p:grpSpPr>
        <a:xfrm>
          <a:off x="0" y="0"/>
          <a:ext cx="0" cy="0"/>
          <a:chOff x="0" y="0"/>
          <a:chExt cx="0" cy="0"/>
        </a:xfrm>
      </p:grpSpPr>
      <p:sp>
        <p:nvSpPr>
          <p:cNvPr id="167" name="Rubrik"/>
          <p:cNvSpPr txBox="1">
            <a:spLocks noGrp="1"/>
          </p:cNvSpPr>
          <p:nvPr>
            <p:ph type="title" hasCustomPrompt="1"/>
          </p:nvPr>
        </p:nvSpPr>
        <p:spPr>
          <a:xfrm>
            <a:off x="1318459" y="2755758"/>
            <a:ext cx="10909214" cy="1270266"/>
          </a:xfrm>
          <a:prstGeom prst="rect">
            <a:avLst/>
          </a:prstGeom>
        </p:spPr>
        <p:txBody>
          <a:bodyPr/>
          <a:lstStyle>
            <a:lvl1pPr algn="ctr">
              <a:lnSpc>
                <a:spcPct val="100000"/>
              </a:lnSpc>
              <a:defRPr sz="4300" kern="100" spc="-50" baseline="0">
                <a:solidFill>
                  <a:schemeClr val="tx1"/>
                </a:solidFill>
              </a:defRPr>
            </a:lvl1pPr>
          </a:lstStyle>
          <a:p>
            <a:r>
              <a:rPr dirty="0"/>
              <a:t>Rubrik</a:t>
            </a:r>
          </a:p>
        </p:txBody>
      </p:sp>
    </p:spTree>
    <p:extLst>
      <p:ext uri="{BB962C8B-B14F-4D97-AF65-F5344CB8AC3E}">
        <p14:creationId xmlns:p14="http://schemas.microsoft.com/office/powerpoint/2010/main" val="2669243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nitt med rubrik - mörkgrön">
    <p:bg>
      <p:bgPr>
        <a:solidFill>
          <a:schemeClr val="tx2"/>
        </a:solidFill>
        <a:effectLst/>
      </p:bgPr>
    </p:bg>
    <p:spTree>
      <p:nvGrpSpPr>
        <p:cNvPr id="1" name=""/>
        <p:cNvGrpSpPr/>
        <p:nvPr/>
      </p:nvGrpSpPr>
      <p:grpSpPr>
        <a:xfrm>
          <a:off x="0" y="0"/>
          <a:ext cx="0" cy="0"/>
          <a:chOff x="0" y="0"/>
          <a:chExt cx="0" cy="0"/>
        </a:xfrm>
      </p:grpSpPr>
      <p:sp>
        <p:nvSpPr>
          <p:cNvPr id="177" name="Rubrik"/>
          <p:cNvSpPr txBox="1">
            <a:spLocks noGrp="1"/>
          </p:cNvSpPr>
          <p:nvPr>
            <p:ph type="title" hasCustomPrompt="1"/>
          </p:nvPr>
        </p:nvSpPr>
        <p:spPr>
          <a:xfrm>
            <a:off x="1318459" y="2755758"/>
            <a:ext cx="10909214" cy="1270266"/>
          </a:xfrm>
          <a:prstGeom prst="rect">
            <a:avLst/>
          </a:prstGeom>
        </p:spPr>
        <p:txBody>
          <a:bodyPr/>
          <a:lstStyle>
            <a:lvl1pPr algn="ctr">
              <a:lnSpc>
                <a:spcPct val="100000"/>
              </a:lnSpc>
              <a:defRPr sz="4300" kern="100" spc="-50" baseline="0">
                <a:solidFill>
                  <a:schemeClr val="bg1"/>
                </a:solidFill>
              </a:defRPr>
            </a:lvl1pPr>
          </a:lstStyle>
          <a:p>
            <a:r>
              <a:rPr dirty="0"/>
              <a:t>Rubrik</a:t>
            </a:r>
          </a:p>
        </p:txBody>
      </p:sp>
    </p:spTree>
    <p:extLst>
      <p:ext uri="{BB962C8B-B14F-4D97-AF65-F5344CB8AC3E}">
        <p14:creationId xmlns:p14="http://schemas.microsoft.com/office/powerpoint/2010/main" val="2442383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vsnitt med rubrik och foto - ljusgrön">
    <p:bg>
      <p:bgPr>
        <a:solidFill>
          <a:schemeClr val="accent6"/>
        </a:solidFill>
        <a:effectLst/>
      </p:bgPr>
    </p:bg>
    <p:spTree>
      <p:nvGrpSpPr>
        <p:cNvPr id="1" name=""/>
        <p:cNvGrpSpPr/>
        <p:nvPr/>
      </p:nvGrpSpPr>
      <p:grpSpPr>
        <a:xfrm>
          <a:off x="0" y="0"/>
          <a:ext cx="0" cy="0"/>
          <a:chOff x="0" y="0"/>
          <a:chExt cx="0" cy="0"/>
        </a:xfrm>
      </p:grpSpPr>
      <p:sp>
        <p:nvSpPr>
          <p:cNvPr id="7" name="Platshållare för bild 11">
            <a:extLst>
              <a:ext uri="{FF2B5EF4-FFF2-40B4-BE49-F238E27FC236}">
                <a16:creationId xmlns:a16="http://schemas.microsoft.com/office/drawing/2014/main" id="{3ADCE158-C00E-43AC-A32B-DB9889C02A68}"/>
              </a:ext>
            </a:extLst>
          </p:cNvPr>
          <p:cNvSpPr>
            <a:spLocks noGrp="1"/>
          </p:cNvSpPr>
          <p:nvPr>
            <p:ph type="pic" idx="21" hasCustomPrompt="1"/>
          </p:nvPr>
        </p:nvSpPr>
        <p:spPr>
          <a:xfrm>
            <a:off x="7160650" y="0"/>
            <a:ext cx="6385488" cy="7620000"/>
          </a:xfrm>
          <a:custGeom>
            <a:avLst/>
            <a:gdLst>
              <a:gd name="connsiteX0" fmla="*/ 0 w 6385488"/>
              <a:gd name="connsiteY0" fmla="*/ 0 h 7620000"/>
              <a:gd name="connsiteX1" fmla="*/ 6385488 w 6385488"/>
              <a:gd name="connsiteY1" fmla="*/ 0 h 7620000"/>
              <a:gd name="connsiteX2" fmla="*/ 6385488 w 6385488"/>
              <a:gd name="connsiteY2" fmla="*/ 7620000 h 7620000"/>
              <a:gd name="connsiteX3" fmla="*/ 0 w 6385488"/>
              <a:gd name="connsiteY3" fmla="*/ 7620000 h 7620000"/>
              <a:gd name="connsiteX4" fmla="*/ 1150395 w 6385488"/>
              <a:gd name="connsiteY4" fmla="*/ 4086861 h 7620000"/>
              <a:gd name="connsiteX5" fmla="*/ 1186947 w 6385488"/>
              <a:gd name="connsiteY5" fmla="*/ 3810001 h 7620000"/>
              <a:gd name="connsiteX6" fmla="*/ 1150395 w 6385488"/>
              <a:gd name="connsiteY6" fmla="*/ 3533140 h 7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85488" h="7620000">
                <a:moveTo>
                  <a:pt x="0" y="0"/>
                </a:moveTo>
                <a:lnTo>
                  <a:pt x="6385488" y="0"/>
                </a:lnTo>
                <a:lnTo>
                  <a:pt x="6385488" y="7620000"/>
                </a:lnTo>
                <a:lnTo>
                  <a:pt x="0" y="7620000"/>
                </a:lnTo>
                <a:lnTo>
                  <a:pt x="1150395" y="4086861"/>
                </a:lnTo>
                <a:cubicBezTo>
                  <a:pt x="1175271" y="4010534"/>
                  <a:pt x="1187328" y="3910077"/>
                  <a:pt x="1186947" y="3810001"/>
                </a:cubicBezTo>
                <a:cubicBezTo>
                  <a:pt x="1187455" y="3709925"/>
                  <a:pt x="1175271" y="3609468"/>
                  <a:pt x="1150395" y="3533140"/>
                </a:cubicBezTo>
                <a:close/>
              </a:path>
            </a:pathLst>
          </a:custGeom>
          <a:solidFill>
            <a:schemeClr val="bg1"/>
          </a:solidFill>
        </p:spPr>
        <p:txBody>
          <a:bodyPr wrap="square" lIns="91439" tIns="45719" rIns="91439" bIns="2880000" anchor="ctr" anchorCtr="0">
            <a:noAutofit/>
          </a:bodyPr>
          <a:lstStyle>
            <a:lvl1pPr marL="0" indent="0" algn="ctr">
              <a:lnSpc>
                <a:spcPct val="100000"/>
              </a:lnSpc>
              <a:spcBef>
                <a:spcPts val="0"/>
              </a:spcBef>
              <a:buNone/>
              <a:defRPr b="0" kern="1200" baseline="0"/>
            </a:lvl1pPr>
          </a:lstStyle>
          <a:p>
            <a:r>
              <a:rPr lang="sv-SE" dirty="0"/>
              <a:t>Klicka här för att infoga </a:t>
            </a:r>
            <a:br>
              <a:rPr lang="sv-SE" dirty="0"/>
            </a:br>
            <a:r>
              <a:rPr lang="sv-SE" dirty="0"/>
              <a:t>ett fotografi (ej illustration).</a:t>
            </a:r>
            <a:br>
              <a:rPr lang="sv-SE" dirty="0"/>
            </a:br>
            <a:br>
              <a:rPr lang="sv-SE" dirty="0"/>
            </a:br>
            <a:r>
              <a:rPr lang="sv-SE" dirty="0"/>
              <a:t>Justera utsnittet under</a:t>
            </a:r>
            <a:br>
              <a:rPr lang="sv-SE" dirty="0"/>
            </a:br>
            <a:r>
              <a:rPr lang="sv-SE" dirty="0"/>
              <a:t>Bildverktyg/Format/Beskär </a:t>
            </a:r>
            <a:br>
              <a:rPr lang="sv-SE" dirty="0"/>
            </a:br>
            <a:r>
              <a:rPr lang="sv-SE" dirty="0"/>
              <a:t>i menyn. </a:t>
            </a:r>
            <a:endParaRPr dirty="0"/>
          </a:p>
        </p:txBody>
      </p:sp>
      <p:sp>
        <p:nvSpPr>
          <p:cNvPr id="4" name="Rubrik 1">
            <a:extLst>
              <a:ext uri="{FF2B5EF4-FFF2-40B4-BE49-F238E27FC236}">
                <a16:creationId xmlns:a16="http://schemas.microsoft.com/office/drawing/2014/main" id="{7C8268C6-9321-40DA-BD3D-E325B26BAE66}"/>
              </a:ext>
            </a:extLst>
          </p:cNvPr>
          <p:cNvSpPr>
            <a:spLocks noGrp="1"/>
          </p:cNvSpPr>
          <p:nvPr>
            <p:ph type="title" hasCustomPrompt="1"/>
          </p:nvPr>
        </p:nvSpPr>
        <p:spPr>
          <a:xfrm>
            <a:off x="688975" y="677862"/>
            <a:ext cx="6471675" cy="6264275"/>
          </a:xfrm>
        </p:spPr>
        <p:txBody>
          <a:bodyPr anchor="ctr" anchorCtr="0"/>
          <a:lstStyle>
            <a:lvl1pPr>
              <a:defRPr>
                <a:solidFill>
                  <a:schemeClr val="tx1"/>
                </a:solidFill>
              </a:defRPr>
            </a:lvl1pPr>
          </a:lstStyle>
          <a:p>
            <a:r>
              <a:rPr lang="sv-SE" dirty="0"/>
              <a:t>Klicka för att </a:t>
            </a:r>
            <a:br>
              <a:rPr lang="sv-SE" dirty="0"/>
            </a:br>
            <a:r>
              <a:rPr lang="sv-SE" dirty="0"/>
              <a:t>lägga till rubrik</a:t>
            </a:r>
          </a:p>
        </p:txBody>
      </p:sp>
    </p:spTree>
    <p:extLst>
      <p:ext uri="{BB962C8B-B14F-4D97-AF65-F5344CB8AC3E}">
        <p14:creationId xmlns:p14="http://schemas.microsoft.com/office/powerpoint/2010/main" val="3452388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vsnitt med rubrik och foto - mörkgrön">
    <p:bg>
      <p:bgPr>
        <a:solidFill>
          <a:schemeClr val="tx2"/>
        </a:solidFill>
        <a:effectLst/>
      </p:bgPr>
    </p:bg>
    <p:spTree>
      <p:nvGrpSpPr>
        <p:cNvPr id="1" name=""/>
        <p:cNvGrpSpPr/>
        <p:nvPr/>
      </p:nvGrpSpPr>
      <p:grpSpPr>
        <a:xfrm>
          <a:off x="0" y="0"/>
          <a:ext cx="0" cy="0"/>
          <a:chOff x="0" y="0"/>
          <a:chExt cx="0" cy="0"/>
        </a:xfrm>
      </p:grpSpPr>
      <p:sp>
        <p:nvSpPr>
          <p:cNvPr id="4" name="Platshållare för bild 11">
            <a:extLst>
              <a:ext uri="{FF2B5EF4-FFF2-40B4-BE49-F238E27FC236}">
                <a16:creationId xmlns:a16="http://schemas.microsoft.com/office/drawing/2014/main" id="{F14524DF-7183-428E-BEB8-85E9059DBF2D}"/>
              </a:ext>
            </a:extLst>
          </p:cNvPr>
          <p:cNvSpPr>
            <a:spLocks noGrp="1"/>
          </p:cNvSpPr>
          <p:nvPr>
            <p:ph type="pic" idx="21" hasCustomPrompt="1"/>
          </p:nvPr>
        </p:nvSpPr>
        <p:spPr>
          <a:xfrm>
            <a:off x="7160650" y="0"/>
            <a:ext cx="6385488" cy="7620000"/>
          </a:xfrm>
          <a:custGeom>
            <a:avLst/>
            <a:gdLst>
              <a:gd name="connsiteX0" fmla="*/ 0 w 6385488"/>
              <a:gd name="connsiteY0" fmla="*/ 0 h 7620000"/>
              <a:gd name="connsiteX1" fmla="*/ 6385488 w 6385488"/>
              <a:gd name="connsiteY1" fmla="*/ 0 h 7620000"/>
              <a:gd name="connsiteX2" fmla="*/ 6385488 w 6385488"/>
              <a:gd name="connsiteY2" fmla="*/ 7620000 h 7620000"/>
              <a:gd name="connsiteX3" fmla="*/ 0 w 6385488"/>
              <a:gd name="connsiteY3" fmla="*/ 7620000 h 7620000"/>
              <a:gd name="connsiteX4" fmla="*/ 1150395 w 6385488"/>
              <a:gd name="connsiteY4" fmla="*/ 4086861 h 7620000"/>
              <a:gd name="connsiteX5" fmla="*/ 1186947 w 6385488"/>
              <a:gd name="connsiteY5" fmla="*/ 3810001 h 7620000"/>
              <a:gd name="connsiteX6" fmla="*/ 1150395 w 6385488"/>
              <a:gd name="connsiteY6" fmla="*/ 3533140 h 7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85488" h="7620000">
                <a:moveTo>
                  <a:pt x="0" y="0"/>
                </a:moveTo>
                <a:lnTo>
                  <a:pt x="6385488" y="0"/>
                </a:lnTo>
                <a:lnTo>
                  <a:pt x="6385488" y="7620000"/>
                </a:lnTo>
                <a:lnTo>
                  <a:pt x="0" y="7620000"/>
                </a:lnTo>
                <a:lnTo>
                  <a:pt x="1150395" y="4086861"/>
                </a:lnTo>
                <a:cubicBezTo>
                  <a:pt x="1175271" y="4010534"/>
                  <a:pt x="1187328" y="3910077"/>
                  <a:pt x="1186947" y="3810001"/>
                </a:cubicBezTo>
                <a:cubicBezTo>
                  <a:pt x="1187455" y="3709925"/>
                  <a:pt x="1175271" y="3609468"/>
                  <a:pt x="1150395" y="3533140"/>
                </a:cubicBezTo>
                <a:close/>
              </a:path>
            </a:pathLst>
          </a:custGeom>
          <a:solidFill>
            <a:schemeClr val="bg1"/>
          </a:solidFill>
        </p:spPr>
        <p:txBody>
          <a:bodyPr wrap="square" lIns="91439" tIns="45719" rIns="91439" bIns="2880000" anchor="ctr" anchorCtr="0">
            <a:noAutofit/>
          </a:bodyPr>
          <a:lstStyle>
            <a:lvl1pPr marL="0" indent="0" algn="ctr">
              <a:lnSpc>
                <a:spcPct val="100000"/>
              </a:lnSpc>
              <a:spcBef>
                <a:spcPts val="0"/>
              </a:spcBef>
              <a:buNone/>
              <a:defRPr kern="1200" baseline="0"/>
            </a:lvl1pPr>
          </a:lstStyle>
          <a:p>
            <a:r>
              <a:rPr lang="sv-SE" dirty="0"/>
              <a:t>Klicka här för att infoga </a:t>
            </a:r>
            <a:br>
              <a:rPr lang="sv-SE" dirty="0"/>
            </a:br>
            <a:r>
              <a:rPr lang="sv-SE" dirty="0"/>
              <a:t>ett fotografi (ej illustration).</a:t>
            </a:r>
            <a:br>
              <a:rPr lang="sv-SE" dirty="0"/>
            </a:br>
            <a:br>
              <a:rPr lang="sv-SE" dirty="0"/>
            </a:br>
            <a:r>
              <a:rPr lang="sv-SE" dirty="0"/>
              <a:t>Justera utsnittet under</a:t>
            </a:r>
            <a:br>
              <a:rPr lang="sv-SE" dirty="0"/>
            </a:br>
            <a:r>
              <a:rPr lang="sv-SE" dirty="0"/>
              <a:t>Bildverktyg/Format/Beskär </a:t>
            </a:r>
            <a:br>
              <a:rPr lang="sv-SE" dirty="0"/>
            </a:br>
            <a:r>
              <a:rPr lang="sv-SE" dirty="0"/>
              <a:t>i menyn. </a:t>
            </a:r>
          </a:p>
        </p:txBody>
      </p:sp>
      <p:sp>
        <p:nvSpPr>
          <p:cNvPr id="6" name="Rubrik 1">
            <a:extLst>
              <a:ext uri="{FF2B5EF4-FFF2-40B4-BE49-F238E27FC236}">
                <a16:creationId xmlns:a16="http://schemas.microsoft.com/office/drawing/2014/main" id="{5034EF4D-AD60-4776-A491-DC154114B130}"/>
              </a:ext>
            </a:extLst>
          </p:cNvPr>
          <p:cNvSpPr>
            <a:spLocks noGrp="1"/>
          </p:cNvSpPr>
          <p:nvPr>
            <p:ph type="title" hasCustomPrompt="1"/>
          </p:nvPr>
        </p:nvSpPr>
        <p:spPr>
          <a:xfrm>
            <a:off x="688975" y="677862"/>
            <a:ext cx="6471675" cy="6264275"/>
          </a:xfrm>
        </p:spPr>
        <p:txBody>
          <a:bodyPr anchor="ctr" anchorCtr="0"/>
          <a:lstStyle>
            <a:lvl1pPr>
              <a:defRPr>
                <a:solidFill>
                  <a:schemeClr val="bg1"/>
                </a:solidFill>
              </a:defRPr>
            </a:lvl1pPr>
          </a:lstStyle>
          <a:p>
            <a:r>
              <a:rPr lang="sv-SE" dirty="0"/>
              <a:t>Klicka för att </a:t>
            </a:r>
            <a:br>
              <a:rPr lang="sv-SE" dirty="0"/>
            </a:br>
            <a:r>
              <a:rPr lang="sv-SE" dirty="0"/>
              <a:t>lägga till rubrik</a:t>
            </a:r>
          </a:p>
        </p:txBody>
      </p:sp>
    </p:spTree>
    <p:extLst>
      <p:ext uri="{BB962C8B-B14F-4D97-AF65-F5344CB8AC3E}">
        <p14:creationId xmlns:p14="http://schemas.microsoft.com/office/powerpoint/2010/main" val="3981513411"/>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tartbild">
    <p:bg>
      <p:bgPr>
        <a:solidFill>
          <a:schemeClr val="tx2"/>
        </a:solidFill>
        <a:effectLst/>
      </p:bgPr>
    </p:bg>
    <p:spTree>
      <p:nvGrpSpPr>
        <p:cNvPr id="1" name=""/>
        <p:cNvGrpSpPr/>
        <p:nvPr/>
      </p:nvGrpSpPr>
      <p:grpSpPr>
        <a:xfrm>
          <a:off x="0" y="0"/>
          <a:ext cx="0" cy="0"/>
          <a:chOff x="0" y="0"/>
          <a:chExt cx="0" cy="0"/>
        </a:xfrm>
      </p:grpSpPr>
      <p:sp>
        <p:nvSpPr>
          <p:cNvPr id="187" name="Rubrik"/>
          <p:cNvSpPr txBox="1">
            <a:spLocks noGrp="1"/>
          </p:cNvSpPr>
          <p:nvPr>
            <p:ph type="title" hasCustomPrompt="1"/>
          </p:nvPr>
        </p:nvSpPr>
        <p:spPr>
          <a:xfrm>
            <a:off x="1318462" y="2545126"/>
            <a:ext cx="10909212" cy="1953895"/>
          </a:xfrm>
          <a:prstGeom prst="rect">
            <a:avLst/>
          </a:prstGeom>
        </p:spPr>
        <p:txBody>
          <a:bodyPr anchor="ctr" anchorCtr="0">
            <a:noAutofit/>
          </a:bodyPr>
          <a:lstStyle>
            <a:lvl1pPr algn="ctr">
              <a:lnSpc>
                <a:spcPct val="100000"/>
              </a:lnSpc>
              <a:defRPr sz="5000" kern="100" spc="-50" baseline="0">
                <a:solidFill>
                  <a:schemeClr val="bg1"/>
                </a:solidFill>
              </a:defRPr>
            </a:lvl1pPr>
          </a:lstStyle>
          <a:p>
            <a:r>
              <a:rPr lang="sv-SE" dirty="0"/>
              <a:t>Presentationens titel</a:t>
            </a:r>
            <a:endParaRPr dirty="0"/>
          </a:p>
        </p:txBody>
      </p:sp>
      <p:sp>
        <p:nvSpPr>
          <p:cNvPr id="9" name="Platshållare för text 5">
            <a:extLst>
              <a:ext uri="{FF2B5EF4-FFF2-40B4-BE49-F238E27FC236}">
                <a16:creationId xmlns:a16="http://schemas.microsoft.com/office/drawing/2014/main" id="{259E6BD6-F21B-446D-A288-CBB10F7C927B}"/>
              </a:ext>
            </a:extLst>
          </p:cNvPr>
          <p:cNvSpPr>
            <a:spLocks noGrp="1"/>
          </p:cNvSpPr>
          <p:nvPr>
            <p:ph type="body" sz="quarter" idx="10" hasCustomPrompt="1"/>
          </p:nvPr>
        </p:nvSpPr>
        <p:spPr>
          <a:xfrm>
            <a:off x="1318459" y="1969275"/>
            <a:ext cx="10909214" cy="575852"/>
          </a:xfrm>
          <a:prstGeom prst="rect">
            <a:avLst/>
          </a:prstGeom>
        </p:spPr>
        <p:txBody>
          <a:bodyPr anchor="ctr" anchorCtr="0"/>
          <a:lstStyle>
            <a:lvl1pPr marL="0" indent="0" algn="ctr">
              <a:buNone/>
              <a:defRPr sz="3000" b="0">
                <a:solidFill>
                  <a:schemeClr val="bg1"/>
                </a:solidFill>
              </a:defRPr>
            </a:lvl1pPr>
          </a:lstStyle>
          <a:p>
            <a:r>
              <a:rPr lang="sv-SE" dirty="0"/>
              <a:t>Överrubrik vid behov</a:t>
            </a:r>
          </a:p>
        </p:txBody>
      </p:sp>
      <p:sp>
        <p:nvSpPr>
          <p:cNvPr id="10" name="Platshållare för text 5">
            <a:extLst>
              <a:ext uri="{FF2B5EF4-FFF2-40B4-BE49-F238E27FC236}">
                <a16:creationId xmlns:a16="http://schemas.microsoft.com/office/drawing/2014/main" id="{1B637E96-684F-4D09-89C5-C8F072A33072}"/>
              </a:ext>
            </a:extLst>
          </p:cNvPr>
          <p:cNvSpPr>
            <a:spLocks noGrp="1"/>
          </p:cNvSpPr>
          <p:nvPr>
            <p:ph type="body" sz="quarter" idx="11" hasCustomPrompt="1"/>
          </p:nvPr>
        </p:nvSpPr>
        <p:spPr>
          <a:xfrm>
            <a:off x="1318459" y="4499022"/>
            <a:ext cx="10909213" cy="895154"/>
          </a:xfrm>
          <a:prstGeom prst="rect">
            <a:avLst/>
          </a:prstGeom>
        </p:spPr>
        <p:txBody>
          <a:bodyPr anchor="ctr" anchorCtr="0">
            <a:noAutofit/>
          </a:bodyPr>
          <a:lstStyle>
            <a:lvl1pPr marL="0" indent="0" algn="ctr">
              <a:buNone/>
              <a:defRPr>
                <a:solidFill>
                  <a:schemeClr val="bg1"/>
                </a:solidFill>
              </a:defRPr>
            </a:lvl1pPr>
          </a:lstStyle>
          <a:p>
            <a:r>
              <a:rPr lang="sv-SE" dirty="0"/>
              <a:t>Underrubrik vid behov</a:t>
            </a:r>
          </a:p>
        </p:txBody>
      </p:sp>
      <p:pic>
        <p:nvPicPr>
          <p:cNvPr id="6" name="Bild 5">
            <a:extLst>
              <a:ext uri="{FF2B5EF4-FFF2-40B4-BE49-F238E27FC236}">
                <a16:creationId xmlns:a16="http://schemas.microsoft.com/office/drawing/2014/main" id="{B043DAE7-2E82-4972-8109-708CC4F78D2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03570" y="6228364"/>
            <a:ext cx="3338989" cy="449104"/>
          </a:xfrm>
          <a:prstGeom prst="rect">
            <a:avLst/>
          </a:prstGeom>
        </p:spPr>
      </p:pic>
    </p:spTree>
    <p:extLst>
      <p:ext uri="{BB962C8B-B14F-4D97-AF65-F5344CB8AC3E}">
        <p14:creationId xmlns:p14="http://schemas.microsoft.com/office/powerpoint/2010/main" val="4269410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solidFill>
          <a:schemeClr val="tx2"/>
        </a:solidFill>
        <a:effectLst/>
      </p:bgPr>
    </p:bg>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78579DC3-AF46-406F-9A59-D55815BC941A}"/>
              </a:ext>
            </a:extLst>
          </p:cNvPr>
          <p:cNvSpPr txBox="1"/>
          <p:nvPr userDrawn="1"/>
        </p:nvSpPr>
        <p:spPr>
          <a:xfrm>
            <a:off x="1318461" y="2545125"/>
            <a:ext cx="10909212" cy="19538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sv-SE" sz="5000" b="1" i="0" u="none" strike="noStrike" kern="600" cap="none" spc="-50" normalizeH="0" baseline="0" dirty="0">
                <a:ln>
                  <a:noFill/>
                </a:ln>
                <a:solidFill>
                  <a:schemeClr val="bg1"/>
                </a:solidFill>
                <a:effectLst/>
                <a:uFillTx/>
                <a:latin typeface="Arial"/>
                <a:ea typeface="Arial"/>
                <a:cs typeface="Arial"/>
                <a:sym typeface="Arial"/>
              </a:rPr>
              <a:t>Tack!</a:t>
            </a:r>
          </a:p>
        </p:txBody>
      </p:sp>
      <p:pic>
        <p:nvPicPr>
          <p:cNvPr id="4" name="Bild 3">
            <a:extLst>
              <a:ext uri="{FF2B5EF4-FFF2-40B4-BE49-F238E27FC236}">
                <a16:creationId xmlns:a16="http://schemas.microsoft.com/office/drawing/2014/main" id="{630CF2CB-6F37-43C5-9AE7-4EB02938ED9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03572" y="6228364"/>
            <a:ext cx="3338989" cy="449104"/>
          </a:xfrm>
          <a:prstGeom prst="rect">
            <a:avLst/>
          </a:prstGeom>
        </p:spPr>
      </p:pic>
    </p:spTree>
    <p:extLst>
      <p:ext uri="{BB962C8B-B14F-4D97-AF65-F5344CB8AC3E}">
        <p14:creationId xmlns:p14="http://schemas.microsoft.com/office/powerpoint/2010/main" val="3468957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innehåll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3A770C-146C-44D0-86FA-7275B015F023}"/>
              </a:ext>
            </a:extLst>
          </p:cNvPr>
          <p:cNvSpPr>
            <a:spLocks noGrp="1"/>
          </p:cNvSpPr>
          <p:nvPr>
            <p:ph type="title" hasCustomPrompt="1"/>
          </p:nvPr>
        </p:nvSpPr>
        <p:spPr>
          <a:xfrm>
            <a:off x="688975" y="209406"/>
            <a:ext cx="7200218" cy="1270266"/>
          </a:xfrm>
        </p:spPr>
        <p:txBody>
          <a:bodyPr/>
          <a:lstStyle>
            <a:lvl1pPr>
              <a:defRPr/>
            </a:lvl1pPr>
          </a:lstStyle>
          <a:p>
            <a:r>
              <a:rPr lang="sv-SE" dirty="0"/>
              <a:t>Rubrik</a:t>
            </a:r>
          </a:p>
        </p:txBody>
      </p:sp>
      <p:sp>
        <p:nvSpPr>
          <p:cNvPr id="5" name="Brödtext nivå ett…">
            <a:extLst>
              <a:ext uri="{FF2B5EF4-FFF2-40B4-BE49-F238E27FC236}">
                <a16:creationId xmlns:a16="http://schemas.microsoft.com/office/drawing/2014/main" id="{453BDC7A-7466-419D-A629-0023BDC76213}"/>
              </a:ext>
            </a:extLst>
          </p:cNvPr>
          <p:cNvSpPr txBox="1">
            <a:spLocks noGrp="1"/>
          </p:cNvSpPr>
          <p:nvPr>
            <p:ph type="body" idx="10" hasCustomPrompt="1"/>
          </p:nvPr>
        </p:nvSpPr>
        <p:spPr>
          <a:xfrm>
            <a:off x="688975" y="1758662"/>
            <a:ext cx="7200218" cy="5178887"/>
          </a:xfrm>
          <a:prstGeom prst="rect">
            <a:avLst/>
          </a:prstGeom>
        </p:spPr>
        <p:txBody>
          <a:bodyPr lIns="0">
            <a:noAutofit/>
          </a:bodyPr>
          <a:lstStyle>
            <a:lvl1pPr>
              <a:defRPr/>
            </a:lvl1pPr>
            <a:lvl3pPr marL="1136141" indent="-416051"/>
          </a:lstStyle>
          <a:p>
            <a:r>
              <a:rPr lang="sv-SE" dirty="0"/>
              <a:t>Skriv text här</a:t>
            </a:r>
            <a:endParaRPr dirty="0"/>
          </a:p>
        </p:txBody>
      </p:sp>
      <p:sp>
        <p:nvSpPr>
          <p:cNvPr id="7" name="Platshållare för innehåll 5">
            <a:extLst>
              <a:ext uri="{FF2B5EF4-FFF2-40B4-BE49-F238E27FC236}">
                <a16:creationId xmlns:a16="http://schemas.microsoft.com/office/drawing/2014/main" id="{4F5DF599-6EB1-4E50-B2E5-CDF01F33F4DF}"/>
              </a:ext>
            </a:extLst>
          </p:cNvPr>
          <p:cNvSpPr>
            <a:spLocks noGrp="1"/>
          </p:cNvSpPr>
          <p:nvPr>
            <p:ph sz="quarter" idx="12" hasCustomPrompt="1"/>
          </p:nvPr>
        </p:nvSpPr>
        <p:spPr>
          <a:xfrm>
            <a:off x="8285163" y="713656"/>
            <a:ext cx="4572000" cy="5904656"/>
          </a:xfrm>
        </p:spPr>
        <p:txBody>
          <a:bodyPr bIns="1800000" anchor="ctr" anchorCtr="0"/>
          <a:lstStyle>
            <a:lvl1pPr marL="0" marR="0" indent="0" algn="ctr" defTabSz="914400" rtl="0" eaLnBrk="1" fontAlgn="auto" latinLnBrk="0" hangingPunct="1">
              <a:lnSpc>
                <a:spcPct val="100000"/>
              </a:lnSpc>
              <a:spcBef>
                <a:spcPts val="0"/>
              </a:spcBef>
              <a:spcAft>
                <a:spcPts val="0"/>
              </a:spcAft>
              <a:buClr>
                <a:schemeClr val="accent1"/>
              </a:buClr>
              <a:buSzPct val="120000"/>
              <a:buFont typeface="Arial"/>
              <a:buNone/>
              <a:tabLst/>
              <a:defRPr/>
            </a:lvl1pPr>
          </a:lstStyle>
          <a:p>
            <a:pPr lvl="0"/>
            <a:r>
              <a:rPr lang="sv-SE" noProof="0" dirty="0"/>
              <a:t>Klicka på en ikon </a:t>
            </a:r>
            <a:br>
              <a:rPr lang="sv-SE" noProof="0" dirty="0"/>
            </a:br>
            <a:r>
              <a:rPr lang="sv-SE" noProof="0" dirty="0"/>
              <a:t>för att lägga till bildmaterial</a:t>
            </a:r>
          </a:p>
        </p:txBody>
      </p:sp>
    </p:spTree>
    <p:extLst>
      <p:ext uri="{BB962C8B-B14F-4D97-AF65-F5344CB8AC3E}">
        <p14:creationId xmlns:p14="http://schemas.microsoft.com/office/powerpoint/2010/main" val="1946339747"/>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3A770C-146C-44D0-86FA-7275B015F023}"/>
              </a:ext>
            </a:extLst>
          </p:cNvPr>
          <p:cNvSpPr>
            <a:spLocks noGrp="1"/>
          </p:cNvSpPr>
          <p:nvPr>
            <p:ph type="title" hasCustomPrompt="1"/>
          </p:nvPr>
        </p:nvSpPr>
        <p:spPr>
          <a:xfrm>
            <a:off x="688975" y="209406"/>
            <a:ext cx="9684492" cy="1270266"/>
          </a:xfrm>
        </p:spPr>
        <p:txBody>
          <a:bodyPr/>
          <a:lstStyle>
            <a:lvl1pPr>
              <a:defRPr/>
            </a:lvl1pPr>
          </a:lstStyle>
          <a:p>
            <a:r>
              <a:rPr lang="sv-SE" dirty="0"/>
              <a:t>Rubrik</a:t>
            </a:r>
          </a:p>
        </p:txBody>
      </p:sp>
      <p:sp>
        <p:nvSpPr>
          <p:cNvPr id="5" name="Brödtext nivå ett…">
            <a:extLst>
              <a:ext uri="{FF2B5EF4-FFF2-40B4-BE49-F238E27FC236}">
                <a16:creationId xmlns:a16="http://schemas.microsoft.com/office/drawing/2014/main" id="{453BDC7A-7466-419D-A629-0023BDC76213}"/>
              </a:ext>
            </a:extLst>
          </p:cNvPr>
          <p:cNvSpPr txBox="1">
            <a:spLocks noGrp="1"/>
          </p:cNvSpPr>
          <p:nvPr>
            <p:ph type="body" idx="10" hasCustomPrompt="1"/>
          </p:nvPr>
        </p:nvSpPr>
        <p:spPr>
          <a:xfrm>
            <a:off x="688975" y="1758662"/>
            <a:ext cx="7200218" cy="5178887"/>
          </a:xfrm>
          <a:prstGeom prst="rect">
            <a:avLst/>
          </a:prstGeom>
        </p:spPr>
        <p:txBody>
          <a:bodyPr lIns="0">
            <a:noAutofit/>
          </a:bodyPr>
          <a:lstStyle>
            <a:lvl1pPr>
              <a:lnSpc>
                <a:spcPct val="100000"/>
              </a:lnSpc>
              <a:spcBef>
                <a:spcPts val="1060"/>
              </a:spcBef>
              <a:defRPr/>
            </a:lvl1pPr>
            <a:lvl3pPr marL="1136141" indent="-416051"/>
          </a:lstStyle>
          <a:p>
            <a:r>
              <a:rPr lang="sv-SE" dirty="0"/>
              <a:t>Skriv text här</a:t>
            </a:r>
            <a:endParaRPr dirty="0"/>
          </a:p>
        </p:txBody>
      </p:sp>
    </p:spTree>
    <p:extLst>
      <p:ext uri="{BB962C8B-B14F-4D97-AF65-F5344CB8AC3E}">
        <p14:creationId xmlns:p14="http://schemas.microsoft.com/office/powerpoint/2010/main" val="2472212086"/>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innehåll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3A770C-146C-44D0-86FA-7275B015F023}"/>
              </a:ext>
            </a:extLst>
          </p:cNvPr>
          <p:cNvSpPr>
            <a:spLocks noGrp="1"/>
          </p:cNvSpPr>
          <p:nvPr>
            <p:ph type="title" hasCustomPrompt="1"/>
          </p:nvPr>
        </p:nvSpPr>
        <p:spPr>
          <a:xfrm>
            <a:off x="688975" y="209406"/>
            <a:ext cx="7200218" cy="1270266"/>
          </a:xfrm>
        </p:spPr>
        <p:txBody>
          <a:bodyPr/>
          <a:lstStyle>
            <a:lvl1pPr>
              <a:defRPr/>
            </a:lvl1pPr>
          </a:lstStyle>
          <a:p>
            <a:r>
              <a:rPr lang="sv-SE" dirty="0"/>
              <a:t>Rubrik</a:t>
            </a:r>
          </a:p>
        </p:txBody>
      </p:sp>
      <p:sp>
        <p:nvSpPr>
          <p:cNvPr id="5" name="Brödtext nivå ett…">
            <a:extLst>
              <a:ext uri="{FF2B5EF4-FFF2-40B4-BE49-F238E27FC236}">
                <a16:creationId xmlns:a16="http://schemas.microsoft.com/office/drawing/2014/main" id="{453BDC7A-7466-419D-A629-0023BDC76213}"/>
              </a:ext>
            </a:extLst>
          </p:cNvPr>
          <p:cNvSpPr txBox="1">
            <a:spLocks noGrp="1"/>
          </p:cNvSpPr>
          <p:nvPr>
            <p:ph type="body" idx="10" hasCustomPrompt="1"/>
          </p:nvPr>
        </p:nvSpPr>
        <p:spPr>
          <a:xfrm>
            <a:off x="688975" y="1758662"/>
            <a:ext cx="7200218" cy="5178887"/>
          </a:xfrm>
          <a:prstGeom prst="rect">
            <a:avLst/>
          </a:prstGeom>
        </p:spPr>
        <p:txBody>
          <a:bodyPr lIns="0">
            <a:noAutofit/>
          </a:bodyPr>
          <a:lstStyle>
            <a:lvl1pPr>
              <a:defRPr/>
            </a:lvl1pPr>
            <a:lvl3pPr marL="1136141" indent="-416051"/>
          </a:lstStyle>
          <a:p>
            <a:r>
              <a:rPr lang="sv-SE" dirty="0"/>
              <a:t>Skriv text här</a:t>
            </a:r>
            <a:endParaRPr dirty="0"/>
          </a:p>
        </p:txBody>
      </p:sp>
      <p:sp>
        <p:nvSpPr>
          <p:cNvPr id="7" name="Platshållare för innehåll 5">
            <a:extLst>
              <a:ext uri="{FF2B5EF4-FFF2-40B4-BE49-F238E27FC236}">
                <a16:creationId xmlns:a16="http://schemas.microsoft.com/office/drawing/2014/main" id="{4F5DF599-6EB1-4E50-B2E5-CDF01F33F4DF}"/>
              </a:ext>
            </a:extLst>
          </p:cNvPr>
          <p:cNvSpPr>
            <a:spLocks noGrp="1"/>
          </p:cNvSpPr>
          <p:nvPr>
            <p:ph sz="quarter" idx="12" hasCustomPrompt="1"/>
          </p:nvPr>
        </p:nvSpPr>
        <p:spPr>
          <a:xfrm>
            <a:off x="8285163" y="713656"/>
            <a:ext cx="4572000" cy="5904656"/>
          </a:xfrm>
        </p:spPr>
        <p:txBody>
          <a:bodyPr bIns="1800000" anchor="ctr" anchorCtr="0"/>
          <a:lstStyle>
            <a:lvl1pPr marL="0" marR="0" indent="0" algn="ctr" defTabSz="914400" rtl="0" eaLnBrk="1" fontAlgn="auto" latinLnBrk="0" hangingPunct="1">
              <a:lnSpc>
                <a:spcPct val="100000"/>
              </a:lnSpc>
              <a:spcBef>
                <a:spcPts val="0"/>
              </a:spcBef>
              <a:spcAft>
                <a:spcPts val="0"/>
              </a:spcAft>
              <a:buClr>
                <a:schemeClr val="accent1"/>
              </a:buClr>
              <a:buSzPct val="120000"/>
              <a:buFont typeface="Arial"/>
              <a:buNone/>
              <a:tabLst/>
              <a:defRPr/>
            </a:lvl1pPr>
          </a:lstStyle>
          <a:p>
            <a:pPr lvl="0"/>
            <a:r>
              <a:rPr lang="sv-SE" noProof="0" dirty="0"/>
              <a:t>Klicka på en ikon </a:t>
            </a:r>
            <a:br>
              <a:rPr lang="sv-SE" noProof="0" dirty="0"/>
            </a:br>
            <a:r>
              <a:rPr lang="sv-SE" noProof="0" dirty="0"/>
              <a:t>för att lägga till bildmaterial</a:t>
            </a:r>
          </a:p>
        </p:txBody>
      </p:sp>
    </p:spTree>
    <p:extLst>
      <p:ext uri="{BB962C8B-B14F-4D97-AF65-F5344CB8AC3E}">
        <p14:creationId xmlns:p14="http://schemas.microsoft.com/office/powerpoint/2010/main" val="537858254"/>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underrubrik, innehåll och bild">
    <p:spTree>
      <p:nvGrpSpPr>
        <p:cNvPr id="1" name=""/>
        <p:cNvGrpSpPr/>
        <p:nvPr/>
      </p:nvGrpSpPr>
      <p:grpSpPr>
        <a:xfrm>
          <a:off x="0" y="0"/>
          <a:ext cx="0" cy="0"/>
          <a:chOff x="0" y="0"/>
          <a:chExt cx="0" cy="0"/>
        </a:xfrm>
      </p:grpSpPr>
      <p:sp>
        <p:nvSpPr>
          <p:cNvPr id="4" name="Platshållare för text 12">
            <a:extLst>
              <a:ext uri="{FF2B5EF4-FFF2-40B4-BE49-F238E27FC236}">
                <a16:creationId xmlns:a16="http://schemas.microsoft.com/office/drawing/2014/main" id="{52165C4B-9418-45F5-AD5A-474225545B53}"/>
              </a:ext>
            </a:extLst>
          </p:cNvPr>
          <p:cNvSpPr>
            <a:spLocks noGrp="1"/>
          </p:cNvSpPr>
          <p:nvPr>
            <p:ph type="body" sz="quarter" idx="21" hasCustomPrompt="1"/>
          </p:nvPr>
        </p:nvSpPr>
        <p:spPr>
          <a:xfrm>
            <a:off x="688974" y="1614253"/>
            <a:ext cx="7200219" cy="576262"/>
          </a:xfrm>
          <a:prstGeom prst="rect">
            <a:avLst/>
          </a:prstGeom>
        </p:spPr>
        <p:txBody>
          <a:bodyPr>
            <a:noAutofit/>
          </a:bodyPr>
          <a:lstStyle>
            <a:lvl1pPr marL="0" indent="0">
              <a:buClrTx/>
              <a:buSzTx/>
              <a:buFontTx/>
              <a:buNone/>
              <a:defRPr sz="2800" b="1" baseline="0"/>
            </a:lvl1pPr>
          </a:lstStyle>
          <a:p>
            <a:r>
              <a:rPr dirty="0" err="1"/>
              <a:t>Underrubrik</a:t>
            </a:r>
            <a:endParaRPr dirty="0"/>
          </a:p>
        </p:txBody>
      </p:sp>
      <p:sp>
        <p:nvSpPr>
          <p:cNvPr id="7" name="Rubrik 1">
            <a:extLst>
              <a:ext uri="{FF2B5EF4-FFF2-40B4-BE49-F238E27FC236}">
                <a16:creationId xmlns:a16="http://schemas.microsoft.com/office/drawing/2014/main" id="{187F0698-C4B7-4C29-B7DE-8A8E8F27AC3E}"/>
              </a:ext>
            </a:extLst>
          </p:cNvPr>
          <p:cNvSpPr>
            <a:spLocks noGrp="1"/>
          </p:cNvSpPr>
          <p:nvPr>
            <p:ph type="title" hasCustomPrompt="1"/>
          </p:nvPr>
        </p:nvSpPr>
        <p:spPr>
          <a:xfrm>
            <a:off x="688975" y="209406"/>
            <a:ext cx="7200218" cy="1270266"/>
          </a:xfrm>
        </p:spPr>
        <p:txBody>
          <a:bodyPr/>
          <a:lstStyle>
            <a:lvl1pPr>
              <a:defRPr/>
            </a:lvl1pPr>
          </a:lstStyle>
          <a:p>
            <a:r>
              <a:rPr lang="sv-SE" dirty="0"/>
              <a:t>Rubrik</a:t>
            </a:r>
          </a:p>
        </p:txBody>
      </p:sp>
      <p:sp>
        <p:nvSpPr>
          <p:cNvPr id="9" name="Brödtext nivå ett…">
            <a:extLst>
              <a:ext uri="{FF2B5EF4-FFF2-40B4-BE49-F238E27FC236}">
                <a16:creationId xmlns:a16="http://schemas.microsoft.com/office/drawing/2014/main" id="{4C93D94C-431E-44E7-9F0E-797A55FEFE41}"/>
              </a:ext>
            </a:extLst>
          </p:cNvPr>
          <p:cNvSpPr txBox="1">
            <a:spLocks noGrp="1"/>
          </p:cNvSpPr>
          <p:nvPr>
            <p:ph type="body" idx="10" hasCustomPrompt="1"/>
          </p:nvPr>
        </p:nvSpPr>
        <p:spPr>
          <a:xfrm>
            <a:off x="688975" y="2190515"/>
            <a:ext cx="7200218" cy="4747034"/>
          </a:xfrm>
          <a:prstGeom prst="rect">
            <a:avLst/>
          </a:prstGeom>
        </p:spPr>
        <p:txBody>
          <a:bodyPr lIns="0">
            <a:noAutofit/>
          </a:bodyPr>
          <a:lstStyle>
            <a:lvl1pPr>
              <a:defRPr/>
            </a:lvl1pPr>
            <a:lvl2pPr>
              <a:defRPr/>
            </a:lvl2pPr>
            <a:lvl3pPr marL="1136141" indent="-416051">
              <a:defRPr/>
            </a:lvl3pPr>
          </a:lstStyle>
          <a:p>
            <a:r>
              <a:rPr lang="sv-SE" dirty="0"/>
              <a:t>Skriv text här</a:t>
            </a:r>
          </a:p>
        </p:txBody>
      </p:sp>
      <p:sp>
        <p:nvSpPr>
          <p:cNvPr id="6" name="Platshållare för innehåll 5">
            <a:extLst>
              <a:ext uri="{FF2B5EF4-FFF2-40B4-BE49-F238E27FC236}">
                <a16:creationId xmlns:a16="http://schemas.microsoft.com/office/drawing/2014/main" id="{0C583CDB-11DC-425D-AB62-78824F21CB36}"/>
              </a:ext>
            </a:extLst>
          </p:cNvPr>
          <p:cNvSpPr>
            <a:spLocks noGrp="1"/>
          </p:cNvSpPr>
          <p:nvPr>
            <p:ph sz="quarter" idx="12" hasCustomPrompt="1"/>
          </p:nvPr>
        </p:nvSpPr>
        <p:spPr>
          <a:xfrm>
            <a:off x="8285163" y="713656"/>
            <a:ext cx="4572000" cy="5904656"/>
          </a:xfrm>
        </p:spPr>
        <p:txBody>
          <a:bodyPr bIns="1800000" anchor="ctr" anchorCtr="0"/>
          <a:lstStyle>
            <a:lvl1pPr marL="0" marR="0" indent="0" algn="ctr" defTabSz="914400" rtl="0" eaLnBrk="1" fontAlgn="auto" latinLnBrk="0" hangingPunct="1">
              <a:lnSpc>
                <a:spcPct val="100000"/>
              </a:lnSpc>
              <a:spcBef>
                <a:spcPts val="0"/>
              </a:spcBef>
              <a:spcAft>
                <a:spcPts val="0"/>
              </a:spcAft>
              <a:buClr>
                <a:schemeClr val="accent1"/>
              </a:buClr>
              <a:buSzPct val="120000"/>
              <a:buFont typeface="Arial"/>
              <a:buNone/>
              <a:tabLst/>
              <a:defRPr/>
            </a:lvl1pPr>
          </a:lstStyle>
          <a:p>
            <a:pPr lvl="0"/>
            <a:r>
              <a:rPr lang="sv-SE" noProof="0" dirty="0"/>
              <a:t>Klicka på en ikon </a:t>
            </a:r>
            <a:br>
              <a:rPr lang="sv-SE" noProof="0" dirty="0"/>
            </a:br>
            <a:r>
              <a:rPr lang="sv-SE" noProof="0" dirty="0"/>
              <a:t>för att lägga till bildmaterial</a:t>
            </a:r>
          </a:p>
        </p:txBody>
      </p:sp>
    </p:spTree>
    <p:extLst>
      <p:ext uri="{BB962C8B-B14F-4D97-AF65-F5344CB8AC3E}">
        <p14:creationId xmlns:p14="http://schemas.microsoft.com/office/powerpoint/2010/main" val="3848680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innehåll i två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3A770C-146C-44D0-86FA-7275B015F023}"/>
              </a:ext>
            </a:extLst>
          </p:cNvPr>
          <p:cNvSpPr>
            <a:spLocks noGrp="1"/>
          </p:cNvSpPr>
          <p:nvPr>
            <p:ph type="title" hasCustomPrompt="1"/>
          </p:nvPr>
        </p:nvSpPr>
        <p:spPr>
          <a:xfrm>
            <a:off x="688975" y="209406"/>
            <a:ext cx="12168188" cy="1270266"/>
          </a:xfrm>
        </p:spPr>
        <p:txBody>
          <a:bodyPr/>
          <a:lstStyle>
            <a:lvl1pPr>
              <a:defRPr/>
            </a:lvl1pPr>
          </a:lstStyle>
          <a:p>
            <a:r>
              <a:rPr lang="sv-SE" dirty="0"/>
              <a:t>Rubrik</a:t>
            </a:r>
          </a:p>
        </p:txBody>
      </p:sp>
      <p:sp>
        <p:nvSpPr>
          <p:cNvPr id="5" name="Brödtext nivå ett…">
            <a:extLst>
              <a:ext uri="{FF2B5EF4-FFF2-40B4-BE49-F238E27FC236}">
                <a16:creationId xmlns:a16="http://schemas.microsoft.com/office/drawing/2014/main" id="{453BDC7A-7466-419D-A629-0023BDC76213}"/>
              </a:ext>
            </a:extLst>
          </p:cNvPr>
          <p:cNvSpPr txBox="1">
            <a:spLocks noGrp="1"/>
          </p:cNvSpPr>
          <p:nvPr>
            <p:ph type="body" idx="10" hasCustomPrompt="1"/>
          </p:nvPr>
        </p:nvSpPr>
        <p:spPr>
          <a:xfrm>
            <a:off x="688975" y="1758663"/>
            <a:ext cx="12168188" cy="4787642"/>
          </a:xfrm>
          <a:prstGeom prst="rect">
            <a:avLst/>
          </a:prstGeom>
        </p:spPr>
        <p:txBody>
          <a:bodyPr lIns="0" numCol="2" spcCol="288000">
            <a:noAutofit/>
          </a:bodyPr>
          <a:lstStyle>
            <a:lvl1pPr>
              <a:lnSpc>
                <a:spcPct val="100000"/>
              </a:lnSpc>
              <a:spcBef>
                <a:spcPts val="1060"/>
              </a:spcBef>
              <a:defRPr/>
            </a:lvl1pPr>
            <a:lvl3pPr marL="1136141" indent="-416051"/>
          </a:lstStyle>
          <a:p>
            <a:r>
              <a:rPr lang="sv-SE" dirty="0"/>
              <a:t>Skriv text här</a:t>
            </a:r>
            <a:endParaRPr dirty="0"/>
          </a:p>
        </p:txBody>
      </p:sp>
    </p:spTree>
    <p:extLst>
      <p:ext uri="{BB962C8B-B14F-4D97-AF65-F5344CB8AC3E}">
        <p14:creationId xmlns:p14="http://schemas.microsoft.com/office/powerpoint/2010/main" val="352990050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3" name="Platshållare för innehåll 5">
            <a:extLst>
              <a:ext uri="{FF2B5EF4-FFF2-40B4-BE49-F238E27FC236}">
                <a16:creationId xmlns:a16="http://schemas.microsoft.com/office/drawing/2014/main" id="{DC2A382E-9DD7-4F04-8EDB-B1FD035868AB}"/>
              </a:ext>
            </a:extLst>
          </p:cNvPr>
          <p:cNvSpPr>
            <a:spLocks noGrp="1"/>
          </p:cNvSpPr>
          <p:nvPr>
            <p:ph sz="quarter" idx="12" hasCustomPrompt="1"/>
          </p:nvPr>
        </p:nvSpPr>
        <p:spPr>
          <a:xfrm>
            <a:off x="688975" y="1705906"/>
            <a:ext cx="12168188" cy="4840398"/>
          </a:xfrm>
        </p:spPr>
        <p:txBody>
          <a:bodyPr bIns="1800000" anchor="ctr" anchorCtr="0"/>
          <a:lstStyle>
            <a:lvl1pPr marL="0" marR="0" indent="0" algn="ctr" defTabSz="914400" rtl="0" eaLnBrk="1" fontAlgn="auto" latinLnBrk="0" hangingPunct="1">
              <a:lnSpc>
                <a:spcPct val="100000"/>
              </a:lnSpc>
              <a:spcBef>
                <a:spcPts val="0"/>
              </a:spcBef>
              <a:spcAft>
                <a:spcPts val="0"/>
              </a:spcAft>
              <a:buClr>
                <a:schemeClr val="accent1"/>
              </a:buClr>
              <a:buSzPct val="120000"/>
              <a:buFont typeface="Arial"/>
              <a:buNone/>
              <a:tabLst/>
              <a:defRPr/>
            </a:lvl1pPr>
          </a:lstStyle>
          <a:p>
            <a:pPr lvl="0"/>
            <a:r>
              <a:rPr lang="sv-SE" noProof="0" dirty="0"/>
              <a:t>Klicka på en ikon </a:t>
            </a:r>
            <a:br>
              <a:rPr lang="sv-SE" noProof="0" dirty="0"/>
            </a:br>
            <a:r>
              <a:rPr lang="sv-SE" noProof="0" dirty="0"/>
              <a:t>för att lägga till bildmaterial</a:t>
            </a:r>
          </a:p>
        </p:txBody>
      </p:sp>
      <p:sp>
        <p:nvSpPr>
          <p:cNvPr id="4" name="Rubrik 1">
            <a:extLst>
              <a:ext uri="{FF2B5EF4-FFF2-40B4-BE49-F238E27FC236}">
                <a16:creationId xmlns:a16="http://schemas.microsoft.com/office/drawing/2014/main" id="{B9B8B30C-8D97-448C-B7AB-0D9C7C6544BC}"/>
              </a:ext>
            </a:extLst>
          </p:cNvPr>
          <p:cNvSpPr>
            <a:spLocks noGrp="1"/>
          </p:cNvSpPr>
          <p:nvPr>
            <p:ph type="title" hasCustomPrompt="1"/>
          </p:nvPr>
        </p:nvSpPr>
        <p:spPr>
          <a:xfrm>
            <a:off x="688975" y="209406"/>
            <a:ext cx="12168188" cy="1270266"/>
          </a:xfrm>
        </p:spPr>
        <p:txBody>
          <a:bodyPr/>
          <a:lstStyle>
            <a:lvl1pPr>
              <a:defRPr/>
            </a:lvl1pPr>
          </a:lstStyle>
          <a:p>
            <a:r>
              <a:rPr lang="sv-SE" dirty="0"/>
              <a:t>Rubrik</a:t>
            </a:r>
          </a:p>
        </p:txBody>
      </p:sp>
    </p:spTree>
    <p:extLst>
      <p:ext uri="{BB962C8B-B14F-4D97-AF65-F5344CB8AC3E}">
        <p14:creationId xmlns:p14="http://schemas.microsoft.com/office/powerpoint/2010/main" val="25140201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 i pil med innehåll">
    <p:spTree>
      <p:nvGrpSpPr>
        <p:cNvPr id="1" name=""/>
        <p:cNvGrpSpPr/>
        <p:nvPr/>
      </p:nvGrpSpPr>
      <p:grpSpPr>
        <a:xfrm>
          <a:off x="0" y="0"/>
          <a:ext cx="0" cy="0"/>
          <a:chOff x="0" y="0"/>
          <a:chExt cx="0" cy="0"/>
        </a:xfrm>
      </p:grpSpPr>
      <p:sp>
        <p:nvSpPr>
          <p:cNvPr id="8" name="Brödtext nivå ett…">
            <a:extLst>
              <a:ext uri="{FF2B5EF4-FFF2-40B4-BE49-F238E27FC236}">
                <a16:creationId xmlns:a16="http://schemas.microsoft.com/office/drawing/2014/main" id="{13131B12-F466-4ECF-8CBD-346CF3779A80}"/>
              </a:ext>
            </a:extLst>
          </p:cNvPr>
          <p:cNvSpPr txBox="1">
            <a:spLocks noGrp="1"/>
          </p:cNvSpPr>
          <p:nvPr>
            <p:ph type="body" idx="1" hasCustomPrompt="1"/>
          </p:nvPr>
        </p:nvSpPr>
        <p:spPr>
          <a:xfrm>
            <a:off x="7277127" y="1073696"/>
            <a:ext cx="5580035" cy="5472609"/>
          </a:xfrm>
          <a:prstGeom prst="rect">
            <a:avLst/>
          </a:prstGeom>
        </p:spPr>
        <p:txBody>
          <a:bodyPr anchor="ctr" anchorCtr="0">
            <a:noAutofit/>
          </a:bodyPr>
          <a:lstStyle>
            <a:lvl1pPr>
              <a:defRPr/>
            </a:lvl1pPr>
            <a:lvl2pPr marL="771525" indent="-436563">
              <a:defRPr/>
            </a:lvl2pPr>
            <a:lvl3pPr marL="1165225" indent="-446088">
              <a:defRPr/>
            </a:lvl3pPr>
          </a:lstStyle>
          <a:p>
            <a:r>
              <a:rPr lang="sv-SE" dirty="0"/>
              <a:t>Skriv text här</a:t>
            </a:r>
          </a:p>
        </p:txBody>
      </p:sp>
      <p:sp>
        <p:nvSpPr>
          <p:cNvPr id="5" name="Frihandsfigur: Form 4">
            <a:extLst>
              <a:ext uri="{FF2B5EF4-FFF2-40B4-BE49-F238E27FC236}">
                <a16:creationId xmlns:a16="http://schemas.microsoft.com/office/drawing/2014/main" id="{451EE959-566A-4CA8-9C41-C5024AE72C56}"/>
              </a:ext>
            </a:extLst>
          </p:cNvPr>
          <p:cNvSpPr/>
          <p:nvPr userDrawn="1"/>
        </p:nvSpPr>
        <p:spPr>
          <a:xfrm>
            <a:off x="0" y="0"/>
            <a:ext cx="6759030" cy="7620000"/>
          </a:xfrm>
          <a:custGeom>
            <a:avLst/>
            <a:gdLst>
              <a:gd name="connsiteX0" fmla="*/ 0 w 6759030"/>
              <a:gd name="connsiteY0" fmla="*/ 0 h 7620000"/>
              <a:gd name="connsiteX1" fmla="*/ 5572068 w 6759030"/>
              <a:gd name="connsiteY1" fmla="*/ 0 h 7620000"/>
              <a:gd name="connsiteX2" fmla="*/ 6722463 w 6759030"/>
              <a:gd name="connsiteY2" fmla="*/ 3533140 h 7620000"/>
              <a:gd name="connsiteX3" fmla="*/ 6759015 w 6759030"/>
              <a:gd name="connsiteY3" fmla="*/ 3810001 h 7620000"/>
              <a:gd name="connsiteX4" fmla="*/ 6722463 w 6759030"/>
              <a:gd name="connsiteY4" fmla="*/ 4086861 h 7620000"/>
              <a:gd name="connsiteX5" fmla="*/ 5572068 w 6759030"/>
              <a:gd name="connsiteY5" fmla="*/ 7620000 h 7620000"/>
              <a:gd name="connsiteX6" fmla="*/ 0 w 6759030"/>
              <a:gd name="connsiteY6" fmla="*/ 7620000 h 7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9030" h="7620000">
                <a:moveTo>
                  <a:pt x="0" y="0"/>
                </a:moveTo>
                <a:lnTo>
                  <a:pt x="5572068" y="0"/>
                </a:lnTo>
                <a:lnTo>
                  <a:pt x="6722463" y="3533140"/>
                </a:lnTo>
                <a:cubicBezTo>
                  <a:pt x="6747339" y="3609468"/>
                  <a:pt x="6759523" y="3709925"/>
                  <a:pt x="6759015" y="3810001"/>
                </a:cubicBezTo>
                <a:cubicBezTo>
                  <a:pt x="6759396" y="3910077"/>
                  <a:pt x="6747339" y="4010534"/>
                  <a:pt x="6722463" y="4086861"/>
                </a:cubicBezTo>
                <a:lnTo>
                  <a:pt x="5572068" y="7620000"/>
                </a:lnTo>
                <a:lnTo>
                  <a:pt x="0" y="7620000"/>
                </a:lnTo>
                <a:close/>
              </a:path>
            </a:pathLst>
          </a:custGeom>
          <a:solidFill>
            <a:schemeClr val="tx2"/>
          </a:solidFill>
          <a:ln w="1079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fromWordArt="0" anchor="ctr" anchorCtr="0" forceAA="0" compatLnSpc="1">
            <a:prstTxWarp prst="textNoShape">
              <a:avLst/>
            </a:prstTxWarp>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sv-SE" sz="1600" b="0" i="0" u="none" strike="noStrike" cap="none" spc="0" normalizeH="0" baseline="0">
              <a:ln>
                <a:noFill/>
              </a:ln>
              <a:solidFill>
                <a:srgbClr val="1E1E1E"/>
              </a:solidFill>
              <a:effectLst/>
              <a:uFillTx/>
              <a:latin typeface="Arial"/>
              <a:ea typeface="Arial"/>
              <a:cs typeface="Arial"/>
              <a:sym typeface="Arial"/>
            </a:endParaRPr>
          </a:p>
        </p:txBody>
      </p:sp>
      <p:sp>
        <p:nvSpPr>
          <p:cNvPr id="6" name="Rubrik 1">
            <a:extLst>
              <a:ext uri="{FF2B5EF4-FFF2-40B4-BE49-F238E27FC236}">
                <a16:creationId xmlns:a16="http://schemas.microsoft.com/office/drawing/2014/main" id="{7B901E5C-8F86-4EC9-8631-9C53E6C9994D}"/>
              </a:ext>
            </a:extLst>
          </p:cNvPr>
          <p:cNvSpPr>
            <a:spLocks noGrp="1"/>
          </p:cNvSpPr>
          <p:nvPr>
            <p:ph type="title" hasCustomPrompt="1"/>
          </p:nvPr>
        </p:nvSpPr>
        <p:spPr>
          <a:xfrm>
            <a:off x="688976" y="677862"/>
            <a:ext cx="4787949" cy="6264275"/>
          </a:xfrm>
        </p:spPr>
        <p:txBody>
          <a:bodyPr anchor="ctr" anchorCtr="0"/>
          <a:lstStyle>
            <a:lvl1pPr>
              <a:lnSpc>
                <a:spcPct val="100000"/>
              </a:lnSpc>
              <a:defRPr>
                <a:solidFill>
                  <a:schemeClr val="bg1"/>
                </a:solidFill>
              </a:defRPr>
            </a:lvl1pPr>
          </a:lstStyle>
          <a:p>
            <a:r>
              <a:rPr lang="sv-SE" dirty="0"/>
              <a:t>Rubrik</a:t>
            </a:r>
          </a:p>
        </p:txBody>
      </p:sp>
    </p:spTree>
    <p:extLst>
      <p:ext uri="{BB962C8B-B14F-4D97-AF65-F5344CB8AC3E}">
        <p14:creationId xmlns:p14="http://schemas.microsoft.com/office/powerpoint/2010/main" val="4716135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i pil med foto till höger - mörkgrön">
    <p:bg>
      <p:bgPr>
        <a:solidFill>
          <a:schemeClr val="tx2"/>
        </a:solidFill>
        <a:effectLst/>
      </p:bgPr>
    </p:bg>
    <p:spTree>
      <p:nvGrpSpPr>
        <p:cNvPr id="1" name=""/>
        <p:cNvGrpSpPr/>
        <p:nvPr/>
      </p:nvGrpSpPr>
      <p:grpSpPr>
        <a:xfrm>
          <a:off x="0" y="0"/>
          <a:ext cx="0" cy="0"/>
          <a:chOff x="0" y="0"/>
          <a:chExt cx="0" cy="0"/>
        </a:xfrm>
      </p:grpSpPr>
      <p:sp>
        <p:nvSpPr>
          <p:cNvPr id="24" name="Platshållare för bild 23">
            <a:extLst>
              <a:ext uri="{FF2B5EF4-FFF2-40B4-BE49-F238E27FC236}">
                <a16:creationId xmlns:a16="http://schemas.microsoft.com/office/drawing/2014/main" id="{9713C70A-6A4B-4E5E-A584-C4A92687A47A}"/>
              </a:ext>
            </a:extLst>
          </p:cNvPr>
          <p:cNvSpPr>
            <a:spLocks noGrp="1"/>
          </p:cNvSpPr>
          <p:nvPr>
            <p:ph type="pic" idx="21" hasCustomPrompt="1"/>
          </p:nvPr>
        </p:nvSpPr>
        <p:spPr>
          <a:xfrm>
            <a:off x="7160650" y="0"/>
            <a:ext cx="6385488" cy="7620000"/>
          </a:xfrm>
          <a:custGeom>
            <a:avLst/>
            <a:gdLst>
              <a:gd name="connsiteX0" fmla="*/ 0 w 6385488"/>
              <a:gd name="connsiteY0" fmla="*/ 0 h 7620000"/>
              <a:gd name="connsiteX1" fmla="*/ 6385488 w 6385488"/>
              <a:gd name="connsiteY1" fmla="*/ 0 h 7620000"/>
              <a:gd name="connsiteX2" fmla="*/ 6385488 w 6385488"/>
              <a:gd name="connsiteY2" fmla="*/ 7620000 h 7620000"/>
              <a:gd name="connsiteX3" fmla="*/ 0 w 6385488"/>
              <a:gd name="connsiteY3" fmla="*/ 7620000 h 7620000"/>
              <a:gd name="connsiteX4" fmla="*/ 1150395 w 6385488"/>
              <a:gd name="connsiteY4" fmla="*/ 4086861 h 7620000"/>
              <a:gd name="connsiteX5" fmla="*/ 1186947 w 6385488"/>
              <a:gd name="connsiteY5" fmla="*/ 3810001 h 7620000"/>
              <a:gd name="connsiteX6" fmla="*/ 1150395 w 6385488"/>
              <a:gd name="connsiteY6" fmla="*/ 3533140 h 7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85488" h="7620000">
                <a:moveTo>
                  <a:pt x="0" y="0"/>
                </a:moveTo>
                <a:lnTo>
                  <a:pt x="6385488" y="0"/>
                </a:lnTo>
                <a:lnTo>
                  <a:pt x="6385488" y="7620000"/>
                </a:lnTo>
                <a:lnTo>
                  <a:pt x="0" y="7620000"/>
                </a:lnTo>
                <a:lnTo>
                  <a:pt x="1150395" y="4086861"/>
                </a:lnTo>
                <a:cubicBezTo>
                  <a:pt x="1175271" y="4010534"/>
                  <a:pt x="1187328" y="3910077"/>
                  <a:pt x="1186947" y="3810001"/>
                </a:cubicBezTo>
                <a:cubicBezTo>
                  <a:pt x="1187455" y="3709925"/>
                  <a:pt x="1175271" y="3609468"/>
                  <a:pt x="1150395" y="3533140"/>
                </a:cubicBezTo>
                <a:close/>
              </a:path>
            </a:pathLst>
          </a:custGeom>
          <a:solidFill>
            <a:schemeClr val="bg1"/>
          </a:solidFill>
        </p:spPr>
        <p:txBody>
          <a:bodyPr wrap="square" lIns="91439" tIns="45719" rIns="91439" bIns="2880000" anchor="ctr" anchorCtr="0">
            <a:noAutofit/>
          </a:bodyPr>
          <a:lstStyle>
            <a:lvl1pPr marL="0" indent="0" algn="ctr">
              <a:lnSpc>
                <a:spcPct val="100000"/>
              </a:lnSpc>
              <a:spcBef>
                <a:spcPts val="0"/>
              </a:spcBef>
              <a:buNone/>
              <a:defRPr kern="1200" baseline="0"/>
            </a:lvl1pPr>
          </a:lstStyle>
          <a:p>
            <a:r>
              <a:rPr lang="sv-SE" dirty="0"/>
              <a:t>Klicka här för att infoga </a:t>
            </a:r>
            <a:br>
              <a:rPr lang="sv-SE" dirty="0"/>
            </a:br>
            <a:r>
              <a:rPr lang="sv-SE" dirty="0"/>
              <a:t>ett fotografi (ej illustration).</a:t>
            </a:r>
            <a:br>
              <a:rPr lang="sv-SE" dirty="0"/>
            </a:br>
            <a:br>
              <a:rPr lang="sv-SE" dirty="0"/>
            </a:br>
            <a:r>
              <a:rPr lang="sv-SE" dirty="0"/>
              <a:t>Justera utsnittet under</a:t>
            </a:r>
            <a:br>
              <a:rPr lang="sv-SE" dirty="0"/>
            </a:br>
            <a:r>
              <a:rPr lang="sv-SE" dirty="0"/>
              <a:t>Bildverktyg/Format/Beskär </a:t>
            </a:r>
            <a:br>
              <a:rPr lang="sv-SE" dirty="0"/>
            </a:br>
            <a:r>
              <a:rPr lang="sv-SE" dirty="0"/>
              <a:t>i menyn. </a:t>
            </a:r>
          </a:p>
        </p:txBody>
      </p:sp>
      <p:sp>
        <p:nvSpPr>
          <p:cNvPr id="25" name="Rubrik 1">
            <a:extLst>
              <a:ext uri="{FF2B5EF4-FFF2-40B4-BE49-F238E27FC236}">
                <a16:creationId xmlns:a16="http://schemas.microsoft.com/office/drawing/2014/main" id="{AAC8224C-3E89-46B9-82D6-829A479DC45F}"/>
              </a:ext>
            </a:extLst>
          </p:cNvPr>
          <p:cNvSpPr>
            <a:spLocks noGrp="1"/>
          </p:cNvSpPr>
          <p:nvPr>
            <p:ph type="title" hasCustomPrompt="1"/>
          </p:nvPr>
        </p:nvSpPr>
        <p:spPr>
          <a:xfrm>
            <a:off x="688976" y="209406"/>
            <a:ext cx="5940078" cy="1270266"/>
          </a:xfrm>
        </p:spPr>
        <p:txBody>
          <a:bodyPr/>
          <a:lstStyle>
            <a:lvl1pPr>
              <a:defRPr>
                <a:solidFill>
                  <a:schemeClr val="bg1"/>
                </a:solidFill>
              </a:defRPr>
            </a:lvl1pPr>
          </a:lstStyle>
          <a:p>
            <a:r>
              <a:rPr lang="sv-SE" dirty="0"/>
              <a:t>Rubrik</a:t>
            </a:r>
          </a:p>
        </p:txBody>
      </p:sp>
      <p:sp>
        <p:nvSpPr>
          <p:cNvPr id="27" name="Brödtext nivå ett…">
            <a:extLst>
              <a:ext uri="{FF2B5EF4-FFF2-40B4-BE49-F238E27FC236}">
                <a16:creationId xmlns:a16="http://schemas.microsoft.com/office/drawing/2014/main" id="{42BB3454-CB8D-4C7E-B09C-415B17BF2EB0}"/>
              </a:ext>
            </a:extLst>
          </p:cNvPr>
          <p:cNvSpPr txBox="1">
            <a:spLocks noGrp="1"/>
          </p:cNvSpPr>
          <p:nvPr>
            <p:ph type="body" idx="10" hasCustomPrompt="1"/>
          </p:nvPr>
        </p:nvSpPr>
        <p:spPr>
          <a:xfrm>
            <a:off x="688975" y="1763251"/>
            <a:ext cx="6444134" cy="5178888"/>
          </a:xfrm>
          <a:prstGeom prst="rect">
            <a:avLst/>
          </a:prstGeom>
        </p:spPr>
        <p:txBody>
          <a:bodyPr>
            <a:noAutofit/>
          </a:bodyPr>
          <a:lstStyle>
            <a:lvl1pPr>
              <a:buClr>
                <a:schemeClr val="accent6"/>
              </a:buClr>
              <a:defRPr>
                <a:solidFill>
                  <a:schemeClr val="bg1"/>
                </a:solidFill>
              </a:defRPr>
            </a:lvl1pPr>
            <a:lvl2pPr>
              <a:buClr>
                <a:schemeClr val="accent6"/>
              </a:buClr>
              <a:defRPr>
                <a:solidFill>
                  <a:schemeClr val="bg1"/>
                </a:solidFill>
              </a:defRPr>
            </a:lvl2pPr>
            <a:lvl3pPr marL="1136141" indent="-416051">
              <a:buClr>
                <a:schemeClr val="accent6"/>
              </a:buClr>
              <a:defRPr>
                <a:solidFill>
                  <a:schemeClr val="bg1"/>
                </a:solidFill>
              </a:defRPr>
            </a:lvl3pPr>
            <a:lvl4pPr>
              <a:buClr>
                <a:schemeClr val="accent6"/>
              </a:buClr>
              <a:defRPr>
                <a:solidFill>
                  <a:schemeClr val="bg1"/>
                </a:solidFill>
              </a:defRPr>
            </a:lvl4pPr>
            <a:lvl5pPr>
              <a:buClr>
                <a:schemeClr val="accent6"/>
              </a:buClr>
              <a:defRPr>
                <a:solidFill>
                  <a:schemeClr val="bg1"/>
                </a:solidFill>
              </a:defRPr>
            </a:lvl5pPr>
            <a:lvl6pPr marL="3048381" indent="0">
              <a:buNone/>
              <a:defRPr/>
            </a:lvl6pPr>
          </a:lstStyle>
          <a:p>
            <a:r>
              <a:rPr lang="sv-SE" dirty="0"/>
              <a:t>Skriv text här</a:t>
            </a:r>
          </a:p>
        </p:txBody>
      </p:sp>
    </p:spTree>
    <p:extLst>
      <p:ext uri="{BB962C8B-B14F-4D97-AF65-F5344CB8AC3E}">
        <p14:creationId xmlns:p14="http://schemas.microsoft.com/office/powerpoint/2010/main" val="12547878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i pil med foto till höger - vit">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30DE83AB-9398-4841-B490-094A9E8CE1B1}"/>
              </a:ext>
            </a:extLst>
          </p:cNvPr>
          <p:cNvSpPr>
            <a:spLocks noGrp="1"/>
          </p:cNvSpPr>
          <p:nvPr>
            <p:ph type="pic" idx="21" hasCustomPrompt="1"/>
          </p:nvPr>
        </p:nvSpPr>
        <p:spPr>
          <a:xfrm>
            <a:off x="7160650" y="0"/>
            <a:ext cx="6385488" cy="7620000"/>
          </a:xfrm>
          <a:custGeom>
            <a:avLst/>
            <a:gdLst>
              <a:gd name="connsiteX0" fmla="*/ 0 w 6385488"/>
              <a:gd name="connsiteY0" fmla="*/ 0 h 7620000"/>
              <a:gd name="connsiteX1" fmla="*/ 6385488 w 6385488"/>
              <a:gd name="connsiteY1" fmla="*/ 0 h 7620000"/>
              <a:gd name="connsiteX2" fmla="*/ 6385488 w 6385488"/>
              <a:gd name="connsiteY2" fmla="*/ 7620000 h 7620000"/>
              <a:gd name="connsiteX3" fmla="*/ 0 w 6385488"/>
              <a:gd name="connsiteY3" fmla="*/ 7620000 h 7620000"/>
              <a:gd name="connsiteX4" fmla="*/ 1150395 w 6385488"/>
              <a:gd name="connsiteY4" fmla="*/ 4086861 h 7620000"/>
              <a:gd name="connsiteX5" fmla="*/ 1186947 w 6385488"/>
              <a:gd name="connsiteY5" fmla="*/ 3810001 h 7620000"/>
              <a:gd name="connsiteX6" fmla="*/ 1150395 w 6385488"/>
              <a:gd name="connsiteY6" fmla="*/ 3533140 h 7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85488" h="7620000">
                <a:moveTo>
                  <a:pt x="0" y="0"/>
                </a:moveTo>
                <a:lnTo>
                  <a:pt x="6385488" y="0"/>
                </a:lnTo>
                <a:lnTo>
                  <a:pt x="6385488" y="7620000"/>
                </a:lnTo>
                <a:lnTo>
                  <a:pt x="0" y="7620000"/>
                </a:lnTo>
                <a:lnTo>
                  <a:pt x="1150395" y="4086861"/>
                </a:lnTo>
                <a:cubicBezTo>
                  <a:pt x="1175271" y="4010534"/>
                  <a:pt x="1187328" y="3910077"/>
                  <a:pt x="1186947" y="3810001"/>
                </a:cubicBezTo>
                <a:cubicBezTo>
                  <a:pt x="1187455" y="3709925"/>
                  <a:pt x="1175271" y="3609468"/>
                  <a:pt x="1150395" y="3533140"/>
                </a:cubicBezTo>
                <a:close/>
              </a:path>
            </a:pathLst>
          </a:custGeom>
          <a:solidFill>
            <a:schemeClr val="bg2"/>
          </a:solidFill>
        </p:spPr>
        <p:txBody>
          <a:bodyPr wrap="square" lIns="91439" tIns="45719" rIns="91439" bIns="2880000" anchor="ctr" anchorCtr="0">
            <a:noAutofit/>
          </a:bodyPr>
          <a:lstStyle>
            <a:lvl1pPr marL="0" indent="0" algn="ctr">
              <a:lnSpc>
                <a:spcPct val="100000"/>
              </a:lnSpc>
              <a:spcBef>
                <a:spcPts val="0"/>
              </a:spcBef>
              <a:buNone/>
              <a:defRPr kern="1200" baseline="0"/>
            </a:lvl1pPr>
          </a:lstStyle>
          <a:p>
            <a:r>
              <a:rPr lang="sv-SE" dirty="0"/>
              <a:t>Klicka här för att infoga </a:t>
            </a:r>
            <a:br>
              <a:rPr lang="sv-SE" dirty="0"/>
            </a:br>
            <a:r>
              <a:rPr lang="sv-SE" dirty="0"/>
              <a:t>ett fotografi (ej illustration).</a:t>
            </a:r>
            <a:br>
              <a:rPr lang="sv-SE" dirty="0"/>
            </a:br>
            <a:br>
              <a:rPr lang="sv-SE" dirty="0"/>
            </a:br>
            <a:r>
              <a:rPr lang="sv-SE" dirty="0"/>
              <a:t>Justera utsnittet under</a:t>
            </a:r>
            <a:br>
              <a:rPr lang="sv-SE" dirty="0"/>
            </a:br>
            <a:r>
              <a:rPr lang="sv-SE" dirty="0"/>
              <a:t>Bildverktyg/Format/Beskär </a:t>
            </a:r>
            <a:br>
              <a:rPr lang="sv-SE" dirty="0"/>
            </a:br>
            <a:r>
              <a:rPr lang="sv-SE" dirty="0"/>
              <a:t>i menyn. </a:t>
            </a:r>
          </a:p>
        </p:txBody>
      </p:sp>
      <p:sp>
        <p:nvSpPr>
          <p:cNvPr id="5" name="Brödtext nivå ett…">
            <a:extLst>
              <a:ext uri="{FF2B5EF4-FFF2-40B4-BE49-F238E27FC236}">
                <a16:creationId xmlns:a16="http://schemas.microsoft.com/office/drawing/2014/main" id="{8D9A8CD0-A988-411F-975E-4C7EDA5C3B7B}"/>
              </a:ext>
            </a:extLst>
          </p:cNvPr>
          <p:cNvSpPr txBox="1">
            <a:spLocks noGrp="1"/>
          </p:cNvSpPr>
          <p:nvPr>
            <p:ph type="body" idx="10" hasCustomPrompt="1"/>
          </p:nvPr>
        </p:nvSpPr>
        <p:spPr>
          <a:xfrm>
            <a:off x="688975" y="1763251"/>
            <a:ext cx="6444134" cy="5178888"/>
          </a:xfrm>
          <a:prstGeom prst="rect">
            <a:avLst/>
          </a:prstGeom>
        </p:spPr>
        <p:txBody>
          <a:bodyPr>
            <a:noAutofit/>
          </a:bodyPr>
          <a:lstStyle>
            <a:lvl1pPr>
              <a:buClr>
                <a:schemeClr val="accent1"/>
              </a:buClr>
              <a:defRPr>
                <a:solidFill>
                  <a:schemeClr val="tx1"/>
                </a:solidFill>
              </a:defRPr>
            </a:lvl1pPr>
            <a:lvl3pPr marL="1136141" indent="-416051"/>
          </a:lstStyle>
          <a:p>
            <a:r>
              <a:rPr lang="sv-SE" dirty="0"/>
              <a:t>Skriv text här</a:t>
            </a:r>
            <a:endParaRPr dirty="0"/>
          </a:p>
        </p:txBody>
      </p:sp>
      <p:sp>
        <p:nvSpPr>
          <p:cNvPr id="6" name="Rubrik 1">
            <a:extLst>
              <a:ext uri="{FF2B5EF4-FFF2-40B4-BE49-F238E27FC236}">
                <a16:creationId xmlns:a16="http://schemas.microsoft.com/office/drawing/2014/main" id="{CD7669FE-A5A1-437D-B132-5F430AF45321}"/>
              </a:ext>
            </a:extLst>
          </p:cNvPr>
          <p:cNvSpPr>
            <a:spLocks noGrp="1"/>
          </p:cNvSpPr>
          <p:nvPr>
            <p:ph type="title" hasCustomPrompt="1"/>
          </p:nvPr>
        </p:nvSpPr>
        <p:spPr>
          <a:xfrm>
            <a:off x="688976" y="209406"/>
            <a:ext cx="5940077" cy="1270266"/>
          </a:xfrm>
        </p:spPr>
        <p:txBody>
          <a:bodyPr/>
          <a:lstStyle>
            <a:lvl1pPr>
              <a:defRPr>
                <a:solidFill>
                  <a:schemeClr val="tx2"/>
                </a:solidFill>
              </a:defRPr>
            </a:lvl1pPr>
          </a:lstStyle>
          <a:p>
            <a:r>
              <a:rPr lang="sv-SE" dirty="0"/>
              <a:t>Rubrik</a:t>
            </a:r>
          </a:p>
        </p:txBody>
      </p:sp>
    </p:spTree>
    <p:extLst>
      <p:ext uri="{BB962C8B-B14F-4D97-AF65-F5344CB8AC3E}">
        <p14:creationId xmlns:p14="http://schemas.microsoft.com/office/powerpoint/2010/main" val="1404653043"/>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itat och foto">
    <p:bg>
      <p:bgPr>
        <a:solidFill>
          <a:schemeClr val="tx2"/>
        </a:solidFill>
        <a:effectLst/>
      </p:bgPr>
    </p:bg>
    <p:spTree>
      <p:nvGrpSpPr>
        <p:cNvPr id="1" name=""/>
        <p:cNvGrpSpPr/>
        <p:nvPr/>
      </p:nvGrpSpPr>
      <p:grpSpPr>
        <a:xfrm>
          <a:off x="0" y="0"/>
          <a:ext cx="0" cy="0"/>
          <a:chOff x="0" y="0"/>
          <a:chExt cx="0" cy="0"/>
        </a:xfrm>
      </p:grpSpPr>
      <p:sp>
        <p:nvSpPr>
          <p:cNvPr id="12" name="Platshållare för bild 11">
            <a:extLst>
              <a:ext uri="{FF2B5EF4-FFF2-40B4-BE49-F238E27FC236}">
                <a16:creationId xmlns:a16="http://schemas.microsoft.com/office/drawing/2014/main" id="{FA410140-58B6-4162-99F1-3F2687A6B7CA}"/>
              </a:ext>
            </a:extLst>
          </p:cNvPr>
          <p:cNvSpPr>
            <a:spLocks noGrp="1"/>
          </p:cNvSpPr>
          <p:nvPr>
            <p:ph type="pic" idx="21" hasCustomPrompt="1"/>
          </p:nvPr>
        </p:nvSpPr>
        <p:spPr>
          <a:xfrm>
            <a:off x="7160650" y="0"/>
            <a:ext cx="6385488" cy="7620000"/>
          </a:xfrm>
          <a:custGeom>
            <a:avLst/>
            <a:gdLst>
              <a:gd name="connsiteX0" fmla="*/ 0 w 6385488"/>
              <a:gd name="connsiteY0" fmla="*/ 0 h 7620000"/>
              <a:gd name="connsiteX1" fmla="*/ 6385488 w 6385488"/>
              <a:gd name="connsiteY1" fmla="*/ 0 h 7620000"/>
              <a:gd name="connsiteX2" fmla="*/ 6385488 w 6385488"/>
              <a:gd name="connsiteY2" fmla="*/ 7620000 h 7620000"/>
              <a:gd name="connsiteX3" fmla="*/ 0 w 6385488"/>
              <a:gd name="connsiteY3" fmla="*/ 7620000 h 7620000"/>
              <a:gd name="connsiteX4" fmla="*/ 1150395 w 6385488"/>
              <a:gd name="connsiteY4" fmla="*/ 4086861 h 7620000"/>
              <a:gd name="connsiteX5" fmla="*/ 1186947 w 6385488"/>
              <a:gd name="connsiteY5" fmla="*/ 3810001 h 7620000"/>
              <a:gd name="connsiteX6" fmla="*/ 1150395 w 6385488"/>
              <a:gd name="connsiteY6" fmla="*/ 3533140 h 7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85488" h="7620000">
                <a:moveTo>
                  <a:pt x="0" y="0"/>
                </a:moveTo>
                <a:lnTo>
                  <a:pt x="6385488" y="0"/>
                </a:lnTo>
                <a:lnTo>
                  <a:pt x="6385488" y="7620000"/>
                </a:lnTo>
                <a:lnTo>
                  <a:pt x="0" y="7620000"/>
                </a:lnTo>
                <a:lnTo>
                  <a:pt x="1150395" y="4086861"/>
                </a:lnTo>
                <a:cubicBezTo>
                  <a:pt x="1175271" y="4010534"/>
                  <a:pt x="1187328" y="3910077"/>
                  <a:pt x="1186947" y="3810001"/>
                </a:cubicBezTo>
                <a:cubicBezTo>
                  <a:pt x="1187455" y="3709925"/>
                  <a:pt x="1175271" y="3609468"/>
                  <a:pt x="1150395" y="3533140"/>
                </a:cubicBezTo>
                <a:close/>
              </a:path>
            </a:pathLst>
          </a:custGeom>
          <a:solidFill>
            <a:schemeClr val="bg1"/>
          </a:solidFill>
        </p:spPr>
        <p:txBody>
          <a:bodyPr wrap="square" lIns="91439" tIns="45719" rIns="91439" bIns="2880000" anchor="ctr" anchorCtr="0">
            <a:noAutofit/>
          </a:bodyPr>
          <a:lstStyle>
            <a:lvl1pPr marL="0" indent="0" algn="ctr">
              <a:lnSpc>
                <a:spcPct val="100000"/>
              </a:lnSpc>
              <a:spcBef>
                <a:spcPts val="0"/>
              </a:spcBef>
              <a:buNone/>
              <a:defRPr kern="1200" baseline="0"/>
            </a:lvl1pPr>
          </a:lstStyle>
          <a:p>
            <a:r>
              <a:rPr lang="sv-SE" dirty="0"/>
              <a:t>Klicka här för att infoga </a:t>
            </a:r>
            <a:br>
              <a:rPr lang="sv-SE" dirty="0"/>
            </a:br>
            <a:r>
              <a:rPr lang="sv-SE" dirty="0"/>
              <a:t>ett fotografi (ej illustration).</a:t>
            </a:r>
            <a:br>
              <a:rPr lang="sv-SE" dirty="0"/>
            </a:br>
            <a:br>
              <a:rPr lang="sv-SE" dirty="0"/>
            </a:br>
            <a:r>
              <a:rPr lang="sv-SE" dirty="0"/>
              <a:t>Justera utsnittet under</a:t>
            </a:r>
            <a:br>
              <a:rPr lang="sv-SE" dirty="0"/>
            </a:br>
            <a:r>
              <a:rPr lang="sv-SE" dirty="0"/>
              <a:t>Bildverktyg/Format/Beskär </a:t>
            </a:r>
            <a:br>
              <a:rPr lang="sv-SE" dirty="0"/>
            </a:br>
            <a:r>
              <a:rPr lang="sv-SE" dirty="0"/>
              <a:t>i menyn. </a:t>
            </a:r>
          </a:p>
        </p:txBody>
      </p:sp>
      <p:sp>
        <p:nvSpPr>
          <p:cNvPr id="13" name="Brödtext nivå ett…">
            <a:extLst>
              <a:ext uri="{FF2B5EF4-FFF2-40B4-BE49-F238E27FC236}">
                <a16:creationId xmlns:a16="http://schemas.microsoft.com/office/drawing/2014/main" id="{0507CB1C-D69A-47D5-99A7-EE9EA7732BD7}"/>
              </a:ext>
            </a:extLst>
          </p:cNvPr>
          <p:cNvSpPr txBox="1">
            <a:spLocks noGrp="1"/>
          </p:cNvSpPr>
          <p:nvPr>
            <p:ph type="body" idx="10" hasCustomPrompt="1"/>
          </p:nvPr>
        </p:nvSpPr>
        <p:spPr>
          <a:xfrm>
            <a:off x="1660501" y="677863"/>
            <a:ext cx="5472608" cy="5400389"/>
          </a:xfrm>
          <a:prstGeom prst="rect">
            <a:avLst/>
          </a:prstGeom>
        </p:spPr>
        <p:txBody>
          <a:bodyPr tIns="0" rIns="0" bIns="0" anchor="ctr" anchorCtr="0">
            <a:noAutofit/>
          </a:bodyPr>
          <a:lstStyle>
            <a:lvl1pPr marL="0" indent="0">
              <a:buClr>
                <a:schemeClr val="accent6"/>
              </a:buClr>
              <a:buNone/>
              <a:defRPr sz="3800" b="1" kern="200" spc="-50" baseline="0">
                <a:solidFill>
                  <a:schemeClr val="bg1"/>
                </a:solidFill>
              </a:defRPr>
            </a:lvl1pPr>
            <a:lvl3pPr marL="1136141" indent="-416051"/>
          </a:lstStyle>
          <a:p>
            <a:r>
              <a:rPr lang="sv-SE" dirty="0"/>
              <a:t>Citat</a:t>
            </a:r>
            <a:endParaRPr dirty="0"/>
          </a:p>
        </p:txBody>
      </p:sp>
      <p:pic>
        <p:nvPicPr>
          <p:cNvPr id="3" name="Bild 2">
            <a:extLst>
              <a:ext uri="{FF2B5EF4-FFF2-40B4-BE49-F238E27FC236}">
                <a16:creationId xmlns:a16="http://schemas.microsoft.com/office/drawing/2014/main" id="{F1049B6C-2026-4715-ACD4-9A29FC6704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3184" y="677863"/>
            <a:ext cx="683494" cy="587104"/>
          </a:xfrm>
          <a:prstGeom prst="rect">
            <a:avLst/>
          </a:prstGeom>
        </p:spPr>
      </p:pic>
      <p:sp>
        <p:nvSpPr>
          <p:cNvPr id="16" name="Platshållare för text 5">
            <a:extLst>
              <a:ext uri="{FF2B5EF4-FFF2-40B4-BE49-F238E27FC236}">
                <a16:creationId xmlns:a16="http://schemas.microsoft.com/office/drawing/2014/main" id="{A88E0F94-8F23-49D4-A58C-5E38D441FA5F}"/>
              </a:ext>
            </a:extLst>
          </p:cNvPr>
          <p:cNvSpPr>
            <a:spLocks noGrp="1"/>
          </p:cNvSpPr>
          <p:nvPr>
            <p:ph type="body" sz="quarter" idx="11" hasCustomPrompt="1"/>
          </p:nvPr>
        </p:nvSpPr>
        <p:spPr>
          <a:xfrm>
            <a:off x="1660502" y="6222268"/>
            <a:ext cx="5472608" cy="719869"/>
          </a:xfrm>
          <a:prstGeom prst="rect">
            <a:avLst/>
          </a:prstGeom>
        </p:spPr>
        <p:txBody>
          <a:bodyPr tIns="0" rIns="0" bIns="0" anchor="b" anchorCtr="0">
            <a:noAutofit/>
          </a:bodyPr>
          <a:lstStyle>
            <a:lvl1pPr marL="0" indent="0" algn="l">
              <a:buNone/>
              <a:defRPr kern="200" spc="0" baseline="0">
                <a:solidFill>
                  <a:schemeClr val="bg1"/>
                </a:solidFill>
              </a:defRPr>
            </a:lvl1pPr>
          </a:lstStyle>
          <a:p>
            <a:r>
              <a:rPr lang="sv-SE" dirty="0"/>
              <a:t>Förnamn Efternamn, titel</a:t>
            </a:r>
          </a:p>
        </p:txBody>
      </p:sp>
    </p:spTree>
    <p:extLst>
      <p:ext uri="{BB962C8B-B14F-4D97-AF65-F5344CB8AC3E}">
        <p14:creationId xmlns:p14="http://schemas.microsoft.com/office/powerpoint/2010/main" val="15564270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lskärmsbild">
    <p:spTree>
      <p:nvGrpSpPr>
        <p:cNvPr id="1" name=""/>
        <p:cNvGrpSpPr/>
        <p:nvPr/>
      </p:nvGrpSpPr>
      <p:grpSpPr>
        <a:xfrm>
          <a:off x="0" y="0"/>
          <a:ext cx="0" cy="0"/>
          <a:chOff x="0" y="0"/>
          <a:chExt cx="0" cy="0"/>
        </a:xfrm>
      </p:grpSpPr>
      <p:sp>
        <p:nvSpPr>
          <p:cNvPr id="3" name="Platshållare för innehåll 5">
            <a:extLst>
              <a:ext uri="{FF2B5EF4-FFF2-40B4-BE49-F238E27FC236}">
                <a16:creationId xmlns:a16="http://schemas.microsoft.com/office/drawing/2014/main" id="{DC2A382E-9DD7-4F04-8EDB-B1FD035868AB}"/>
              </a:ext>
            </a:extLst>
          </p:cNvPr>
          <p:cNvSpPr>
            <a:spLocks noGrp="1"/>
          </p:cNvSpPr>
          <p:nvPr>
            <p:ph sz="quarter" idx="12" hasCustomPrompt="1"/>
          </p:nvPr>
        </p:nvSpPr>
        <p:spPr>
          <a:xfrm>
            <a:off x="0" y="0"/>
            <a:ext cx="13546138" cy="7620000"/>
          </a:xfrm>
        </p:spPr>
        <p:txBody>
          <a:bodyPr bIns="1800000" anchor="ctr" anchorCtr="0"/>
          <a:lstStyle>
            <a:lvl1pPr marL="0" marR="0" indent="0" algn="ctr" defTabSz="914400" rtl="0" eaLnBrk="1" fontAlgn="auto" latinLnBrk="0" hangingPunct="1">
              <a:lnSpc>
                <a:spcPct val="100000"/>
              </a:lnSpc>
              <a:spcBef>
                <a:spcPts val="0"/>
              </a:spcBef>
              <a:spcAft>
                <a:spcPts val="0"/>
              </a:spcAft>
              <a:buClr>
                <a:schemeClr val="accent1"/>
              </a:buClr>
              <a:buSzPct val="120000"/>
              <a:buFont typeface="Arial"/>
              <a:buNone/>
              <a:tabLst/>
              <a:defRPr/>
            </a:lvl1pPr>
          </a:lstStyle>
          <a:p>
            <a:pPr lvl="0"/>
            <a:r>
              <a:rPr lang="sv-SE" noProof="0" dirty="0"/>
              <a:t>Klicka på en ikon </a:t>
            </a:r>
            <a:br>
              <a:rPr lang="sv-SE" noProof="0" dirty="0"/>
            </a:br>
            <a:r>
              <a:rPr lang="sv-SE" noProof="0" dirty="0"/>
              <a:t>för att lägga till bildmaterial</a:t>
            </a:r>
          </a:p>
        </p:txBody>
      </p:sp>
    </p:spTree>
    <p:extLst>
      <p:ext uri="{BB962C8B-B14F-4D97-AF65-F5344CB8AC3E}">
        <p14:creationId xmlns:p14="http://schemas.microsoft.com/office/powerpoint/2010/main" val="1503825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underrubrik, innehåll och bild">
    <p:spTree>
      <p:nvGrpSpPr>
        <p:cNvPr id="1" name=""/>
        <p:cNvGrpSpPr/>
        <p:nvPr/>
      </p:nvGrpSpPr>
      <p:grpSpPr>
        <a:xfrm>
          <a:off x="0" y="0"/>
          <a:ext cx="0" cy="0"/>
          <a:chOff x="0" y="0"/>
          <a:chExt cx="0" cy="0"/>
        </a:xfrm>
      </p:grpSpPr>
      <p:sp>
        <p:nvSpPr>
          <p:cNvPr id="4" name="Platshållare för text 12">
            <a:extLst>
              <a:ext uri="{FF2B5EF4-FFF2-40B4-BE49-F238E27FC236}">
                <a16:creationId xmlns:a16="http://schemas.microsoft.com/office/drawing/2014/main" id="{52165C4B-9418-45F5-AD5A-474225545B53}"/>
              </a:ext>
            </a:extLst>
          </p:cNvPr>
          <p:cNvSpPr>
            <a:spLocks noGrp="1"/>
          </p:cNvSpPr>
          <p:nvPr>
            <p:ph type="body" sz="quarter" idx="21" hasCustomPrompt="1"/>
          </p:nvPr>
        </p:nvSpPr>
        <p:spPr>
          <a:xfrm>
            <a:off x="688974" y="1614253"/>
            <a:ext cx="7200219" cy="576262"/>
          </a:xfrm>
          <a:prstGeom prst="rect">
            <a:avLst/>
          </a:prstGeom>
        </p:spPr>
        <p:txBody>
          <a:bodyPr>
            <a:noAutofit/>
          </a:bodyPr>
          <a:lstStyle>
            <a:lvl1pPr marL="0" indent="0">
              <a:buClrTx/>
              <a:buSzTx/>
              <a:buFontTx/>
              <a:buNone/>
              <a:defRPr sz="2800" b="1" baseline="0"/>
            </a:lvl1pPr>
          </a:lstStyle>
          <a:p>
            <a:r>
              <a:rPr dirty="0" err="1"/>
              <a:t>Underrubrik</a:t>
            </a:r>
            <a:endParaRPr dirty="0"/>
          </a:p>
        </p:txBody>
      </p:sp>
      <p:sp>
        <p:nvSpPr>
          <p:cNvPr id="7" name="Rubrik 1">
            <a:extLst>
              <a:ext uri="{FF2B5EF4-FFF2-40B4-BE49-F238E27FC236}">
                <a16:creationId xmlns:a16="http://schemas.microsoft.com/office/drawing/2014/main" id="{187F0698-C4B7-4C29-B7DE-8A8E8F27AC3E}"/>
              </a:ext>
            </a:extLst>
          </p:cNvPr>
          <p:cNvSpPr>
            <a:spLocks noGrp="1"/>
          </p:cNvSpPr>
          <p:nvPr>
            <p:ph type="title" hasCustomPrompt="1"/>
          </p:nvPr>
        </p:nvSpPr>
        <p:spPr>
          <a:xfrm>
            <a:off x="688975" y="209406"/>
            <a:ext cx="7200218" cy="1270266"/>
          </a:xfrm>
        </p:spPr>
        <p:txBody>
          <a:bodyPr/>
          <a:lstStyle>
            <a:lvl1pPr>
              <a:defRPr/>
            </a:lvl1pPr>
          </a:lstStyle>
          <a:p>
            <a:r>
              <a:rPr lang="sv-SE" dirty="0"/>
              <a:t>Rubrik</a:t>
            </a:r>
          </a:p>
        </p:txBody>
      </p:sp>
      <p:sp>
        <p:nvSpPr>
          <p:cNvPr id="9" name="Brödtext nivå ett…">
            <a:extLst>
              <a:ext uri="{FF2B5EF4-FFF2-40B4-BE49-F238E27FC236}">
                <a16:creationId xmlns:a16="http://schemas.microsoft.com/office/drawing/2014/main" id="{4C93D94C-431E-44E7-9F0E-797A55FEFE41}"/>
              </a:ext>
            </a:extLst>
          </p:cNvPr>
          <p:cNvSpPr txBox="1">
            <a:spLocks noGrp="1"/>
          </p:cNvSpPr>
          <p:nvPr>
            <p:ph type="body" idx="10" hasCustomPrompt="1"/>
          </p:nvPr>
        </p:nvSpPr>
        <p:spPr>
          <a:xfrm>
            <a:off x="688975" y="2190515"/>
            <a:ext cx="7200218" cy="4747034"/>
          </a:xfrm>
          <a:prstGeom prst="rect">
            <a:avLst/>
          </a:prstGeom>
        </p:spPr>
        <p:txBody>
          <a:bodyPr lIns="0">
            <a:noAutofit/>
          </a:bodyPr>
          <a:lstStyle>
            <a:lvl1pPr>
              <a:defRPr/>
            </a:lvl1pPr>
            <a:lvl2pPr>
              <a:defRPr/>
            </a:lvl2pPr>
            <a:lvl3pPr marL="1136141" indent="-416051">
              <a:defRPr/>
            </a:lvl3pPr>
          </a:lstStyle>
          <a:p>
            <a:r>
              <a:rPr lang="sv-SE" dirty="0"/>
              <a:t>Skriv text här</a:t>
            </a:r>
          </a:p>
        </p:txBody>
      </p:sp>
      <p:sp>
        <p:nvSpPr>
          <p:cNvPr id="6" name="Platshållare för innehåll 5">
            <a:extLst>
              <a:ext uri="{FF2B5EF4-FFF2-40B4-BE49-F238E27FC236}">
                <a16:creationId xmlns:a16="http://schemas.microsoft.com/office/drawing/2014/main" id="{0C583CDB-11DC-425D-AB62-78824F21CB36}"/>
              </a:ext>
            </a:extLst>
          </p:cNvPr>
          <p:cNvSpPr>
            <a:spLocks noGrp="1"/>
          </p:cNvSpPr>
          <p:nvPr>
            <p:ph sz="quarter" idx="12" hasCustomPrompt="1"/>
          </p:nvPr>
        </p:nvSpPr>
        <p:spPr>
          <a:xfrm>
            <a:off x="8285163" y="713656"/>
            <a:ext cx="4572000" cy="5904656"/>
          </a:xfrm>
        </p:spPr>
        <p:txBody>
          <a:bodyPr bIns="1800000" anchor="ctr" anchorCtr="0"/>
          <a:lstStyle>
            <a:lvl1pPr marL="0" marR="0" indent="0" algn="ctr" defTabSz="914400" rtl="0" eaLnBrk="1" fontAlgn="auto" latinLnBrk="0" hangingPunct="1">
              <a:lnSpc>
                <a:spcPct val="100000"/>
              </a:lnSpc>
              <a:spcBef>
                <a:spcPts val="0"/>
              </a:spcBef>
              <a:spcAft>
                <a:spcPts val="0"/>
              </a:spcAft>
              <a:buClr>
                <a:schemeClr val="accent1"/>
              </a:buClr>
              <a:buSzPct val="120000"/>
              <a:buFont typeface="Arial"/>
              <a:buNone/>
              <a:tabLst/>
              <a:defRPr/>
            </a:lvl1pPr>
          </a:lstStyle>
          <a:p>
            <a:pPr lvl="0"/>
            <a:r>
              <a:rPr lang="sv-SE" noProof="0" dirty="0"/>
              <a:t>Klicka på en ikon </a:t>
            </a:r>
            <a:br>
              <a:rPr lang="sv-SE" noProof="0" dirty="0"/>
            </a:br>
            <a:r>
              <a:rPr lang="sv-SE" noProof="0" dirty="0"/>
              <a:t>för att lägga till bildmaterial</a:t>
            </a:r>
          </a:p>
        </p:txBody>
      </p:sp>
    </p:spTree>
    <p:extLst>
      <p:ext uri="{BB962C8B-B14F-4D97-AF65-F5344CB8AC3E}">
        <p14:creationId xmlns:p14="http://schemas.microsoft.com/office/powerpoint/2010/main" val="18884245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ldserie - startbild">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325235F6-74BF-42D5-9364-22D8490390BA}"/>
              </a:ext>
            </a:extLst>
          </p:cNvPr>
          <p:cNvGrpSpPr/>
          <p:nvPr userDrawn="1"/>
        </p:nvGrpSpPr>
        <p:grpSpPr>
          <a:xfrm>
            <a:off x="688975" y="6260994"/>
            <a:ext cx="684000" cy="684000"/>
            <a:chOff x="697248" y="5430216"/>
            <a:chExt cx="684000" cy="684000"/>
          </a:xfrm>
        </p:grpSpPr>
        <p:sp>
          <p:nvSpPr>
            <p:cNvPr id="12" name="Ellips 11">
              <a:extLst>
                <a:ext uri="{FF2B5EF4-FFF2-40B4-BE49-F238E27FC236}">
                  <a16:creationId xmlns:a16="http://schemas.microsoft.com/office/drawing/2014/main" id="{CBF9C364-52E9-4D5D-A058-5AE6BE88DC27}"/>
                </a:ext>
              </a:extLst>
            </p:cNvPr>
            <p:cNvSpPr/>
            <p:nvPr/>
          </p:nvSpPr>
          <p:spPr>
            <a:xfrm>
              <a:off x="697248" y="5430216"/>
              <a:ext cx="684000" cy="684000"/>
            </a:xfrm>
            <a:prstGeom prst="ellipse">
              <a:avLst/>
            </a:prstGeom>
            <a:solidFill>
              <a:schemeClr val="accent6"/>
            </a:solidFill>
            <a:ln w="1079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sv-SE" sz="1800" b="0" i="0" u="none" strike="noStrike" cap="none" spc="0" normalizeH="0" baseline="0">
                <a:ln>
                  <a:noFill/>
                </a:ln>
                <a:solidFill>
                  <a:srgbClr val="1E1E1E"/>
                </a:solidFill>
                <a:effectLst/>
                <a:uFillTx/>
                <a:latin typeface="Arial"/>
                <a:ea typeface="Arial"/>
                <a:cs typeface="Arial"/>
                <a:sym typeface="Arial"/>
              </a:endParaRPr>
            </a:p>
          </p:txBody>
        </p:sp>
        <p:pic>
          <p:nvPicPr>
            <p:cNvPr id="13" name="Bild 12">
              <a:extLst>
                <a:ext uri="{FF2B5EF4-FFF2-40B4-BE49-F238E27FC236}">
                  <a16:creationId xmlns:a16="http://schemas.microsoft.com/office/drawing/2014/main" id="{7DD5BCE3-3435-4797-9AF4-972D2D25C87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127" y="5629811"/>
              <a:ext cx="432243" cy="284811"/>
            </a:xfrm>
            <a:prstGeom prst="rect">
              <a:avLst/>
            </a:prstGeom>
          </p:spPr>
        </p:pic>
      </p:grpSp>
      <p:cxnSp>
        <p:nvCxnSpPr>
          <p:cNvPr id="14" name="Rak koppling 13">
            <a:extLst>
              <a:ext uri="{FF2B5EF4-FFF2-40B4-BE49-F238E27FC236}">
                <a16:creationId xmlns:a16="http://schemas.microsoft.com/office/drawing/2014/main" id="{19F38C6E-362C-46F2-9843-6A0CA0028EA8}"/>
              </a:ext>
            </a:extLst>
          </p:cNvPr>
          <p:cNvCxnSpPr>
            <a:cxnSpLocks/>
          </p:cNvCxnSpPr>
          <p:nvPr userDrawn="1"/>
        </p:nvCxnSpPr>
        <p:spPr>
          <a:xfrm flipV="1">
            <a:off x="1329667" y="6602995"/>
            <a:ext cx="12216471" cy="1"/>
          </a:xfrm>
          <a:prstGeom prst="line">
            <a:avLst/>
          </a:prstGeom>
          <a:noFill/>
          <a:ln w="50800" cap="flat">
            <a:solidFill>
              <a:schemeClr val="accent6"/>
            </a:solidFill>
            <a:prstDash val="solid"/>
            <a:round/>
          </a:ln>
          <a:effectLst/>
          <a:sp3d/>
        </p:spPr>
        <p:style>
          <a:lnRef idx="0">
            <a:scrgbClr r="0" g="0" b="0"/>
          </a:lnRef>
          <a:fillRef idx="0">
            <a:scrgbClr r="0" g="0" b="0"/>
          </a:fillRef>
          <a:effectRef idx="0">
            <a:scrgbClr r="0" g="0" b="0"/>
          </a:effectRef>
          <a:fontRef idx="none"/>
        </p:style>
      </p:cxnSp>
      <p:sp>
        <p:nvSpPr>
          <p:cNvPr id="9" name="Rubrik 1">
            <a:extLst>
              <a:ext uri="{FF2B5EF4-FFF2-40B4-BE49-F238E27FC236}">
                <a16:creationId xmlns:a16="http://schemas.microsoft.com/office/drawing/2014/main" id="{4DDC8C29-1FA3-42B1-93EE-5D772D7CE642}"/>
              </a:ext>
            </a:extLst>
          </p:cNvPr>
          <p:cNvSpPr>
            <a:spLocks noGrp="1"/>
          </p:cNvSpPr>
          <p:nvPr>
            <p:ph type="title" hasCustomPrompt="1"/>
          </p:nvPr>
        </p:nvSpPr>
        <p:spPr>
          <a:xfrm>
            <a:off x="688975" y="209406"/>
            <a:ext cx="9684492" cy="1270266"/>
          </a:xfrm>
        </p:spPr>
        <p:txBody>
          <a:bodyPr/>
          <a:lstStyle>
            <a:lvl1pPr>
              <a:defRPr/>
            </a:lvl1pPr>
          </a:lstStyle>
          <a:p>
            <a:r>
              <a:rPr lang="sv-SE" dirty="0"/>
              <a:t>Rubrik</a:t>
            </a:r>
          </a:p>
        </p:txBody>
      </p:sp>
      <p:sp>
        <p:nvSpPr>
          <p:cNvPr id="10" name="Brödtext nivå ett…">
            <a:extLst>
              <a:ext uri="{FF2B5EF4-FFF2-40B4-BE49-F238E27FC236}">
                <a16:creationId xmlns:a16="http://schemas.microsoft.com/office/drawing/2014/main" id="{E2F927EA-B498-45D7-BFC2-5DC940B5C2CA}"/>
              </a:ext>
            </a:extLst>
          </p:cNvPr>
          <p:cNvSpPr txBox="1">
            <a:spLocks noGrp="1"/>
          </p:cNvSpPr>
          <p:nvPr>
            <p:ph type="body" idx="10" hasCustomPrompt="1"/>
          </p:nvPr>
        </p:nvSpPr>
        <p:spPr>
          <a:xfrm>
            <a:off x="688975" y="1758663"/>
            <a:ext cx="7200218" cy="4247582"/>
          </a:xfrm>
          <a:prstGeom prst="rect">
            <a:avLst/>
          </a:prstGeom>
        </p:spPr>
        <p:txBody>
          <a:bodyPr lIns="0">
            <a:noAutofit/>
          </a:bodyPr>
          <a:lstStyle>
            <a:lvl1pPr>
              <a:defRPr/>
            </a:lvl1pPr>
            <a:lvl3pPr marL="1136141" indent="-416051"/>
          </a:lstStyle>
          <a:p>
            <a:r>
              <a:rPr lang="sv-SE" dirty="0"/>
              <a:t>Skriv text här</a:t>
            </a:r>
          </a:p>
        </p:txBody>
      </p:sp>
    </p:spTree>
    <p:extLst>
      <p:ext uri="{BB962C8B-B14F-4D97-AF65-F5344CB8AC3E}">
        <p14:creationId xmlns:p14="http://schemas.microsoft.com/office/powerpoint/2010/main" val="15719504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dserie - mellanbild">
    <p:spTree>
      <p:nvGrpSpPr>
        <p:cNvPr id="1" name=""/>
        <p:cNvGrpSpPr/>
        <p:nvPr/>
      </p:nvGrpSpPr>
      <p:grpSpPr>
        <a:xfrm>
          <a:off x="0" y="0"/>
          <a:ext cx="0" cy="0"/>
          <a:chOff x="0" y="0"/>
          <a:chExt cx="0" cy="0"/>
        </a:xfrm>
      </p:grpSpPr>
      <p:grpSp>
        <p:nvGrpSpPr>
          <p:cNvPr id="14" name="Grupp 13">
            <a:extLst>
              <a:ext uri="{FF2B5EF4-FFF2-40B4-BE49-F238E27FC236}">
                <a16:creationId xmlns:a16="http://schemas.microsoft.com/office/drawing/2014/main" id="{328A7EC3-63FE-42C5-9372-8535F96D1531}"/>
              </a:ext>
            </a:extLst>
          </p:cNvPr>
          <p:cNvGrpSpPr/>
          <p:nvPr userDrawn="1"/>
        </p:nvGrpSpPr>
        <p:grpSpPr>
          <a:xfrm>
            <a:off x="688975" y="6260994"/>
            <a:ext cx="684000" cy="684000"/>
            <a:chOff x="697248" y="5430216"/>
            <a:chExt cx="684000" cy="684000"/>
          </a:xfrm>
        </p:grpSpPr>
        <p:sp>
          <p:nvSpPr>
            <p:cNvPr id="15" name="Ellips 14">
              <a:extLst>
                <a:ext uri="{FF2B5EF4-FFF2-40B4-BE49-F238E27FC236}">
                  <a16:creationId xmlns:a16="http://schemas.microsoft.com/office/drawing/2014/main" id="{2986D25F-598E-4615-ABAF-C4EDFA9BC54D}"/>
                </a:ext>
              </a:extLst>
            </p:cNvPr>
            <p:cNvSpPr/>
            <p:nvPr/>
          </p:nvSpPr>
          <p:spPr>
            <a:xfrm>
              <a:off x="697248" y="5430216"/>
              <a:ext cx="684000" cy="684000"/>
            </a:xfrm>
            <a:prstGeom prst="ellipse">
              <a:avLst/>
            </a:prstGeom>
            <a:solidFill>
              <a:schemeClr val="accent6"/>
            </a:solidFill>
            <a:ln w="1079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sv-SE" sz="1800" b="0" i="0" u="none" strike="noStrike" cap="none" spc="0" normalizeH="0" baseline="0">
                <a:ln>
                  <a:noFill/>
                </a:ln>
                <a:solidFill>
                  <a:srgbClr val="1E1E1E"/>
                </a:solidFill>
                <a:effectLst/>
                <a:uFillTx/>
                <a:latin typeface="Arial"/>
                <a:ea typeface="Arial"/>
                <a:cs typeface="Arial"/>
                <a:sym typeface="Arial"/>
              </a:endParaRPr>
            </a:p>
          </p:txBody>
        </p:sp>
        <p:pic>
          <p:nvPicPr>
            <p:cNvPr id="16" name="Bild 15">
              <a:extLst>
                <a:ext uri="{FF2B5EF4-FFF2-40B4-BE49-F238E27FC236}">
                  <a16:creationId xmlns:a16="http://schemas.microsoft.com/office/drawing/2014/main" id="{5AA53669-F7AE-478F-99AF-22730556546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127" y="5629811"/>
              <a:ext cx="432243" cy="284811"/>
            </a:xfrm>
            <a:prstGeom prst="rect">
              <a:avLst/>
            </a:prstGeom>
          </p:spPr>
        </p:pic>
      </p:grpSp>
      <p:cxnSp>
        <p:nvCxnSpPr>
          <p:cNvPr id="17" name="Rak koppling 16">
            <a:extLst>
              <a:ext uri="{FF2B5EF4-FFF2-40B4-BE49-F238E27FC236}">
                <a16:creationId xmlns:a16="http://schemas.microsoft.com/office/drawing/2014/main" id="{55C6E40A-F4A3-4EF3-AEAC-682D3C061940}"/>
              </a:ext>
            </a:extLst>
          </p:cNvPr>
          <p:cNvCxnSpPr>
            <a:cxnSpLocks/>
          </p:cNvCxnSpPr>
          <p:nvPr userDrawn="1"/>
        </p:nvCxnSpPr>
        <p:spPr>
          <a:xfrm flipV="1">
            <a:off x="1329667" y="6602995"/>
            <a:ext cx="12216471" cy="1"/>
          </a:xfrm>
          <a:prstGeom prst="line">
            <a:avLst/>
          </a:prstGeom>
          <a:noFill/>
          <a:ln w="50800" cap="flat">
            <a:solidFill>
              <a:schemeClr val="accent6"/>
            </a:solidFill>
            <a:prstDash val="solid"/>
            <a:round/>
          </a:ln>
          <a:effectLst/>
          <a:sp3d/>
        </p:spPr>
        <p:style>
          <a:lnRef idx="0">
            <a:scrgbClr r="0" g="0" b="0"/>
          </a:lnRef>
          <a:fillRef idx="0">
            <a:scrgbClr r="0" g="0" b="0"/>
          </a:fillRef>
          <a:effectRef idx="0">
            <a:scrgbClr r="0" g="0" b="0"/>
          </a:effectRef>
          <a:fontRef idx="none"/>
        </p:style>
      </p:cxnSp>
      <p:cxnSp>
        <p:nvCxnSpPr>
          <p:cNvPr id="18" name="Rak koppling 17">
            <a:extLst>
              <a:ext uri="{FF2B5EF4-FFF2-40B4-BE49-F238E27FC236}">
                <a16:creationId xmlns:a16="http://schemas.microsoft.com/office/drawing/2014/main" id="{163595E3-DD5A-4BA7-9B9B-2E36954C89AF}"/>
              </a:ext>
            </a:extLst>
          </p:cNvPr>
          <p:cNvCxnSpPr>
            <a:cxnSpLocks/>
            <a:endCxn id="15" idx="2"/>
          </p:cNvCxnSpPr>
          <p:nvPr userDrawn="1"/>
        </p:nvCxnSpPr>
        <p:spPr>
          <a:xfrm flipV="1">
            <a:off x="-19669" y="6602994"/>
            <a:ext cx="708644" cy="4"/>
          </a:xfrm>
          <a:prstGeom prst="line">
            <a:avLst/>
          </a:prstGeom>
          <a:noFill/>
          <a:ln w="50800" cap="flat">
            <a:solidFill>
              <a:schemeClr val="accent6"/>
            </a:solidFill>
            <a:prstDash val="solid"/>
            <a:round/>
          </a:ln>
          <a:effectLst/>
          <a:sp3d/>
        </p:spPr>
        <p:style>
          <a:lnRef idx="0">
            <a:scrgbClr r="0" g="0" b="0"/>
          </a:lnRef>
          <a:fillRef idx="0">
            <a:scrgbClr r="0" g="0" b="0"/>
          </a:fillRef>
          <a:effectRef idx="0">
            <a:scrgbClr r="0" g="0" b="0"/>
          </a:effectRef>
          <a:fontRef idx="none"/>
        </p:style>
      </p:cxnSp>
      <p:sp>
        <p:nvSpPr>
          <p:cNvPr id="9" name="Rubrik 1">
            <a:extLst>
              <a:ext uri="{FF2B5EF4-FFF2-40B4-BE49-F238E27FC236}">
                <a16:creationId xmlns:a16="http://schemas.microsoft.com/office/drawing/2014/main" id="{6FBC7AC6-C271-4103-8646-C25DE7BA119D}"/>
              </a:ext>
            </a:extLst>
          </p:cNvPr>
          <p:cNvSpPr>
            <a:spLocks noGrp="1"/>
          </p:cNvSpPr>
          <p:nvPr>
            <p:ph type="title" hasCustomPrompt="1"/>
          </p:nvPr>
        </p:nvSpPr>
        <p:spPr>
          <a:xfrm>
            <a:off x="688975" y="209406"/>
            <a:ext cx="9684492" cy="1270266"/>
          </a:xfrm>
        </p:spPr>
        <p:txBody>
          <a:bodyPr/>
          <a:lstStyle>
            <a:lvl1pPr>
              <a:defRPr/>
            </a:lvl1pPr>
          </a:lstStyle>
          <a:p>
            <a:r>
              <a:rPr lang="sv-SE" dirty="0"/>
              <a:t>Rubrik</a:t>
            </a:r>
          </a:p>
        </p:txBody>
      </p:sp>
      <p:sp>
        <p:nvSpPr>
          <p:cNvPr id="10" name="Brödtext nivå ett…">
            <a:extLst>
              <a:ext uri="{FF2B5EF4-FFF2-40B4-BE49-F238E27FC236}">
                <a16:creationId xmlns:a16="http://schemas.microsoft.com/office/drawing/2014/main" id="{8DE577F0-617B-425C-8E7A-BFD634047163}"/>
              </a:ext>
            </a:extLst>
          </p:cNvPr>
          <p:cNvSpPr txBox="1">
            <a:spLocks noGrp="1"/>
          </p:cNvSpPr>
          <p:nvPr>
            <p:ph type="body" idx="10" hasCustomPrompt="1"/>
          </p:nvPr>
        </p:nvSpPr>
        <p:spPr>
          <a:xfrm>
            <a:off x="688975" y="1758663"/>
            <a:ext cx="7200218" cy="4247582"/>
          </a:xfrm>
          <a:prstGeom prst="rect">
            <a:avLst/>
          </a:prstGeom>
        </p:spPr>
        <p:txBody>
          <a:bodyPr lIns="0">
            <a:noAutofit/>
          </a:bodyPr>
          <a:lstStyle>
            <a:lvl1pPr>
              <a:defRPr/>
            </a:lvl1pPr>
            <a:lvl3pPr marL="1136141" indent="-416051"/>
          </a:lstStyle>
          <a:p>
            <a:r>
              <a:rPr lang="sv-SE" dirty="0"/>
              <a:t>Skriv text här</a:t>
            </a:r>
          </a:p>
        </p:txBody>
      </p:sp>
    </p:spTree>
    <p:extLst>
      <p:ext uri="{BB962C8B-B14F-4D97-AF65-F5344CB8AC3E}">
        <p14:creationId xmlns:p14="http://schemas.microsoft.com/office/powerpoint/2010/main" val="34743916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ldserie - slutbild">
    <p:spTree>
      <p:nvGrpSpPr>
        <p:cNvPr id="1" name=""/>
        <p:cNvGrpSpPr/>
        <p:nvPr/>
      </p:nvGrpSpPr>
      <p:grpSpPr>
        <a:xfrm>
          <a:off x="0" y="0"/>
          <a:ext cx="0" cy="0"/>
          <a:chOff x="0" y="0"/>
          <a:chExt cx="0" cy="0"/>
        </a:xfrm>
      </p:grpSpPr>
      <p:sp>
        <p:nvSpPr>
          <p:cNvPr id="14" name="Ellips 13">
            <a:extLst>
              <a:ext uri="{FF2B5EF4-FFF2-40B4-BE49-F238E27FC236}">
                <a16:creationId xmlns:a16="http://schemas.microsoft.com/office/drawing/2014/main" id="{77F878D6-3B1B-49FE-9533-C13EF6C9210E}"/>
              </a:ext>
            </a:extLst>
          </p:cNvPr>
          <p:cNvSpPr/>
          <p:nvPr/>
        </p:nvSpPr>
        <p:spPr>
          <a:xfrm>
            <a:off x="688975" y="6260994"/>
            <a:ext cx="684000" cy="684000"/>
          </a:xfrm>
          <a:prstGeom prst="ellipse">
            <a:avLst/>
          </a:prstGeom>
          <a:solidFill>
            <a:schemeClr val="accent6"/>
          </a:solidFill>
          <a:ln w="1079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sv-SE" sz="1800" b="0" i="0" u="none" strike="noStrike" cap="none" spc="0" normalizeH="0" baseline="0">
              <a:ln>
                <a:noFill/>
              </a:ln>
              <a:solidFill>
                <a:srgbClr val="1E1E1E"/>
              </a:solidFill>
              <a:effectLst/>
              <a:uFillTx/>
              <a:latin typeface="Arial"/>
              <a:ea typeface="Arial"/>
              <a:cs typeface="Arial"/>
              <a:sym typeface="Arial"/>
            </a:endParaRPr>
          </a:p>
        </p:txBody>
      </p:sp>
      <p:cxnSp>
        <p:nvCxnSpPr>
          <p:cNvPr id="16" name="Rak koppling 15">
            <a:extLst>
              <a:ext uri="{FF2B5EF4-FFF2-40B4-BE49-F238E27FC236}">
                <a16:creationId xmlns:a16="http://schemas.microsoft.com/office/drawing/2014/main" id="{CA362FC6-398F-440B-B915-9CA1E943D859}"/>
              </a:ext>
            </a:extLst>
          </p:cNvPr>
          <p:cNvCxnSpPr>
            <a:cxnSpLocks/>
            <a:endCxn id="14" idx="2"/>
          </p:cNvCxnSpPr>
          <p:nvPr userDrawn="1"/>
        </p:nvCxnSpPr>
        <p:spPr>
          <a:xfrm flipV="1">
            <a:off x="-19669" y="6602994"/>
            <a:ext cx="708644" cy="4"/>
          </a:xfrm>
          <a:prstGeom prst="line">
            <a:avLst/>
          </a:prstGeom>
          <a:noFill/>
          <a:ln w="50800" cap="flat">
            <a:solidFill>
              <a:schemeClr val="accent6"/>
            </a:solidFill>
            <a:prstDash val="solid"/>
            <a:round/>
          </a:ln>
          <a:effectLst/>
          <a:sp3d/>
        </p:spPr>
        <p:style>
          <a:lnRef idx="0">
            <a:scrgbClr r="0" g="0" b="0"/>
          </a:lnRef>
          <a:fillRef idx="0">
            <a:scrgbClr r="0" g="0" b="0"/>
          </a:fillRef>
          <a:effectRef idx="0">
            <a:scrgbClr r="0" g="0" b="0"/>
          </a:effectRef>
          <a:fontRef idx="none"/>
        </p:style>
      </p:cxnSp>
      <p:pic>
        <p:nvPicPr>
          <p:cNvPr id="3" name="Bild 2">
            <a:extLst>
              <a:ext uri="{FF2B5EF4-FFF2-40B4-BE49-F238E27FC236}">
                <a16:creationId xmlns:a16="http://schemas.microsoft.com/office/drawing/2014/main" id="{9A391DAB-A50F-4C29-B053-A49C3C07C69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4287" y="6411303"/>
            <a:ext cx="333375" cy="383381"/>
          </a:xfrm>
          <a:prstGeom prst="rect">
            <a:avLst/>
          </a:prstGeom>
        </p:spPr>
      </p:pic>
      <p:sp>
        <p:nvSpPr>
          <p:cNvPr id="9" name="Rubrik 1">
            <a:extLst>
              <a:ext uri="{FF2B5EF4-FFF2-40B4-BE49-F238E27FC236}">
                <a16:creationId xmlns:a16="http://schemas.microsoft.com/office/drawing/2014/main" id="{7DE67B72-909B-44D6-9C8C-C42DB176FC5F}"/>
              </a:ext>
            </a:extLst>
          </p:cNvPr>
          <p:cNvSpPr>
            <a:spLocks noGrp="1"/>
          </p:cNvSpPr>
          <p:nvPr>
            <p:ph type="title" hasCustomPrompt="1"/>
          </p:nvPr>
        </p:nvSpPr>
        <p:spPr>
          <a:xfrm>
            <a:off x="688975" y="209406"/>
            <a:ext cx="9684492" cy="1270266"/>
          </a:xfrm>
        </p:spPr>
        <p:txBody>
          <a:bodyPr/>
          <a:lstStyle>
            <a:lvl1pPr>
              <a:defRPr/>
            </a:lvl1pPr>
          </a:lstStyle>
          <a:p>
            <a:r>
              <a:rPr lang="sv-SE" dirty="0"/>
              <a:t>Rubrik</a:t>
            </a:r>
          </a:p>
        </p:txBody>
      </p:sp>
      <p:sp>
        <p:nvSpPr>
          <p:cNvPr id="10" name="Brödtext nivå ett…">
            <a:extLst>
              <a:ext uri="{FF2B5EF4-FFF2-40B4-BE49-F238E27FC236}">
                <a16:creationId xmlns:a16="http://schemas.microsoft.com/office/drawing/2014/main" id="{B35146E4-DD7D-499A-94F1-017C2800FAE4}"/>
              </a:ext>
            </a:extLst>
          </p:cNvPr>
          <p:cNvSpPr txBox="1">
            <a:spLocks noGrp="1"/>
          </p:cNvSpPr>
          <p:nvPr>
            <p:ph type="body" idx="10" hasCustomPrompt="1"/>
          </p:nvPr>
        </p:nvSpPr>
        <p:spPr>
          <a:xfrm>
            <a:off x="688975" y="1758663"/>
            <a:ext cx="7200218" cy="4247582"/>
          </a:xfrm>
          <a:prstGeom prst="rect">
            <a:avLst/>
          </a:prstGeom>
        </p:spPr>
        <p:txBody>
          <a:bodyPr lIns="0">
            <a:noAutofit/>
          </a:bodyPr>
          <a:lstStyle>
            <a:lvl1pPr>
              <a:defRPr/>
            </a:lvl1pPr>
            <a:lvl3pPr marL="1136141" indent="-416051"/>
          </a:lstStyle>
          <a:p>
            <a:r>
              <a:rPr lang="sv-SE" dirty="0"/>
              <a:t>Skriv text här</a:t>
            </a:r>
          </a:p>
        </p:txBody>
      </p:sp>
    </p:spTree>
    <p:extLst>
      <p:ext uri="{BB962C8B-B14F-4D97-AF65-F5344CB8AC3E}">
        <p14:creationId xmlns:p14="http://schemas.microsoft.com/office/powerpoint/2010/main" val="3208943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innehåll i två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3A770C-146C-44D0-86FA-7275B015F023}"/>
              </a:ext>
            </a:extLst>
          </p:cNvPr>
          <p:cNvSpPr>
            <a:spLocks noGrp="1"/>
          </p:cNvSpPr>
          <p:nvPr>
            <p:ph type="title" hasCustomPrompt="1"/>
          </p:nvPr>
        </p:nvSpPr>
        <p:spPr>
          <a:xfrm>
            <a:off x="688975" y="209406"/>
            <a:ext cx="12168188" cy="1270266"/>
          </a:xfrm>
        </p:spPr>
        <p:txBody>
          <a:bodyPr/>
          <a:lstStyle>
            <a:lvl1pPr>
              <a:defRPr/>
            </a:lvl1pPr>
          </a:lstStyle>
          <a:p>
            <a:r>
              <a:rPr lang="sv-SE" dirty="0"/>
              <a:t>Rubrik</a:t>
            </a:r>
          </a:p>
        </p:txBody>
      </p:sp>
      <p:sp>
        <p:nvSpPr>
          <p:cNvPr id="5" name="Brödtext nivå ett…">
            <a:extLst>
              <a:ext uri="{FF2B5EF4-FFF2-40B4-BE49-F238E27FC236}">
                <a16:creationId xmlns:a16="http://schemas.microsoft.com/office/drawing/2014/main" id="{453BDC7A-7466-419D-A629-0023BDC76213}"/>
              </a:ext>
            </a:extLst>
          </p:cNvPr>
          <p:cNvSpPr txBox="1">
            <a:spLocks noGrp="1"/>
          </p:cNvSpPr>
          <p:nvPr>
            <p:ph type="body" idx="10" hasCustomPrompt="1"/>
          </p:nvPr>
        </p:nvSpPr>
        <p:spPr>
          <a:xfrm>
            <a:off x="688975" y="1758663"/>
            <a:ext cx="12168188" cy="4787642"/>
          </a:xfrm>
          <a:prstGeom prst="rect">
            <a:avLst/>
          </a:prstGeom>
        </p:spPr>
        <p:txBody>
          <a:bodyPr lIns="0" numCol="2" spcCol="288000">
            <a:noAutofit/>
          </a:bodyPr>
          <a:lstStyle>
            <a:lvl1pPr>
              <a:lnSpc>
                <a:spcPct val="100000"/>
              </a:lnSpc>
              <a:spcBef>
                <a:spcPts val="1060"/>
              </a:spcBef>
              <a:defRPr/>
            </a:lvl1pPr>
            <a:lvl3pPr marL="1136141" indent="-416051"/>
          </a:lstStyle>
          <a:p>
            <a:r>
              <a:rPr lang="sv-SE" dirty="0"/>
              <a:t>Skriv text här</a:t>
            </a:r>
            <a:endParaRPr dirty="0"/>
          </a:p>
        </p:txBody>
      </p:sp>
    </p:spTree>
    <p:extLst>
      <p:ext uri="{BB962C8B-B14F-4D97-AF65-F5344CB8AC3E}">
        <p14:creationId xmlns:p14="http://schemas.microsoft.com/office/powerpoint/2010/main" val="187312238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3" name="Platshållare för innehåll 5">
            <a:extLst>
              <a:ext uri="{FF2B5EF4-FFF2-40B4-BE49-F238E27FC236}">
                <a16:creationId xmlns:a16="http://schemas.microsoft.com/office/drawing/2014/main" id="{DC2A382E-9DD7-4F04-8EDB-B1FD035868AB}"/>
              </a:ext>
            </a:extLst>
          </p:cNvPr>
          <p:cNvSpPr>
            <a:spLocks noGrp="1"/>
          </p:cNvSpPr>
          <p:nvPr>
            <p:ph sz="quarter" idx="12" hasCustomPrompt="1"/>
          </p:nvPr>
        </p:nvSpPr>
        <p:spPr>
          <a:xfrm>
            <a:off x="688975" y="1705906"/>
            <a:ext cx="12168188" cy="4840398"/>
          </a:xfrm>
        </p:spPr>
        <p:txBody>
          <a:bodyPr bIns="1800000" anchor="ctr" anchorCtr="0"/>
          <a:lstStyle>
            <a:lvl1pPr marL="0" marR="0" indent="0" algn="ctr" defTabSz="914400" rtl="0" eaLnBrk="1" fontAlgn="auto" latinLnBrk="0" hangingPunct="1">
              <a:lnSpc>
                <a:spcPct val="100000"/>
              </a:lnSpc>
              <a:spcBef>
                <a:spcPts val="0"/>
              </a:spcBef>
              <a:spcAft>
                <a:spcPts val="0"/>
              </a:spcAft>
              <a:buClr>
                <a:schemeClr val="accent1"/>
              </a:buClr>
              <a:buSzPct val="120000"/>
              <a:buFont typeface="Arial"/>
              <a:buNone/>
              <a:tabLst/>
              <a:defRPr/>
            </a:lvl1pPr>
          </a:lstStyle>
          <a:p>
            <a:pPr lvl="0"/>
            <a:r>
              <a:rPr lang="sv-SE" noProof="0" dirty="0"/>
              <a:t>Klicka på en ikon </a:t>
            </a:r>
            <a:br>
              <a:rPr lang="sv-SE" noProof="0" dirty="0"/>
            </a:br>
            <a:r>
              <a:rPr lang="sv-SE" noProof="0" dirty="0"/>
              <a:t>för att lägga till bildmaterial</a:t>
            </a:r>
          </a:p>
        </p:txBody>
      </p:sp>
      <p:sp>
        <p:nvSpPr>
          <p:cNvPr id="4" name="Rubrik 1">
            <a:extLst>
              <a:ext uri="{FF2B5EF4-FFF2-40B4-BE49-F238E27FC236}">
                <a16:creationId xmlns:a16="http://schemas.microsoft.com/office/drawing/2014/main" id="{B9B8B30C-8D97-448C-B7AB-0D9C7C6544BC}"/>
              </a:ext>
            </a:extLst>
          </p:cNvPr>
          <p:cNvSpPr>
            <a:spLocks noGrp="1"/>
          </p:cNvSpPr>
          <p:nvPr>
            <p:ph type="title" hasCustomPrompt="1"/>
          </p:nvPr>
        </p:nvSpPr>
        <p:spPr>
          <a:xfrm>
            <a:off x="688975" y="209406"/>
            <a:ext cx="12168188" cy="1270266"/>
          </a:xfrm>
        </p:spPr>
        <p:txBody>
          <a:bodyPr/>
          <a:lstStyle>
            <a:lvl1pPr>
              <a:defRPr/>
            </a:lvl1pPr>
          </a:lstStyle>
          <a:p>
            <a:r>
              <a:rPr lang="sv-SE" dirty="0"/>
              <a:t>Rubrik</a:t>
            </a:r>
          </a:p>
        </p:txBody>
      </p:sp>
    </p:spTree>
    <p:extLst>
      <p:ext uri="{BB962C8B-B14F-4D97-AF65-F5344CB8AC3E}">
        <p14:creationId xmlns:p14="http://schemas.microsoft.com/office/powerpoint/2010/main" val="3948816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i pil med innehåll">
    <p:spTree>
      <p:nvGrpSpPr>
        <p:cNvPr id="1" name=""/>
        <p:cNvGrpSpPr/>
        <p:nvPr/>
      </p:nvGrpSpPr>
      <p:grpSpPr>
        <a:xfrm>
          <a:off x="0" y="0"/>
          <a:ext cx="0" cy="0"/>
          <a:chOff x="0" y="0"/>
          <a:chExt cx="0" cy="0"/>
        </a:xfrm>
      </p:grpSpPr>
      <p:sp>
        <p:nvSpPr>
          <p:cNvPr id="8" name="Brödtext nivå ett…">
            <a:extLst>
              <a:ext uri="{FF2B5EF4-FFF2-40B4-BE49-F238E27FC236}">
                <a16:creationId xmlns:a16="http://schemas.microsoft.com/office/drawing/2014/main" id="{13131B12-F466-4ECF-8CBD-346CF3779A80}"/>
              </a:ext>
            </a:extLst>
          </p:cNvPr>
          <p:cNvSpPr txBox="1">
            <a:spLocks noGrp="1"/>
          </p:cNvSpPr>
          <p:nvPr>
            <p:ph type="body" idx="1" hasCustomPrompt="1"/>
          </p:nvPr>
        </p:nvSpPr>
        <p:spPr>
          <a:xfrm>
            <a:off x="7277127" y="1073696"/>
            <a:ext cx="5580035" cy="5472609"/>
          </a:xfrm>
          <a:prstGeom prst="rect">
            <a:avLst/>
          </a:prstGeom>
        </p:spPr>
        <p:txBody>
          <a:bodyPr anchor="ctr" anchorCtr="0">
            <a:noAutofit/>
          </a:bodyPr>
          <a:lstStyle>
            <a:lvl1pPr>
              <a:defRPr/>
            </a:lvl1pPr>
            <a:lvl2pPr marL="771525" indent="-436563">
              <a:defRPr/>
            </a:lvl2pPr>
            <a:lvl3pPr marL="1165225" indent="-446088">
              <a:defRPr/>
            </a:lvl3pPr>
          </a:lstStyle>
          <a:p>
            <a:r>
              <a:rPr lang="sv-SE" dirty="0"/>
              <a:t>Skriv text här</a:t>
            </a:r>
          </a:p>
        </p:txBody>
      </p:sp>
      <p:sp>
        <p:nvSpPr>
          <p:cNvPr id="5" name="Frihandsfigur: Form 4">
            <a:extLst>
              <a:ext uri="{FF2B5EF4-FFF2-40B4-BE49-F238E27FC236}">
                <a16:creationId xmlns:a16="http://schemas.microsoft.com/office/drawing/2014/main" id="{451EE959-566A-4CA8-9C41-C5024AE72C56}"/>
              </a:ext>
            </a:extLst>
          </p:cNvPr>
          <p:cNvSpPr/>
          <p:nvPr userDrawn="1"/>
        </p:nvSpPr>
        <p:spPr>
          <a:xfrm>
            <a:off x="0" y="0"/>
            <a:ext cx="6759030" cy="7620000"/>
          </a:xfrm>
          <a:custGeom>
            <a:avLst/>
            <a:gdLst>
              <a:gd name="connsiteX0" fmla="*/ 0 w 6759030"/>
              <a:gd name="connsiteY0" fmla="*/ 0 h 7620000"/>
              <a:gd name="connsiteX1" fmla="*/ 5572068 w 6759030"/>
              <a:gd name="connsiteY1" fmla="*/ 0 h 7620000"/>
              <a:gd name="connsiteX2" fmla="*/ 6722463 w 6759030"/>
              <a:gd name="connsiteY2" fmla="*/ 3533140 h 7620000"/>
              <a:gd name="connsiteX3" fmla="*/ 6759015 w 6759030"/>
              <a:gd name="connsiteY3" fmla="*/ 3810001 h 7620000"/>
              <a:gd name="connsiteX4" fmla="*/ 6722463 w 6759030"/>
              <a:gd name="connsiteY4" fmla="*/ 4086861 h 7620000"/>
              <a:gd name="connsiteX5" fmla="*/ 5572068 w 6759030"/>
              <a:gd name="connsiteY5" fmla="*/ 7620000 h 7620000"/>
              <a:gd name="connsiteX6" fmla="*/ 0 w 6759030"/>
              <a:gd name="connsiteY6" fmla="*/ 7620000 h 7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9030" h="7620000">
                <a:moveTo>
                  <a:pt x="0" y="0"/>
                </a:moveTo>
                <a:lnTo>
                  <a:pt x="5572068" y="0"/>
                </a:lnTo>
                <a:lnTo>
                  <a:pt x="6722463" y="3533140"/>
                </a:lnTo>
                <a:cubicBezTo>
                  <a:pt x="6747339" y="3609468"/>
                  <a:pt x="6759523" y="3709925"/>
                  <a:pt x="6759015" y="3810001"/>
                </a:cubicBezTo>
                <a:cubicBezTo>
                  <a:pt x="6759396" y="3910077"/>
                  <a:pt x="6747339" y="4010534"/>
                  <a:pt x="6722463" y="4086861"/>
                </a:cubicBezTo>
                <a:lnTo>
                  <a:pt x="5572068" y="7620000"/>
                </a:lnTo>
                <a:lnTo>
                  <a:pt x="0" y="7620000"/>
                </a:lnTo>
                <a:close/>
              </a:path>
            </a:pathLst>
          </a:custGeom>
          <a:solidFill>
            <a:schemeClr val="tx2"/>
          </a:solidFill>
          <a:ln w="1079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fromWordArt="0" anchor="ctr" anchorCtr="0" forceAA="0" compatLnSpc="1">
            <a:prstTxWarp prst="textNoShape">
              <a:avLst/>
            </a:prstTxWarp>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sv-SE" sz="1600" b="0" i="0" u="none" strike="noStrike" cap="none" spc="0" normalizeH="0" baseline="0">
              <a:ln>
                <a:noFill/>
              </a:ln>
              <a:solidFill>
                <a:srgbClr val="1E1E1E"/>
              </a:solidFill>
              <a:effectLst/>
              <a:uFillTx/>
              <a:latin typeface="Arial"/>
              <a:ea typeface="Arial"/>
              <a:cs typeface="Arial"/>
              <a:sym typeface="Arial"/>
            </a:endParaRPr>
          </a:p>
        </p:txBody>
      </p:sp>
      <p:sp>
        <p:nvSpPr>
          <p:cNvPr id="6" name="Rubrik 1">
            <a:extLst>
              <a:ext uri="{FF2B5EF4-FFF2-40B4-BE49-F238E27FC236}">
                <a16:creationId xmlns:a16="http://schemas.microsoft.com/office/drawing/2014/main" id="{7B901E5C-8F86-4EC9-8631-9C53E6C9994D}"/>
              </a:ext>
            </a:extLst>
          </p:cNvPr>
          <p:cNvSpPr>
            <a:spLocks noGrp="1"/>
          </p:cNvSpPr>
          <p:nvPr>
            <p:ph type="title" hasCustomPrompt="1"/>
          </p:nvPr>
        </p:nvSpPr>
        <p:spPr>
          <a:xfrm>
            <a:off x="688976" y="677862"/>
            <a:ext cx="4787949" cy="6264275"/>
          </a:xfrm>
        </p:spPr>
        <p:txBody>
          <a:bodyPr anchor="ctr" anchorCtr="0"/>
          <a:lstStyle>
            <a:lvl1pPr>
              <a:lnSpc>
                <a:spcPct val="100000"/>
              </a:lnSpc>
              <a:defRPr>
                <a:solidFill>
                  <a:schemeClr val="bg1"/>
                </a:solidFill>
              </a:defRPr>
            </a:lvl1pPr>
          </a:lstStyle>
          <a:p>
            <a:r>
              <a:rPr lang="sv-SE" dirty="0"/>
              <a:t>Rubrik</a:t>
            </a:r>
          </a:p>
        </p:txBody>
      </p:sp>
    </p:spTree>
    <p:extLst>
      <p:ext uri="{BB962C8B-B14F-4D97-AF65-F5344CB8AC3E}">
        <p14:creationId xmlns:p14="http://schemas.microsoft.com/office/powerpoint/2010/main" val="3145358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i pil med foto till höger - mörkgrön">
    <p:bg>
      <p:bgPr>
        <a:solidFill>
          <a:schemeClr val="tx2"/>
        </a:solidFill>
        <a:effectLst/>
      </p:bgPr>
    </p:bg>
    <p:spTree>
      <p:nvGrpSpPr>
        <p:cNvPr id="1" name=""/>
        <p:cNvGrpSpPr/>
        <p:nvPr/>
      </p:nvGrpSpPr>
      <p:grpSpPr>
        <a:xfrm>
          <a:off x="0" y="0"/>
          <a:ext cx="0" cy="0"/>
          <a:chOff x="0" y="0"/>
          <a:chExt cx="0" cy="0"/>
        </a:xfrm>
      </p:grpSpPr>
      <p:sp>
        <p:nvSpPr>
          <p:cNvPr id="24" name="Platshållare för bild 23">
            <a:extLst>
              <a:ext uri="{FF2B5EF4-FFF2-40B4-BE49-F238E27FC236}">
                <a16:creationId xmlns:a16="http://schemas.microsoft.com/office/drawing/2014/main" id="{9713C70A-6A4B-4E5E-A584-C4A92687A47A}"/>
              </a:ext>
            </a:extLst>
          </p:cNvPr>
          <p:cNvSpPr>
            <a:spLocks noGrp="1"/>
          </p:cNvSpPr>
          <p:nvPr>
            <p:ph type="pic" idx="21" hasCustomPrompt="1"/>
          </p:nvPr>
        </p:nvSpPr>
        <p:spPr>
          <a:xfrm>
            <a:off x="7160650" y="0"/>
            <a:ext cx="6385488" cy="7620000"/>
          </a:xfrm>
          <a:custGeom>
            <a:avLst/>
            <a:gdLst>
              <a:gd name="connsiteX0" fmla="*/ 0 w 6385488"/>
              <a:gd name="connsiteY0" fmla="*/ 0 h 7620000"/>
              <a:gd name="connsiteX1" fmla="*/ 6385488 w 6385488"/>
              <a:gd name="connsiteY1" fmla="*/ 0 h 7620000"/>
              <a:gd name="connsiteX2" fmla="*/ 6385488 w 6385488"/>
              <a:gd name="connsiteY2" fmla="*/ 7620000 h 7620000"/>
              <a:gd name="connsiteX3" fmla="*/ 0 w 6385488"/>
              <a:gd name="connsiteY3" fmla="*/ 7620000 h 7620000"/>
              <a:gd name="connsiteX4" fmla="*/ 1150395 w 6385488"/>
              <a:gd name="connsiteY4" fmla="*/ 4086861 h 7620000"/>
              <a:gd name="connsiteX5" fmla="*/ 1186947 w 6385488"/>
              <a:gd name="connsiteY5" fmla="*/ 3810001 h 7620000"/>
              <a:gd name="connsiteX6" fmla="*/ 1150395 w 6385488"/>
              <a:gd name="connsiteY6" fmla="*/ 3533140 h 7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85488" h="7620000">
                <a:moveTo>
                  <a:pt x="0" y="0"/>
                </a:moveTo>
                <a:lnTo>
                  <a:pt x="6385488" y="0"/>
                </a:lnTo>
                <a:lnTo>
                  <a:pt x="6385488" y="7620000"/>
                </a:lnTo>
                <a:lnTo>
                  <a:pt x="0" y="7620000"/>
                </a:lnTo>
                <a:lnTo>
                  <a:pt x="1150395" y="4086861"/>
                </a:lnTo>
                <a:cubicBezTo>
                  <a:pt x="1175271" y="4010534"/>
                  <a:pt x="1187328" y="3910077"/>
                  <a:pt x="1186947" y="3810001"/>
                </a:cubicBezTo>
                <a:cubicBezTo>
                  <a:pt x="1187455" y="3709925"/>
                  <a:pt x="1175271" y="3609468"/>
                  <a:pt x="1150395" y="3533140"/>
                </a:cubicBezTo>
                <a:close/>
              </a:path>
            </a:pathLst>
          </a:custGeom>
          <a:solidFill>
            <a:schemeClr val="bg1"/>
          </a:solidFill>
        </p:spPr>
        <p:txBody>
          <a:bodyPr wrap="square" lIns="91439" tIns="45719" rIns="91439" bIns="2880000" anchor="ctr" anchorCtr="0">
            <a:noAutofit/>
          </a:bodyPr>
          <a:lstStyle>
            <a:lvl1pPr marL="0" indent="0" algn="ctr">
              <a:lnSpc>
                <a:spcPct val="100000"/>
              </a:lnSpc>
              <a:spcBef>
                <a:spcPts val="0"/>
              </a:spcBef>
              <a:buNone/>
              <a:defRPr kern="1200" baseline="0"/>
            </a:lvl1pPr>
          </a:lstStyle>
          <a:p>
            <a:r>
              <a:rPr lang="sv-SE" dirty="0"/>
              <a:t>Klicka här för att infoga </a:t>
            </a:r>
            <a:br>
              <a:rPr lang="sv-SE" dirty="0"/>
            </a:br>
            <a:r>
              <a:rPr lang="sv-SE" dirty="0"/>
              <a:t>ett fotografi (ej illustration).</a:t>
            </a:r>
            <a:br>
              <a:rPr lang="sv-SE" dirty="0"/>
            </a:br>
            <a:br>
              <a:rPr lang="sv-SE" dirty="0"/>
            </a:br>
            <a:r>
              <a:rPr lang="sv-SE" dirty="0"/>
              <a:t>Justera utsnittet under</a:t>
            </a:r>
            <a:br>
              <a:rPr lang="sv-SE" dirty="0"/>
            </a:br>
            <a:r>
              <a:rPr lang="sv-SE" dirty="0"/>
              <a:t>Bildverktyg/Format/Beskär </a:t>
            </a:r>
            <a:br>
              <a:rPr lang="sv-SE" dirty="0"/>
            </a:br>
            <a:r>
              <a:rPr lang="sv-SE" dirty="0"/>
              <a:t>i menyn. </a:t>
            </a:r>
          </a:p>
        </p:txBody>
      </p:sp>
      <p:sp>
        <p:nvSpPr>
          <p:cNvPr id="25" name="Rubrik 1">
            <a:extLst>
              <a:ext uri="{FF2B5EF4-FFF2-40B4-BE49-F238E27FC236}">
                <a16:creationId xmlns:a16="http://schemas.microsoft.com/office/drawing/2014/main" id="{AAC8224C-3E89-46B9-82D6-829A479DC45F}"/>
              </a:ext>
            </a:extLst>
          </p:cNvPr>
          <p:cNvSpPr>
            <a:spLocks noGrp="1"/>
          </p:cNvSpPr>
          <p:nvPr>
            <p:ph type="title" hasCustomPrompt="1"/>
          </p:nvPr>
        </p:nvSpPr>
        <p:spPr>
          <a:xfrm>
            <a:off x="688976" y="209406"/>
            <a:ext cx="5940078" cy="1270266"/>
          </a:xfrm>
        </p:spPr>
        <p:txBody>
          <a:bodyPr/>
          <a:lstStyle>
            <a:lvl1pPr>
              <a:defRPr>
                <a:solidFill>
                  <a:schemeClr val="bg1"/>
                </a:solidFill>
              </a:defRPr>
            </a:lvl1pPr>
          </a:lstStyle>
          <a:p>
            <a:r>
              <a:rPr lang="sv-SE" dirty="0"/>
              <a:t>Rubrik</a:t>
            </a:r>
          </a:p>
        </p:txBody>
      </p:sp>
      <p:sp>
        <p:nvSpPr>
          <p:cNvPr id="27" name="Brödtext nivå ett…">
            <a:extLst>
              <a:ext uri="{FF2B5EF4-FFF2-40B4-BE49-F238E27FC236}">
                <a16:creationId xmlns:a16="http://schemas.microsoft.com/office/drawing/2014/main" id="{42BB3454-CB8D-4C7E-B09C-415B17BF2EB0}"/>
              </a:ext>
            </a:extLst>
          </p:cNvPr>
          <p:cNvSpPr txBox="1">
            <a:spLocks noGrp="1"/>
          </p:cNvSpPr>
          <p:nvPr>
            <p:ph type="body" idx="10" hasCustomPrompt="1"/>
          </p:nvPr>
        </p:nvSpPr>
        <p:spPr>
          <a:xfrm>
            <a:off x="688975" y="1763251"/>
            <a:ext cx="6444134" cy="5178888"/>
          </a:xfrm>
          <a:prstGeom prst="rect">
            <a:avLst/>
          </a:prstGeom>
        </p:spPr>
        <p:txBody>
          <a:bodyPr>
            <a:noAutofit/>
          </a:bodyPr>
          <a:lstStyle>
            <a:lvl1pPr>
              <a:buClr>
                <a:schemeClr val="accent6"/>
              </a:buClr>
              <a:defRPr>
                <a:solidFill>
                  <a:schemeClr val="bg1"/>
                </a:solidFill>
              </a:defRPr>
            </a:lvl1pPr>
            <a:lvl2pPr>
              <a:buClr>
                <a:schemeClr val="accent6"/>
              </a:buClr>
              <a:defRPr>
                <a:solidFill>
                  <a:schemeClr val="bg1"/>
                </a:solidFill>
              </a:defRPr>
            </a:lvl2pPr>
            <a:lvl3pPr marL="1136141" indent="-416051">
              <a:buClr>
                <a:schemeClr val="accent6"/>
              </a:buClr>
              <a:defRPr>
                <a:solidFill>
                  <a:schemeClr val="bg1"/>
                </a:solidFill>
              </a:defRPr>
            </a:lvl3pPr>
            <a:lvl4pPr>
              <a:buClr>
                <a:schemeClr val="accent6"/>
              </a:buClr>
              <a:defRPr>
                <a:solidFill>
                  <a:schemeClr val="bg1"/>
                </a:solidFill>
              </a:defRPr>
            </a:lvl4pPr>
            <a:lvl5pPr>
              <a:buClr>
                <a:schemeClr val="accent6"/>
              </a:buClr>
              <a:defRPr>
                <a:solidFill>
                  <a:schemeClr val="bg1"/>
                </a:solidFill>
              </a:defRPr>
            </a:lvl5pPr>
            <a:lvl6pPr marL="3048381" indent="0">
              <a:buNone/>
              <a:defRPr/>
            </a:lvl6pPr>
          </a:lstStyle>
          <a:p>
            <a:r>
              <a:rPr lang="sv-SE" dirty="0"/>
              <a:t>Skriv text här</a:t>
            </a:r>
          </a:p>
        </p:txBody>
      </p:sp>
    </p:spTree>
    <p:extLst>
      <p:ext uri="{BB962C8B-B14F-4D97-AF65-F5344CB8AC3E}">
        <p14:creationId xmlns:p14="http://schemas.microsoft.com/office/powerpoint/2010/main" val="1169356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i pil med foto till höger - vit">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30DE83AB-9398-4841-B490-094A9E8CE1B1}"/>
              </a:ext>
            </a:extLst>
          </p:cNvPr>
          <p:cNvSpPr>
            <a:spLocks noGrp="1"/>
          </p:cNvSpPr>
          <p:nvPr>
            <p:ph type="pic" idx="21" hasCustomPrompt="1"/>
          </p:nvPr>
        </p:nvSpPr>
        <p:spPr>
          <a:xfrm>
            <a:off x="7160650" y="0"/>
            <a:ext cx="6385488" cy="7620000"/>
          </a:xfrm>
          <a:custGeom>
            <a:avLst/>
            <a:gdLst>
              <a:gd name="connsiteX0" fmla="*/ 0 w 6385488"/>
              <a:gd name="connsiteY0" fmla="*/ 0 h 7620000"/>
              <a:gd name="connsiteX1" fmla="*/ 6385488 w 6385488"/>
              <a:gd name="connsiteY1" fmla="*/ 0 h 7620000"/>
              <a:gd name="connsiteX2" fmla="*/ 6385488 w 6385488"/>
              <a:gd name="connsiteY2" fmla="*/ 7620000 h 7620000"/>
              <a:gd name="connsiteX3" fmla="*/ 0 w 6385488"/>
              <a:gd name="connsiteY3" fmla="*/ 7620000 h 7620000"/>
              <a:gd name="connsiteX4" fmla="*/ 1150395 w 6385488"/>
              <a:gd name="connsiteY4" fmla="*/ 4086861 h 7620000"/>
              <a:gd name="connsiteX5" fmla="*/ 1186947 w 6385488"/>
              <a:gd name="connsiteY5" fmla="*/ 3810001 h 7620000"/>
              <a:gd name="connsiteX6" fmla="*/ 1150395 w 6385488"/>
              <a:gd name="connsiteY6" fmla="*/ 3533140 h 7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85488" h="7620000">
                <a:moveTo>
                  <a:pt x="0" y="0"/>
                </a:moveTo>
                <a:lnTo>
                  <a:pt x="6385488" y="0"/>
                </a:lnTo>
                <a:lnTo>
                  <a:pt x="6385488" y="7620000"/>
                </a:lnTo>
                <a:lnTo>
                  <a:pt x="0" y="7620000"/>
                </a:lnTo>
                <a:lnTo>
                  <a:pt x="1150395" y="4086861"/>
                </a:lnTo>
                <a:cubicBezTo>
                  <a:pt x="1175271" y="4010534"/>
                  <a:pt x="1187328" y="3910077"/>
                  <a:pt x="1186947" y="3810001"/>
                </a:cubicBezTo>
                <a:cubicBezTo>
                  <a:pt x="1187455" y="3709925"/>
                  <a:pt x="1175271" y="3609468"/>
                  <a:pt x="1150395" y="3533140"/>
                </a:cubicBezTo>
                <a:close/>
              </a:path>
            </a:pathLst>
          </a:custGeom>
          <a:solidFill>
            <a:schemeClr val="bg2"/>
          </a:solidFill>
        </p:spPr>
        <p:txBody>
          <a:bodyPr wrap="square" lIns="91439" tIns="45719" rIns="91439" bIns="2880000" anchor="ctr" anchorCtr="0">
            <a:noAutofit/>
          </a:bodyPr>
          <a:lstStyle>
            <a:lvl1pPr marL="0" indent="0" algn="ctr">
              <a:lnSpc>
                <a:spcPct val="100000"/>
              </a:lnSpc>
              <a:spcBef>
                <a:spcPts val="0"/>
              </a:spcBef>
              <a:buNone/>
              <a:defRPr kern="1200" baseline="0"/>
            </a:lvl1pPr>
          </a:lstStyle>
          <a:p>
            <a:r>
              <a:rPr lang="sv-SE" dirty="0"/>
              <a:t>Klicka här för att infoga </a:t>
            </a:r>
            <a:br>
              <a:rPr lang="sv-SE" dirty="0"/>
            </a:br>
            <a:r>
              <a:rPr lang="sv-SE" dirty="0"/>
              <a:t>ett fotografi (ej illustration).</a:t>
            </a:r>
            <a:br>
              <a:rPr lang="sv-SE" dirty="0"/>
            </a:br>
            <a:br>
              <a:rPr lang="sv-SE" dirty="0"/>
            </a:br>
            <a:r>
              <a:rPr lang="sv-SE" dirty="0"/>
              <a:t>Justera utsnittet under</a:t>
            </a:r>
            <a:br>
              <a:rPr lang="sv-SE" dirty="0"/>
            </a:br>
            <a:r>
              <a:rPr lang="sv-SE" dirty="0"/>
              <a:t>Bildverktyg/Format/Beskär </a:t>
            </a:r>
            <a:br>
              <a:rPr lang="sv-SE" dirty="0"/>
            </a:br>
            <a:r>
              <a:rPr lang="sv-SE" dirty="0"/>
              <a:t>i menyn. </a:t>
            </a:r>
          </a:p>
        </p:txBody>
      </p:sp>
      <p:sp>
        <p:nvSpPr>
          <p:cNvPr id="5" name="Brödtext nivå ett…">
            <a:extLst>
              <a:ext uri="{FF2B5EF4-FFF2-40B4-BE49-F238E27FC236}">
                <a16:creationId xmlns:a16="http://schemas.microsoft.com/office/drawing/2014/main" id="{8D9A8CD0-A988-411F-975E-4C7EDA5C3B7B}"/>
              </a:ext>
            </a:extLst>
          </p:cNvPr>
          <p:cNvSpPr txBox="1">
            <a:spLocks noGrp="1"/>
          </p:cNvSpPr>
          <p:nvPr>
            <p:ph type="body" idx="10" hasCustomPrompt="1"/>
          </p:nvPr>
        </p:nvSpPr>
        <p:spPr>
          <a:xfrm>
            <a:off x="688975" y="1763251"/>
            <a:ext cx="6444134" cy="5178888"/>
          </a:xfrm>
          <a:prstGeom prst="rect">
            <a:avLst/>
          </a:prstGeom>
        </p:spPr>
        <p:txBody>
          <a:bodyPr>
            <a:noAutofit/>
          </a:bodyPr>
          <a:lstStyle>
            <a:lvl1pPr>
              <a:buClr>
                <a:schemeClr val="accent1"/>
              </a:buClr>
              <a:defRPr>
                <a:solidFill>
                  <a:schemeClr val="tx1"/>
                </a:solidFill>
              </a:defRPr>
            </a:lvl1pPr>
            <a:lvl3pPr marL="1136141" indent="-416051"/>
          </a:lstStyle>
          <a:p>
            <a:r>
              <a:rPr lang="sv-SE" dirty="0"/>
              <a:t>Skriv text här</a:t>
            </a:r>
            <a:endParaRPr dirty="0"/>
          </a:p>
        </p:txBody>
      </p:sp>
      <p:sp>
        <p:nvSpPr>
          <p:cNvPr id="6" name="Rubrik 1">
            <a:extLst>
              <a:ext uri="{FF2B5EF4-FFF2-40B4-BE49-F238E27FC236}">
                <a16:creationId xmlns:a16="http://schemas.microsoft.com/office/drawing/2014/main" id="{CD7669FE-A5A1-437D-B132-5F430AF45321}"/>
              </a:ext>
            </a:extLst>
          </p:cNvPr>
          <p:cNvSpPr>
            <a:spLocks noGrp="1"/>
          </p:cNvSpPr>
          <p:nvPr>
            <p:ph type="title" hasCustomPrompt="1"/>
          </p:nvPr>
        </p:nvSpPr>
        <p:spPr>
          <a:xfrm>
            <a:off x="688976" y="209406"/>
            <a:ext cx="5940077" cy="1270266"/>
          </a:xfrm>
        </p:spPr>
        <p:txBody>
          <a:bodyPr/>
          <a:lstStyle>
            <a:lvl1pPr>
              <a:defRPr>
                <a:solidFill>
                  <a:schemeClr val="tx2"/>
                </a:solidFill>
              </a:defRPr>
            </a:lvl1pPr>
          </a:lstStyle>
          <a:p>
            <a:r>
              <a:rPr lang="sv-SE" dirty="0"/>
              <a:t>Rubrik</a:t>
            </a:r>
          </a:p>
        </p:txBody>
      </p:sp>
    </p:spTree>
    <p:extLst>
      <p:ext uri="{BB962C8B-B14F-4D97-AF65-F5344CB8AC3E}">
        <p14:creationId xmlns:p14="http://schemas.microsoft.com/office/powerpoint/2010/main" val="3039373383"/>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itat och foto">
    <p:bg>
      <p:bgPr>
        <a:solidFill>
          <a:schemeClr val="tx2"/>
        </a:solidFill>
        <a:effectLst/>
      </p:bgPr>
    </p:bg>
    <p:spTree>
      <p:nvGrpSpPr>
        <p:cNvPr id="1" name=""/>
        <p:cNvGrpSpPr/>
        <p:nvPr/>
      </p:nvGrpSpPr>
      <p:grpSpPr>
        <a:xfrm>
          <a:off x="0" y="0"/>
          <a:ext cx="0" cy="0"/>
          <a:chOff x="0" y="0"/>
          <a:chExt cx="0" cy="0"/>
        </a:xfrm>
      </p:grpSpPr>
      <p:sp>
        <p:nvSpPr>
          <p:cNvPr id="12" name="Platshållare för bild 11">
            <a:extLst>
              <a:ext uri="{FF2B5EF4-FFF2-40B4-BE49-F238E27FC236}">
                <a16:creationId xmlns:a16="http://schemas.microsoft.com/office/drawing/2014/main" id="{FA410140-58B6-4162-99F1-3F2687A6B7CA}"/>
              </a:ext>
            </a:extLst>
          </p:cNvPr>
          <p:cNvSpPr>
            <a:spLocks noGrp="1"/>
          </p:cNvSpPr>
          <p:nvPr>
            <p:ph type="pic" idx="21" hasCustomPrompt="1"/>
          </p:nvPr>
        </p:nvSpPr>
        <p:spPr>
          <a:xfrm>
            <a:off x="7160650" y="0"/>
            <a:ext cx="6385488" cy="7620000"/>
          </a:xfrm>
          <a:custGeom>
            <a:avLst/>
            <a:gdLst>
              <a:gd name="connsiteX0" fmla="*/ 0 w 6385488"/>
              <a:gd name="connsiteY0" fmla="*/ 0 h 7620000"/>
              <a:gd name="connsiteX1" fmla="*/ 6385488 w 6385488"/>
              <a:gd name="connsiteY1" fmla="*/ 0 h 7620000"/>
              <a:gd name="connsiteX2" fmla="*/ 6385488 w 6385488"/>
              <a:gd name="connsiteY2" fmla="*/ 7620000 h 7620000"/>
              <a:gd name="connsiteX3" fmla="*/ 0 w 6385488"/>
              <a:gd name="connsiteY3" fmla="*/ 7620000 h 7620000"/>
              <a:gd name="connsiteX4" fmla="*/ 1150395 w 6385488"/>
              <a:gd name="connsiteY4" fmla="*/ 4086861 h 7620000"/>
              <a:gd name="connsiteX5" fmla="*/ 1186947 w 6385488"/>
              <a:gd name="connsiteY5" fmla="*/ 3810001 h 7620000"/>
              <a:gd name="connsiteX6" fmla="*/ 1150395 w 6385488"/>
              <a:gd name="connsiteY6" fmla="*/ 3533140 h 7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85488" h="7620000">
                <a:moveTo>
                  <a:pt x="0" y="0"/>
                </a:moveTo>
                <a:lnTo>
                  <a:pt x="6385488" y="0"/>
                </a:lnTo>
                <a:lnTo>
                  <a:pt x="6385488" y="7620000"/>
                </a:lnTo>
                <a:lnTo>
                  <a:pt x="0" y="7620000"/>
                </a:lnTo>
                <a:lnTo>
                  <a:pt x="1150395" y="4086861"/>
                </a:lnTo>
                <a:cubicBezTo>
                  <a:pt x="1175271" y="4010534"/>
                  <a:pt x="1187328" y="3910077"/>
                  <a:pt x="1186947" y="3810001"/>
                </a:cubicBezTo>
                <a:cubicBezTo>
                  <a:pt x="1187455" y="3709925"/>
                  <a:pt x="1175271" y="3609468"/>
                  <a:pt x="1150395" y="3533140"/>
                </a:cubicBezTo>
                <a:close/>
              </a:path>
            </a:pathLst>
          </a:custGeom>
          <a:solidFill>
            <a:schemeClr val="bg1"/>
          </a:solidFill>
        </p:spPr>
        <p:txBody>
          <a:bodyPr wrap="square" lIns="91439" tIns="45719" rIns="91439" bIns="2880000" anchor="ctr" anchorCtr="0">
            <a:noAutofit/>
          </a:bodyPr>
          <a:lstStyle>
            <a:lvl1pPr marL="0" indent="0" algn="ctr">
              <a:lnSpc>
                <a:spcPct val="100000"/>
              </a:lnSpc>
              <a:spcBef>
                <a:spcPts val="0"/>
              </a:spcBef>
              <a:buNone/>
              <a:defRPr kern="1200" baseline="0"/>
            </a:lvl1pPr>
          </a:lstStyle>
          <a:p>
            <a:r>
              <a:rPr lang="sv-SE" dirty="0"/>
              <a:t>Klicka här för att infoga </a:t>
            </a:r>
            <a:br>
              <a:rPr lang="sv-SE" dirty="0"/>
            </a:br>
            <a:r>
              <a:rPr lang="sv-SE" dirty="0"/>
              <a:t>ett fotografi (ej illustration).</a:t>
            </a:r>
            <a:br>
              <a:rPr lang="sv-SE" dirty="0"/>
            </a:br>
            <a:br>
              <a:rPr lang="sv-SE" dirty="0"/>
            </a:br>
            <a:r>
              <a:rPr lang="sv-SE" dirty="0"/>
              <a:t>Justera utsnittet under</a:t>
            </a:r>
            <a:br>
              <a:rPr lang="sv-SE" dirty="0"/>
            </a:br>
            <a:r>
              <a:rPr lang="sv-SE" dirty="0"/>
              <a:t>Bildverktyg/Format/Beskär </a:t>
            </a:r>
            <a:br>
              <a:rPr lang="sv-SE" dirty="0"/>
            </a:br>
            <a:r>
              <a:rPr lang="sv-SE" dirty="0"/>
              <a:t>i menyn. </a:t>
            </a:r>
          </a:p>
        </p:txBody>
      </p:sp>
      <p:sp>
        <p:nvSpPr>
          <p:cNvPr id="13" name="Brödtext nivå ett…">
            <a:extLst>
              <a:ext uri="{FF2B5EF4-FFF2-40B4-BE49-F238E27FC236}">
                <a16:creationId xmlns:a16="http://schemas.microsoft.com/office/drawing/2014/main" id="{0507CB1C-D69A-47D5-99A7-EE9EA7732BD7}"/>
              </a:ext>
            </a:extLst>
          </p:cNvPr>
          <p:cNvSpPr txBox="1">
            <a:spLocks noGrp="1"/>
          </p:cNvSpPr>
          <p:nvPr>
            <p:ph type="body" idx="10" hasCustomPrompt="1"/>
          </p:nvPr>
        </p:nvSpPr>
        <p:spPr>
          <a:xfrm>
            <a:off x="1660501" y="677863"/>
            <a:ext cx="5472608" cy="5400389"/>
          </a:xfrm>
          <a:prstGeom prst="rect">
            <a:avLst/>
          </a:prstGeom>
        </p:spPr>
        <p:txBody>
          <a:bodyPr tIns="0" rIns="0" bIns="0" anchor="ctr" anchorCtr="0">
            <a:noAutofit/>
          </a:bodyPr>
          <a:lstStyle>
            <a:lvl1pPr marL="0" indent="0">
              <a:buClr>
                <a:schemeClr val="accent6"/>
              </a:buClr>
              <a:buNone/>
              <a:defRPr sz="3800" b="1" kern="200" spc="-50" baseline="0">
                <a:solidFill>
                  <a:schemeClr val="bg1"/>
                </a:solidFill>
              </a:defRPr>
            </a:lvl1pPr>
            <a:lvl3pPr marL="1136141" indent="-416051"/>
          </a:lstStyle>
          <a:p>
            <a:r>
              <a:rPr lang="sv-SE" dirty="0"/>
              <a:t>Citat</a:t>
            </a:r>
            <a:endParaRPr dirty="0"/>
          </a:p>
        </p:txBody>
      </p:sp>
      <p:pic>
        <p:nvPicPr>
          <p:cNvPr id="3" name="Bild 2">
            <a:extLst>
              <a:ext uri="{FF2B5EF4-FFF2-40B4-BE49-F238E27FC236}">
                <a16:creationId xmlns:a16="http://schemas.microsoft.com/office/drawing/2014/main" id="{F1049B6C-2026-4715-ACD4-9A29FC6704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3184" y="677863"/>
            <a:ext cx="683494" cy="587104"/>
          </a:xfrm>
          <a:prstGeom prst="rect">
            <a:avLst/>
          </a:prstGeom>
        </p:spPr>
      </p:pic>
      <p:sp>
        <p:nvSpPr>
          <p:cNvPr id="16" name="Platshållare för text 5">
            <a:extLst>
              <a:ext uri="{FF2B5EF4-FFF2-40B4-BE49-F238E27FC236}">
                <a16:creationId xmlns:a16="http://schemas.microsoft.com/office/drawing/2014/main" id="{A88E0F94-8F23-49D4-A58C-5E38D441FA5F}"/>
              </a:ext>
            </a:extLst>
          </p:cNvPr>
          <p:cNvSpPr>
            <a:spLocks noGrp="1"/>
          </p:cNvSpPr>
          <p:nvPr>
            <p:ph type="body" sz="quarter" idx="11" hasCustomPrompt="1"/>
          </p:nvPr>
        </p:nvSpPr>
        <p:spPr>
          <a:xfrm>
            <a:off x="1660502" y="6222268"/>
            <a:ext cx="5472608" cy="719869"/>
          </a:xfrm>
          <a:prstGeom prst="rect">
            <a:avLst/>
          </a:prstGeom>
        </p:spPr>
        <p:txBody>
          <a:bodyPr tIns="0" rIns="0" bIns="0" anchor="b" anchorCtr="0">
            <a:noAutofit/>
          </a:bodyPr>
          <a:lstStyle>
            <a:lvl1pPr marL="0" indent="0" algn="l">
              <a:buNone/>
              <a:defRPr kern="200" spc="0" baseline="0">
                <a:solidFill>
                  <a:schemeClr val="bg1"/>
                </a:solidFill>
              </a:defRPr>
            </a:lvl1pPr>
          </a:lstStyle>
          <a:p>
            <a:r>
              <a:rPr lang="sv-SE" dirty="0"/>
              <a:t>Förnamn Efternamn, titel</a:t>
            </a:r>
          </a:p>
        </p:txBody>
      </p:sp>
    </p:spTree>
    <p:extLst>
      <p:ext uri="{BB962C8B-B14F-4D97-AF65-F5344CB8AC3E}">
        <p14:creationId xmlns:p14="http://schemas.microsoft.com/office/powerpoint/2010/main" val="2794832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2.sv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6" Type="http://schemas.openxmlformats.org/officeDocument/2006/relationships/image" Target="../media/image2.sv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1.pn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ubrik"/>
          <p:cNvSpPr txBox="1">
            <a:spLocks noGrp="1"/>
          </p:cNvSpPr>
          <p:nvPr>
            <p:ph type="title" hasCustomPrompt="1"/>
          </p:nvPr>
        </p:nvSpPr>
        <p:spPr>
          <a:xfrm>
            <a:off x="688975" y="209406"/>
            <a:ext cx="9684493" cy="12702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nchorCtr="0">
            <a:noAutofit/>
          </a:bodyPr>
          <a:lstStyle/>
          <a:p>
            <a:r>
              <a:rPr dirty="0"/>
              <a:t>Rubrik</a:t>
            </a:r>
          </a:p>
        </p:txBody>
      </p:sp>
      <p:pic>
        <p:nvPicPr>
          <p:cNvPr id="12" name="Bild 11">
            <a:extLst>
              <a:ext uri="{FF2B5EF4-FFF2-40B4-BE49-F238E27FC236}">
                <a16:creationId xmlns:a16="http://schemas.microsoft.com/office/drawing/2014/main" id="{A004E1C9-8F26-43C0-ADEB-7C76B0318C4E}"/>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725963" y="6942138"/>
            <a:ext cx="2131200" cy="286653"/>
          </a:xfrm>
          <a:prstGeom prst="rect">
            <a:avLst/>
          </a:prstGeom>
        </p:spPr>
      </p:pic>
      <p:sp>
        <p:nvSpPr>
          <p:cNvPr id="2" name="Platshållare för text 1">
            <a:extLst>
              <a:ext uri="{FF2B5EF4-FFF2-40B4-BE49-F238E27FC236}">
                <a16:creationId xmlns:a16="http://schemas.microsoft.com/office/drawing/2014/main" id="{2F83040F-57CF-4E9C-8F63-7C4F488B21A4}"/>
              </a:ext>
            </a:extLst>
          </p:cNvPr>
          <p:cNvSpPr>
            <a:spLocks noGrp="1"/>
          </p:cNvSpPr>
          <p:nvPr>
            <p:ph type="body" idx="1"/>
          </p:nvPr>
        </p:nvSpPr>
        <p:spPr>
          <a:xfrm>
            <a:off x="688979" y="1757772"/>
            <a:ext cx="7200218" cy="5184366"/>
          </a:xfrm>
          <a:prstGeom prst="rect">
            <a:avLst/>
          </a:prstGeom>
        </p:spPr>
        <p:txBody>
          <a:bodyPr vert="horz" lIns="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379061733"/>
      </p:ext>
    </p:extLst>
  </p:cSld>
  <p:clrMap bg1="lt1" tx1="dk1" bg2="lt2" tx2="dk2" accent1="accent1" accent2="accent2" accent3="accent3" accent4="accent4" accent5="accent5" accent6="accent6" hlink="hlink" folHlink="folHlink"/>
  <p:sldLayoutIdLst>
    <p:sldLayoutId id="2147483783" r:id="rId1"/>
    <p:sldLayoutId id="2147483716" r:id="rId2"/>
    <p:sldLayoutId id="2147483717" r:id="rId3"/>
    <p:sldLayoutId id="2147483718" r:id="rId4"/>
    <p:sldLayoutId id="2147483784" r:id="rId5"/>
    <p:sldLayoutId id="2147483712" r:id="rId6"/>
    <p:sldLayoutId id="2147483713" r:id="rId7"/>
    <p:sldLayoutId id="2147483715" r:id="rId8"/>
    <p:sldLayoutId id="2147483714" r:id="rId9"/>
    <p:sldLayoutId id="2147483710" r:id="rId10"/>
    <p:sldLayoutId id="2147483706" r:id="rId11"/>
    <p:sldLayoutId id="2147483707" r:id="rId12"/>
    <p:sldLayoutId id="2147483708" r:id="rId13"/>
  </p:sldLayoutIdLst>
  <p:hf sldNum="0" hdr="0" dt="0"/>
  <p:txStyles>
    <p:titleStyle>
      <a:lvl1pPr marL="0" marR="0" indent="0" algn="l" defTabSz="914400" rtl="0" eaLnBrk="1" latinLnBrk="0" hangingPunct="1">
        <a:lnSpc>
          <a:spcPct val="90000"/>
        </a:lnSpc>
        <a:spcBef>
          <a:spcPts val="0"/>
        </a:spcBef>
        <a:spcAft>
          <a:spcPts val="0"/>
        </a:spcAft>
        <a:buClrTx/>
        <a:buSzTx/>
        <a:buFontTx/>
        <a:buNone/>
        <a:tabLst/>
        <a:defRPr sz="4300" b="1" i="0" u="none" strike="noStrike" kern="100" cap="none" spc="-50" baseline="0">
          <a:solidFill>
            <a:srgbClr val="11693E"/>
          </a:solidFill>
          <a:uFillTx/>
          <a:latin typeface="Arial"/>
          <a:ea typeface="Arial"/>
          <a:cs typeface="Arial"/>
          <a:sym typeface="Arial"/>
        </a:defRPr>
      </a:lvl1pPr>
      <a:lvl2pPr marL="0" marR="0" indent="0" algn="l" defTabSz="914400" rtl="0" eaLnBrk="1" latinLnBrk="0" hangingPunct="1">
        <a:lnSpc>
          <a:spcPct val="90000"/>
        </a:lnSpc>
        <a:spcBef>
          <a:spcPts val="0"/>
        </a:spcBef>
        <a:spcAft>
          <a:spcPts val="0"/>
        </a:spcAft>
        <a:buClrTx/>
        <a:buSzTx/>
        <a:buFontTx/>
        <a:buNone/>
        <a:tabLst/>
        <a:defRPr sz="4200" b="1" i="0" u="none" strike="noStrike" cap="none" spc="-107" baseline="0">
          <a:solidFill>
            <a:srgbClr val="11693E"/>
          </a:solidFill>
          <a:uFillTx/>
          <a:latin typeface="Arial"/>
          <a:ea typeface="Arial"/>
          <a:cs typeface="Arial"/>
          <a:sym typeface="Arial"/>
        </a:defRPr>
      </a:lvl2pPr>
      <a:lvl3pPr marL="0" marR="0" indent="0" algn="l" defTabSz="914400" rtl="0" eaLnBrk="1" latinLnBrk="0" hangingPunct="1">
        <a:lnSpc>
          <a:spcPct val="90000"/>
        </a:lnSpc>
        <a:spcBef>
          <a:spcPts val="0"/>
        </a:spcBef>
        <a:spcAft>
          <a:spcPts val="0"/>
        </a:spcAft>
        <a:buClrTx/>
        <a:buSzTx/>
        <a:buFontTx/>
        <a:buNone/>
        <a:tabLst/>
        <a:defRPr sz="4200" b="1" i="0" u="none" strike="noStrike" cap="none" spc="-107" baseline="0">
          <a:solidFill>
            <a:srgbClr val="11693E"/>
          </a:solidFill>
          <a:uFillTx/>
          <a:latin typeface="Arial"/>
          <a:ea typeface="Arial"/>
          <a:cs typeface="Arial"/>
          <a:sym typeface="Arial"/>
        </a:defRPr>
      </a:lvl3pPr>
      <a:lvl4pPr marL="0" marR="0" indent="0" algn="l" defTabSz="914400" rtl="0" eaLnBrk="1" latinLnBrk="0" hangingPunct="1">
        <a:lnSpc>
          <a:spcPct val="90000"/>
        </a:lnSpc>
        <a:spcBef>
          <a:spcPts val="0"/>
        </a:spcBef>
        <a:spcAft>
          <a:spcPts val="0"/>
        </a:spcAft>
        <a:buClrTx/>
        <a:buSzTx/>
        <a:buFontTx/>
        <a:buNone/>
        <a:tabLst/>
        <a:defRPr sz="4200" b="1" i="0" u="none" strike="noStrike" cap="none" spc="-107" baseline="0">
          <a:solidFill>
            <a:srgbClr val="11693E"/>
          </a:solidFill>
          <a:uFillTx/>
          <a:latin typeface="Arial"/>
          <a:ea typeface="Arial"/>
          <a:cs typeface="Arial"/>
          <a:sym typeface="Arial"/>
        </a:defRPr>
      </a:lvl4pPr>
      <a:lvl5pPr marL="0" marR="0" indent="0" algn="l" defTabSz="914400" rtl="0" eaLnBrk="1" latinLnBrk="0" hangingPunct="1">
        <a:lnSpc>
          <a:spcPct val="90000"/>
        </a:lnSpc>
        <a:spcBef>
          <a:spcPts val="0"/>
        </a:spcBef>
        <a:spcAft>
          <a:spcPts val="0"/>
        </a:spcAft>
        <a:buClrTx/>
        <a:buSzTx/>
        <a:buFontTx/>
        <a:buNone/>
        <a:tabLst/>
        <a:defRPr sz="4200" b="1" i="0" u="none" strike="noStrike" cap="none" spc="-107" baseline="0">
          <a:solidFill>
            <a:srgbClr val="11693E"/>
          </a:solidFill>
          <a:uFillTx/>
          <a:latin typeface="Arial"/>
          <a:ea typeface="Arial"/>
          <a:cs typeface="Arial"/>
          <a:sym typeface="Arial"/>
        </a:defRPr>
      </a:lvl5pPr>
      <a:lvl6pPr marL="0" marR="0" indent="609676" algn="l" defTabSz="914400" rtl="0" eaLnBrk="1" latinLnBrk="0" hangingPunct="1">
        <a:lnSpc>
          <a:spcPct val="90000"/>
        </a:lnSpc>
        <a:spcBef>
          <a:spcPts val="0"/>
        </a:spcBef>
        <a:spcAft>
          <a:spcPts val="0"/>
        </a:spcAft>
        <a:buClrTx/>
        <a:buSzTx/>
        <a:buFontTx/>
        <a:buNone/>
        <a:tabLst/>
        <a:defRPr sz="4200" b="1" i="0" u="none" strike="noStrike" cap="none" spc="-107" baseline="0">
          <a:solidFill>
            <a:srgbClr val="11693E"/>
          </a:solidFill>
          <a:uFillTx/>
          <a:latin typeface="Arial"/>
          <a:ea typeface="Arial"/>
          <a:cs typeface="Arial"/>
          <a:sym typeface="Arial"/>
        </a:defRPr>
      </a:lvl6pPr>
      <a:lvl7pPr marL="0" marR="0" indent="1219352" algn="l" defTabSz="914400" rtl="0" eaLnBrk="1" latinLnBrk="0" hangingPunct="1">
        <a:lnSpc>
          <a:spcPct val="90000"/>
        </a:lnSpc>
        <a:spcBef>
          <a:spcPts val="0"/>
        </a:spcBef>
        <a:spcAft>
          <a:spcPts val="0"/>
        </a:spcAft>
        <a:buClrTx/>
        <a:buSzTx/>
        <a:buFontTx/>
        <a:buNone/>
        <a:tabLst/>
        <a:defRPr sz="4200" b="1" i="0" u="none" strike="noStrike" cap="none" spc="-107" baseline="0">
          <a:solidFill>
            <a:srgbClr val="11693E"/>
          </a:solidFill>
          <a:uFillTx/>
          <a:latin typeface="Arial"/>
          <a:ea typeface="Arial"/>
          <a:cs typeface="Arial"/>
          <a:sym typeface="Arial"/>
        </a:defRPr>
      </a:lvl7pPr>
      <a:lvl8pPr marL="0" marR="0" indent="1829029" algn="l" defTabSz="914400" rtl="0" eaLnBrk="1" latinLnBrk="0" hangingPunct="1">
        <a:lnSpc>
          <a:spcPct val="90000"/>
        </a:lnSpc>
        <a:spcBef>
          <a:spcPts val="0"/>
        </a:spcBef>
        <a:spcAft>
          <a:spcPts val="0"/>
        </a:spcAft>
        <a:buClrTx/>
        <a:buSzTx/>
        <a:buFontTx/>
        <a:buNone/>
        <a:tabLst/>
        <a:defRPr sz="4200" b="1" i="0" u="none" strike="noStrike" cap="none" spc="-107" baseline="0">
          <a:solidFill>
            <a:srgbClr val="11693E"/>
          </a:solidFill>
          <a:uFillTx/>
          <a:latin typeface="Arial"/>
          <a:ea typeface="Arial"/>
          <a:cs typeface="Arial"/>
          <a:sym typeface="Arial"/>
        </a:defRPr>
      </a:lvl8pPr>
      <a:lvl9pPr marL="0" marR="0" indent="2438705" algn="l" defTabSz="914400" rtl="0" eaLnBrk="1" latinLnBrk="0" hangingPunct="1">
        <a:lnSpc>
          <a:spcPct val="90000"/>
        </a:lnSpc>
        <a:spcBef>
          <a:spcPts val="0"/>
        </a:spcBef>
        <a:spcAft>
          <a:spcPts val="0"/>
        </a:spcAft>
        <a:buClrTx/>
        <a:buSzTx/>
        <a:buFontTx/>
        <a:buNone/>
        <a:tabLst/>
        <a:defRPr sz="4200" b="1" i="0" u="none" strike="noStrike" cap="none" spc="-107" baseline="0">
          <a:solidFill>
            <a:srgbClr val="11693E"/>
          </a:solidFill>
          <a:uFillTx/>
          <a:latin typeface="Arial"/>
          <a:ea typeface="Arial"/>
          <a:cs typeface="Arial"/>
          <a:sym typeface="Arial"/>
        </a:defRPr>
      </a:lvl9pPr>
    </p:titleStyle>
    <p:bodyStyle>
      <a:lvl1pPr marL="288036" marR="0" indent="-288036" algn="l" defTabSz="914400" rtl="0" eaLnBrk="1" latinLnBrk="0" hangingPunct="1">
        <a:lnSpc>
          <a:spcPct val="100000"/>
        </a:lnSpc>
        <a:spcBef>
          <a:spcPts val="1060"/>
        </a:spcBef>
        <a:spcAft>
          <a:spcPts val="0"/>
        </a:spcAft>
        <a:buClr>
          <a:schemeClr val="accent1"/>
        </a:buClr>
        <a:buSzPct val="120000"/>
        <a:buFont typeface="Arial"/>
        <a:buChar char="•"/>
        <a:tabLst/>
        <a:defRPr sz="2400" b="0" i="0" u="none" strike="noStrike" kern="1200" cap="none" spc="0" baseline="0">
          <a:solidFill>
            <a:schemeClr val="tx1">
              <a:lumMod val="90000"/>
              <a:lumOff val="10000"/>
            </a:schemeClr>
          </a:solidFill>
          <a:uFillTx/>
          <a:latin typeface="Arial"/>
          <a:ea typeface="Arial"/>
          <a:cs typeface="Arial"/>
          <a:sym typeface="Arial"/>
        </a:defRPr>
      </a:lvl1pPr>
      <a:lvl2pPr marL="772896" marR="0" indent="-436854" algn="l" defTabSz="914400" rtl="0" eaLnBrk="1" latinLnBrk="0" hangingPunct="1">
        <a:lnSpc>
          <a:spcPct val="100000"/>
        </a:lnSpc>
        <a:spcBef>
          <a:spcPts val="530"/>
        </a:spcBef>
        <a:spcAft>
          <a:spcPts val="0"/>
        </a:spcAft>
        <a:buClr>
          <a:schemeClr val="accent1"/>
        </a:buClr>
        <a:buSzPct val="120000"/>
        <a:buFont typeface="Arial"/>
        <a:buChar char="–"/>
        <a:tabLst/>
        <a:defRPr sz="2400" b="0" i="0" u="none" strike="noStrike" kern="1200" cap="none" spc="0" baseline="0">
          <a:solidFill>
            <a:schemeClr val="tx1">
              <a:lumMod val="90000"/>
              <a:lumOff val="10000"/>
            </a:schemeClr>
          </a:solidFill>
          <a:uFillTx/>
          <a:latin typeface="Arial"/>
          <a:ea typeface="Arial"/>
          <a:cs typeface="Arial"/>
          <a:sym typeface="Arial"/>
        </a:defRPr>
      </a:lvl2pPr>
      <a:lvl3pPr marL="1094536" marR="0" indent="-374446" algn="l" defTabSz="914400" rtl="0" eaLnBrk="1" latinLnBrk="0" hangingPunct="1">
        <a:lnSpc>
          <a:spcPct val="100000"/>
        </a:lnSpc>
        <a:spcBef>
          <a:spcPts val="530"/>
        </a:spcBef>
        <a:spcAft>
          <a:spcPts val="0"/>
        </a:spcAft>
        <a:buClr>
          <a:schemeClr val="accent1"/>
        </a:buClr>
        <a:buSzPct val="120000"/>
        <a:buFont typeface="Arial"/>
        <a:buChar char="–"/>
        <a:tabLst/>
        <a:defRPr sz="2400" b="0" i="0" u="none" strike="noStrike" kern="1200" cap="none" spc="0" baseline="0">
          <a:solidFill>
            <a:schemeClr val="tx1">
              <a:lumMod val="90000"/>
              <a:lumOff val="10000"/>
            </a:schemeClr>
          </a:solidFill>
          <a:uFillTx/>
          <a:latin typeface="Arial"/>
          <a:ea typeface="Arial"/>
          <a:cs typeface="Arial"/>
          <a:sym typeface="Arial"/>
        </a:defRPr>
      </a:lvl3pPr>
      <a:lvl4pPr marL="1436688" marR="0" indent="-361950" algn="l" defTabSz="914400" rtl="0" eaLnBrk="1" latinLnBrk="0" hangingPunct="1">
        <a:lnSpc>
          <a:spcPct val="100000"/>
        </a:lnSpc>
        <a:spcBef>
          <a:spcPts val="530"/>
        </a:spcBef>
        <a:spcAft>
          <a:spcPts val="0"/>
        </a:spcAft>
        <a:buClr>
          <a:schemeClr val="accent1"/>
        </a:buClr>
        <a:buSzPct val="100000"/>
        <a:buFont typeface="Arial"/>
        <a:buChar char="–"/>
        <a:tabLst/>
        <a:defRPr sz="2400" b="0" i="0" u="none" strike="noStrike" kern="1200" cap="none" spc="0" baseline="0">
          <a:solidFill>
            <a:schemeClr val="tx1">
              <a:lumMod val="90000"/>
              <a:lumOff val="10000"/>
            </a:schemeClr>
          </a:solidFill>
          <a:uFillTx/>
          <a:latin typeface="Arial"/>
          <a:ea typeface="Arial"/>
          <a:cs typeface="Arial"/>
          <a:sym typeface="Arial"/>
        </a:defRPr>
      </a:lvl4pPr>
      <a:lvl5pPr marL="1792288" marR="0" indent="-355600" algn="l" defTabSz="914400" rtl="0" eaLnBrk="1" latinLnBrk="0" hangingPunct="1">
        <a:lnSpc>
          <a:spcPct val="100000"/>
        </a:lnSpc>
        <a:spcBef>
          <a:spcPts val="530"/>
        </a:spcBef>
        <a:spcAft>
          <a:spcPts val="0"/>
        </a:spcAft>
        <a:buClr>
          <a:schemeClr val="accent1"/>
        </a:buClr>
        <a:buSzPct val="100000"/>
        <a:buFont typeface="Arial"/>
        <a:buChar char="»"/>
        <a:tabLst/>
        <a:defRPr sz="2400" b="0" i="0" u="none" strike="noStrike" kern="1200" cap="none" spc="0" baseline="0">
          <a:solidFill>
            <a:schemeClr val="tx1">
              <a:lumMod val="90000"/>
              <a:lumOff val="10000"/>
            </a:schemeClr>
          </a:solidFill>
          <a:uFillTx/>
          <a:latin typeface="Arial"/>
          <a:ea typeface="Arial"/>
          <a:cs typeface="Arial"/>
          <a:sym typeface="Arial"/>
        </a:defRPr>
      </a:lvl5pPr>
      <a:lvl6pPr marL="3353218" marR="0" indent="-304837" algn="l" defTabSz="914400" rtl="0" eaLnBrk="1" latinLnBrk="0" hangingPunct="1">
        <a:lnSpc>
          <a:spcPct val="100000"/>
        </a:lnSpc>
        <a:spcBef>
          <a:spcPts val="1000"/>
        </a:spcBef>
        <a:spcAft>
          <a:spcPts val="0"/>
        </a:spcAft>
        <a:buClr>
          <a:schemeClr val="accent1"/>
        </a:buClr>
        <a:buSzPct val="100000"/>
        <a:buFont typeface="Arial"/>
        <a:buChar char="»"/>
        <a:tabLst/>
        <a:defRPr sz="2600" b="0" i="0" u="none" strike="noStrike" cap="none" spc="0" baseline="0">
          <a:solidFill>
            <a:srgbClr val="353535"/>
          </a:solidFill>
          <a:uFillTx/>
          <a:latin typeface="Arial"/>
          <a:ea typeface="Arial"/>
          <a:cs typeface="Arial"/>
          <a:sym typeface="Arial"/>
        </a:defRPr>
      </a:lvl6pPr>
      <a:lvl7pPr marL="3962894" marR="0" indent="-304837" algn="l" defTabSz="914400" rtl="0" eaLnBrk="1" latinLnBrk="0" hangingPunct="1">
        <a:lnSpc>
          <a:spcPct val="100000"/>
        </a:lnSpc>
        <a:spcBef>
          <a:spcPts val="1000"/>
        </a:spcBef>
        <a:spcAft>
          <a:spcPts val="0"/>
        </a:spcAft>
        <a:buClr>
          <a:schemeClr val="accent1"/>
        </a:buClr>
        <a:buSzPct val="100000"/>
        <a:buFont typeface="Arial"/>
        <a:buChar char="»"/>
        <a:tabLst/>
        <a:defRPr sz="2600" b="0" i="0" u="none" strike="noStrike" cap="none" spc="0" baseline="0">
          <a:solidFill>
            <a:srgbClr val="353535"/>
          </a:solidFill>
          <a:uFillTx/>
          <a:latin typeface="Arial"/>
          <a:ea typeface="Arial"/>
          <a:cs typeface="Arial"/>
          <a:sym typeface="Arial"/>
        </a:defRPr>
      </a:lvl7pPr>
      <a:lvl8pPr marL="4572572" marR="0" indent="-304837" algn="l" defTabSz="914400" rtl="0" eaLnBrk="1" latinLnBrk="0" hangingPunct="1">
        <a:lnSpc>
          <a:spcPct val="100000"/>
        </a:lnSpc>
        <a:spcBef>
          <a:spcPts val="1000"/>
        </a:spcBef>
        <a:spcAft>
          <a:spcPts val="0"/>
        </a:spcAft>
        <a:buClr>
          <a:schemeClr val="accent1"/>
        </a:buClr>
        <a:buSzPct val="100000"/>
        <a:buFont typeface="Arial"/>
        <a:buChar char="»"/>
        <a:tabLst/>
        <a:defRPr sz="2600" b="0" i="0" u="none" strike="noStrike" cap="none" spc="0" baseline="0">
          <a:solidFill>
            <a:srgbClr val="353535"/>
          </a:solidFill>
          <a:uFillTx/>
          <a:latin typeface="Arial"/>
          <a:ea typeface="Arial"/>
          <a:cs typeface="Arial"/>
          <a:sym typeface="Arial"/>
        </a:defRPr>
      </a:lvl8pPr>
      <a:lvl9pPr marL="5182248" marR="0" indent="-304837" algn="l" defTabSz="914400" rtl="0" eaLnBrk="1" latinLnBrk="0" hangingPunct="1">
        <a:lnSpc>
          <a:spcPct val="100000"/>
        </a:lnSpc>
        <a:spcBef>
          <a:spcPts val="1000"/>
        </a:spcBef>
        <a:spcAft>
          <a:spcPts val="0"/>
        </a:spcAft>
        <a:buClr>
          <a:schemeClr val="accent1"/>
        </a:buClr>
        <a:buSzPct val="100000"/>
        <a:buFont typeface="Arial"/>
        <a:buChar char="»"/>
        <a:tabLst/>
        <a:defRPr sz="2600" b="0" i="0" u="none" strike="noStrike" cap="none" spc="0" baseline="0">
          <a:solidFill>
            <a:srgbClr val="353535"/>
          </a:solidFill>
          <a:uFillTx/>
          <a:latin typeface="Arial"/>
          <a:ea typeface="Arial"/>
          <a:cs typeface="Arial"/>
          <a:sym typeface="Arial"/>
        </a:defRPr>
      </a:lvl9pPr>
    </p:bodyStyle>
    <p:otherStyle>
      <a:lvl1pPr marL="0" marR="0" indent="0" algn="l"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1pPr>
      <a:lvl2pPr marL="0" marR="0" indent="609676" algn="l"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2pPr>
      <a:lvl3pPr marL="0" marR="0" indent="1219352" algn="l"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3pPr>
      <a:lvl4pPr marL="0" marR="0" indent="1829029" algn="l"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4pPr>
      <a:lvl5pPr marL="0" marR="0" indent="2438705" algn="l"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5pPr>
      <a:lvl6pPr marL="0" marR="0" indent="3048380" algn="l"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6pPr>
      <a:lvl7pPr marL="0" marR="0" indent="3658056" algn="l"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7pPr>
      <a:lvl8pPr marL="0" marR="0" indent="4267732" algn="l"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8pPr>
      <a:lvl9pPr marL="0" marR="0" indent="4877410" algn="l"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9pPr>
    </p:otherStyle>
  </p:txStyles>
  <p:extLst>
    <p:ext uri="{27BBF7A9-308A-43DC-89C8-2F10F3537804}">
      <p15:sldGuideLst xmlns:p15="http://schemas.microsoft.com/office/powerpoint/2012/main">
        <p15:guide id="1" orient="horz" pos="4373">
          <p15:clr>
            <a:srgbClr val="F26B43"/>
          </p15:clr>
        </p15:guide>
        <p15:guide id="2" pos="434">
          <p15:clr>
            <a:srgbClr val="F26B43"/>
          </p15:clr>
        </p15:guide>
        <p15:guide id="3" pos="8099">
          <p15:clr>
            <a:srgbClr val="F26B43"/>
          </p15:clr>
        </p15:guide>
        <p15:guide id="4" orient="horz" pos="42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ubrik"/>
          <p:cNvSpPr txBox="1">
            <a:spLocks noGrp="1"/>
          </p:cNvSpPr>
          <p:nvPr>
            <p:ph type="title" hasCustomPrompt="1"/>
          </p:nvPr>
        </p:nvSpPr>
        <p:spPr>
          <a:xfrm>
            <a:off x="688975" y="209406"/>
            <a:ext cx="9684493" cy="12702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nchorCtr="0">
            <a:noAutofit/>
          </a:bodyPr>
          <a:lstStyle/>
          <a:p>
            <a:r>
              <a:rPr dirty="0"/>
              <a:t>Rubrik</a:t>
            </a:r>
          </a:p>
        </p:txBody>
      </p:sp>
      <p:pic>
        <p:nvPicPr>
          <p:cNvPr id="12" name="Bild 11">
            <a:extLst>
              <a:ext uri="{FF2B5EF4-FFF2-40B4-BE49-F238E27FC236}">
                <a16:creationId xmlns:a16="http://schemas.microsoft.com/office/drawing/2014/main" id="{A004E1C9-8F26-43C0-ADEB-7C76B0318C4E}"/>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25963" y="6942138"/>
            <a:ext cx="2131200" cy="286653"/>
          </a:xfrm>
          <a:prstGeom prst="rect">
            <a:avLst/>
          </a:prstGeom>
        </p:spPr>
      </p:pic>
      <p:sp>
        <p:nvSpPr>
          <p:cNvPr id="2" name="Platshållare för text 1">
            <a:extLst>
              <a:ext uri="{FF2B5EF4-FFF2-40B4-BE49-F238E27FC236}">
                <a16:creationId xmlns:a16="http://schemas.microsoft.com/office/drawing/2014/main" id="{2F83040F-57CF-4E9C-8F63-7C4F488B21A4}"/>
              </a:ext>
            </a:extLst>
          </p:cNvPr>
          <p:cNvSpPr>
            <a:spLocks noGrp="1"/>
          </p:cNvSpPr>
          <p:nvPr>
            <p:ph type="body" idx="1"/>
          </p:nvPr>
        </p:nvSpPr>
        <p:spPr>
          <a:xfrm>
            <a:off x="688975" y="1757772"/>
            <a:ext cx="7200218" cy="5184366"/>
          </a:xfrm>
          <a:prstGeom prst="rect">
            <a:avLst/>
          </a:prstGeom>
        </p:spPr>
        <p:txBody>
          <a:bodyPr vert="horz" lIns="0" tIns="45720" rIns="91440" bIns="45720" rtlCol="0">
            <a:normAutofit/>
          </a:bodyPr>
          <a:lstStyle/>
          <a:p>
            <a:pPr marL="288036" marR="0" lvl="0" indent="-288036" algn="l" defTabSz="914400" rtl="0" eaLnBrk="1" fontAlgn="auto" latinLnBrk="0" hangingPunct="1">
              <a:lnSpc>
                <a:spcPct val="100000"/>
              </a:lnSpc>
              <a:spcBef>
                <a:spcPts val="1060"/>
              </a:spcBef>
              <a:spcAft>
                <a:spcPts val="0"/>
              </a:spcAft>
              <a:buClr>
                <a:srgbClr val="5F9E6C"/>
              </a:buClr>
              <a:buSzPct val="120000"/>
              <a:buFont typeface="Arial"/>
              <a:buChar char="•"/>
              <a:tabLst/>
              <a:defRPr/>
            </a:pPr>
            <a:r>
              <a:rPr kumimoji="0" lang="sv-SE" sz="2400" b="0" i="0" u="none" strike="noStrike" kern="1200" cap="none" spc="0" normalizeH="0" baseline="0" noProof="0" dirty="0">
                <a:ln>
                  <a:noFill/>
                </a:ln>
                <a:solidFill>
                  <a:srgbClr val="1E1E1E">
                    <a:lumMod val="90000"/>
                    <a:lumOff val="10000"/>
                  </a:srgbClr>
                </a:solidFill>
                <a:effectLst/>
                <a:uLnTx/>
                <a:uFillTx/>
                <a:latin typeface="Arial"/>
                <a:cs typeface="Arial"/>
                <a:sym typeface="Arial"/>
              </a:rPr>
              <a:t>Redigera format för bakgrundstext</a:t>
            </a:r>
          </a:p>
          <a:p>
            <a:pPr marL="772896" marR="0" lvl="1" indent="-436854" algn="l" defTabSz="914400" rtl="0" eaLnBrk="1" fontAlgn="auto" latinLnBrk="0" hangingPunct="1">
              <a:lnSpc>
                <a:spcPct val="100000"/>
              </a:lnSpc>
              <a:spcBef>
                <a:spcPts val="530"/>
              </a:spcBef>
              <a:spcAft>
                <a:spcPts val="0"/>
              </a:spcAft>
              <a:buClr>
                <a:srgbClr val="5F9E6C"/>
              </a:buClr>
              <a:buSzPct val="120000"/>
              <a:buFont typeface="Arial"/>
              <a:buChar char="–"/>
              <a:tabLst/>
              <a:defRPr/>
            </a:pPr>
            <a:r>
              <a:rPr kumimoji="0" lang="sv-SE" sz="2400" b="0" i="0" u="none" strike="noStrike" kern="1200" cap="none" spc="0" normalizeH="0" baseline="0" noProof="0" dirty="0">
                <a:ln>
                  <a:noFill/>
                </a:ln>
                <a:solidFill>
                  <a:srgbClr val="1E1E1E">
                    <a:lumMod val="90000"/>
                    <a:lumOff val="10000"/>
                  </a:srgbClr>
                </a:solidFill>
                <a:effectLst/>
                <a:uLnTx/>
                <a:uFillTx/>
                <a:latin typeface="Arial"/>
                <a:cs typeface="Arial"/>
                <a:sym typeface="Arial"/>
              </a:rPr>
              <a:t>Nivå två</a:t>
            </a:r>
          </a:p>
          <a:p>
            <a:pPr marL="1094536" marR="0" lvl="2" indent="-374446" algn="l" defTabSz="914400" rtl="0" eaLnBrk="1" fontAlgn="auto" latinLnBrk="0" hangingPunct="1">
              <a:lnSpc>
                <a:spcPct val="100000"/>
              </a:lnSpc>
              <a:spcBef>
                <a:spcPts val="530"/>
              </a:spcBef>
              <a:spcAft>
                <a:spcPts val="0"/>
              </a:spcAft>
              <a:buClr>
                <a:srgbClr val="5F9E6C"/>
              </a:buClr>
              <a:buSzPct val="120000"/>
              <a:buFont typeface="Arial"/>
              <a:buChar char="–"/>
              <a:tabLst/>
              <a:defRPr/>
            </a:pPr>
            <a:r>
              <a:rPr kumimoji="0" lang="sv-SE" sz="2400" b="0" i="0" u="none" strike="noStrike" kern="1200" cap="none" spc="0" normalizeH="0" baseline="0" noProof="0" dirty="0">
                <a:ln>
                  <a:noFill/>
                </a:ln>
                <a:solidFill>
                  <a:srgbClr val="1E1E1E">
                    <a:lumMod val="90000"/>
                    <a:lumOff val="10000"/>
                  </a:srgbClr>
                </a:solidFill>
                <a:effectLst/>
                <a:uLnTx/>
                <a:uFillTx/>
                <a:latin typeface="Arial"/>
                <a:cs typeface="Arial"/>
                <a:sym typeface="Arial"/>
              </a:rPr>
              <a:t>Nivå tre</a:t>
            </a:r>
          </a:p>
          <a:p>
            <a:pPr marL="1436688" marR="0" lvl="3" indent="-361950" algn="l" defTabSz="914400" rtl="0" eaLnBrk="1" fontAlgn="auto" latinLnBrk="0" hangingPunct="1">
              <a:lnSpc>
                <a:spcPct val="100000"/>
              </a:lnSpc>
              <a:spcBef>
                <a:spcPts val="530"/>
              </a:spcBef>
              <a:spcAft>
                <a:spcPts val="0"/>
              </a:spcAft>
              <a:buClr>
                <a:srgbClr val="5F9E6C"/>
              </a:buClr>
              <a:buSzPct val="100000"/>
              <a:buFont typeface="Arial"/>
              <a:buChar char="–"/>
              <a:tabLst/>
              <a:defRPr/>
            </a:pPr>
            <a:r>
              <a:rPr kumimoji="0" lang="sv-SE" sz="2400" b="0" i="0" u="none" strike="noStrike" kern="1200" cap="none" spc="0" normalizeH="0" baseline="0" noProof="0" dirty="0">
                <a:ln>
                  <a:noFill/>
                </a:ln>
                <a:solidFill>
                  <a:srgbClr val="1E1E1E">
                    <a:lumMod val="90000"/>
                    <a:lumOff val="10000"/>
                  </a:srgbClr>
                </a:solidFill>
                <a:effectLst/>
                <a:uLnTx/>
                <a:uFillTx/>
                <a:latin typeface="Arial"/>
                <a:cs typeface="Arial"/>
                <a:sym typeface="Arial"/>
              </a:rPr>
              <a:t>Nivå fyra</a:t>
            </a:r>
          </a:p>
          <a:p>
            <a:pPr marL="1792288" marR="0" lvl="4" indent="-355600" algn="l" defTabSz="914400" rtl="0" eaLnBrk="1" fontAlgn="auto" latinLnBrk="0" hangingPunct="1">
              <a:lnSpc>
                <a:spcPct val="100000"/>
              </a:lnSpc>
              <a:spcBef>
                <a:spcPts val="530"/>
              </a:spcBef>
              <a:spcAft>
                <a:spcPts val="0"/>
              </a:spcAft>
              <a:buClr>
                <a:srgbClr val="5F9E6C"/>
              </a:buClr>
              <a:buSzPct val="100000"/>
              <a:buFont typeface="Arial"/>
              <a:buChar char="»"/>
              <a:tabLst/>
              <a:defRPr/>
            </a:pPr>
            <a:r>
              <a:rPr kumimoji="0" lang="sv-SE" sz="2400" b="0" i="0" u="none" strike="noStrike" kern="1200" cap="none" spc="0" normalizeH="0" baseline="0" noProof="0" dirty="0">
                <a:ln>
                  <a:noFill/>
                </a:ln>
                <a:solidFill>
                  <a:srgbClr val="1E1E1E">
                    <a:lumMod val="90000"/>
                    <a:lumOff val="10000"/>
                  </a:srgbClr>
                </a:solidFill>
                <a:effectLst/>
                <a:uLnTx/>
                <a:uFillTx/>
                <a:latin typeface="Arial"/>
                <a:cs typeface="Arial"/>
                <a:sym typeface="Arial"/>
              </a:rPr>
              <a:t>Nivå fem</a:t>
            </a:r>
          </a:p>
          <a:p>
            <a:pPr lvl="0"/>
            <a:endParaRPr lang="sv-SE" dirty="0"/>
          </a:p>
        </p:txBody>
      </p:sp>
    </p:spTree>
    <p:extLst>
      <p:ext uri="{BB962C8B-B14F-4D97-AF65-F5344CB8AC3E}">
        <p14:creationId xmlns:p14="http://schemas.microsoft.com/office/powerpoint/2010/main" val="398217565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Lst>
  <p:hf sldNum="0" hdr="0" dt="0"/>
  <p:txStyles>
    <p:titleStyle>
      <a:lvl1pPr marL="0" marR="0" indent="0" algn="l" defTabSz="914400" rtl="0" eaLnBrk="1" latinLnBrk="0" hangingPunct="1">
        <a:lnSpc>
          <a:spcPct val="90000"/>
        </a:lnSpc>
        <a:spcBef>
          <a:spcPts val="0"/>
        </a:spcBef>
        <a:spcAft>
          <a:spcPts val="0"/>
        </a:spcAft>
        <a:buClrTx/>
        <a:buSzTx/>
        <a:buFontTx/>
        <a:buNone/>
        <a:tabLst/>
        <a:defRPr sz="4300" b="1" i="0" u="none" strike="noStrike" kern="100" cap="none" spc="-50" baseline="0">
          <a:solidFill>
            <a:srgbClr val="11693E"/>
          </a:solidFill>
          <a:uFillTx/>
          <a:latin typeface="Arial"/>
          <a:ea typeface="Arial"/>
          <a:cs typeface="Arial"/>
          <a:sym typeface="Arial"/>
        </a:defRPr>
      </a:lvl1pPr>
      <a:lvl2pPr marL="0" marR="0" indent="0" algn="l" defTabSz="914400" rtl="0" eaLnBrk="1" latinLnBrk="0" hangingPunct="1">
        <a:lnSpc>
          <a:spcPct val="90000"/>
        </a:lnSpc>
        <a:spcBef>
          <a:spcPts val="0"/>
        </a:spcBef>
        <a:spcAft>
          <a:spcPts val="0"/>
        </a:spcAft>
        <a:buClrTx/>
        <a:buSzTx/>
        <a:buFontTx/>
        <a:buNone/>
        <a:tabLst/>
        <a:defRPr sz="4200" b="1" i="0" u="none" strike="noStrike" cap="none" spc="-107" baseline="0">
          <a:solidFill>
            <a:srgbClr val="11693E"/>
          </a:solidFill>
          <a:uFillTx/>
          <a:latin typeface="Arial"/>
          <a:ea typeface="Arial"/>
          <a:cs typeface="Arial"/>
          <a:sym typeface="Arial"/>
        </a:defRPr>
      </a:lvl2pPr>
      <a:lvl3pPr marL="0" marR="0" indent="0" algn="l" defTabSz="914400" rtl="0" eaLnBrk="1" latinLnBrk="0" hangingPunct="1">
        <a:lnSpc>
          <a:spcPct val="90000"/>
        </a:lnSpc>
        <a:spcBef>
          <a:spcPts val="0"/>
        </a:spcBef>
        <a:spcAft>
          <a:spcPts val="0"/>
        </a:spcAft>
        <a:buClrTx/>
        <a:buSzTx/>
        <a:buFontTx/>
        <a:buNone/>
        <a:tabLst/>
        <a:defRPr sz="4200" b="1" i="0" u="none" strike="noStrike" cap="none" spc="-107" baseline="0">
          <a:solidFill>
            <a:srgbClr val="11693E"/>
          </a:solidFill>
          <a:uFillTx/>
          <a:latin typeface="Arial"/>
          <a:ea typeface="Arial"/>
          <a:cs typeface="Arial"/>
          <a:sym typeface="Arial"/>
        </a:defRPr>
      </a:lvl3pPr>
      <a:lvl4pPr marL="0" marR="0" indent="0" algn="l" defTabSz="914400" rtl="0" eaLnBrk="1" latinLnBrk="0" hangingPunct="1">
        <a:lnSpc>
          <a:spcPct val="90000"/>
        </a:lnSpc>
        <a:spcBef>
          <a:spcPts val="0"/>
        </a:spcBef>
        <a:spcAft>
          <a:spcPts val="0"/>
        </a:spcAft>
        <a:buClrTx/>
        <a:buSzTx/>
        <a:buFontTx/>
        <a:buNone/>
        <a:tabLst/>
        <a:defRPr sz="4200" b="1" i="0" u="none" strike="noStrike" cap="none" spc="-107" baseline="0">
          <a:solidFill>
            <a:srgbClr val="11693E"/>
          </a:solidFill>
          <a:uFillTx/>
          <a:latin typeface="Arial"/>
          <a:ea typeface="Arial"/>
          <a:cs typeface="Arial"/>
          <a:sym typeface="Arial"/>
        </a:defRPr>
      </a:lvl4pPr>
      <a:lvl5pPr marL="0" marR="0" indent="0" algn="l" defTabSz="914400" rtl="0" eaLnBrk="1" latinLnBrk="0" hangingPunct="1">
        <a:lnSpc>
          <a:spcPct val="90000"/>
        </a:lnSpc>
        <a:spcBef>
          <a:spcPts val="0"/>
        </a:spcBef>
        <a:spcAft>
          <a:spcPts val="0"/>
        </a:spcAft>
        <a:buClrTx/>
        <a:buSzTx/>
        <a:buFontTx/>
        <a:buNone/>
        <a:tabLst/>
        <a:defRPr sz="4200" b="1" i="0" u="none" strike="noStrike" cap="none" spc="-107" baseline="0">
          <a:solidFill>
            <a:srgbClr val="11693E"/>
          </a:solidFill>
          <a:uFillTx/>
          <a:latin typeface="Arial"/>
          <a:ea typeface="Arial"/>
          <a:cs typeface="Arial"/>
          <a:sym typeface="Arial"/>
        </a:defRPr>
      </a:lvl5pPr>
      <a:lvl6pPr marL="0" marR="0" indent="609676" algn="l" defTabSz="914400" rtl="0" eaLnBrk="1" latinLnBrk="0" hangingPunct="1">
        <a:lnSpc>
          <a:spcPct val="90000"/>
        </a:lnSpc>
        <a:spcBef>
          <a:spcPts val="0"/>
        </a:spcBef>
        <a:spcAft>
          <a:spcPts val="0"/>
        </a:spcAft>
        <a:buClrTx/>
        <a:buSzTx/>
        <a:buFontTx/>
        <a:buNone/>
        <a:tabLst/>
        <a:defRPr sz="4200" b="1" i="0" u="none" strike="noStrike" cap="none" spc="-107" baseline="0">
          <a:solidFill>
            <a:srgbClr val="11693E"/>
          </a:solidFill>
          <a:uFillTx/>
          <a:latin typeface="Arial"/>
          <a:ea typeface="Arial"/>
          <a:cs typeface="Arial"/>
          <a:sym typeface="Arial"/>
        </a:defRPr>
      </a:lvl6pPr>
      <a:lvl7pPr marL="0" marR="0" indent="1219352" algn="l" defTabSz="914400" rtl="0" eaLnBrk="1" latinLnBrk="0" hangingPunct="1">
        <a:lnSpc>
          <a:spcPct val="90000"/>
        </a:lnSpc>
        <a:spcBef>
          <a:spcPts val="0"/>
        </a:spcBef>
        <a:spcAft>
          <a:spcPts val="0"/>
        </a:spcAft>
        <a:buClrTx/>
        <a:buSzTx/>
        <a:buFontTx/>
        <a:buNone/>
        <a:tabLst/>
        <a:defRPr sz="4200" b="1" i="0" u="none" strike="noStrike" cap="none" spc="-107" baseline="0">
          <a:solidFill>
            <a:srgbClr val="11693E"/>
          </a:solidFill>
          <a:uFillTx/>
          <a:latin typeface="Arial"/>
          <a:ea typeface="Arial"/>
          <a:cs typeface="Arial"/>
          <a:sym typeface="Arial"/>
        </a:defRPr>
      </a:lvl7pPr>
      <a:lvl8pPr marL="0" marR="0" indent="1829029" algn="l" defTabSz="914400" rtl="0" eaLnBrk="1" latinLnBrk="0" hangingPunct="1">
        <a:lnSpc>
          <a:spcPct val="90000"/>
        </a:lnSpc>
        <a:spcBef>
          <a:spcPts val="0"/>
        </a:spcBef>
        <a:spcAft>
          <a:spcPts val="0"/>
        </a:spcAft>
        <a:buClrTx/>
        <a:buSzTx/>
        <a:buFontTx/>
        <a:buNone/>
        <a:tabLst/>
        <a:defRPr sz="4200" b="1" i="0" u="none" strike="noStrike" cap="none" spc="-107" baseline="0">
          <a:solidFill>
            <a:srgbClr val="11693E"/>
          </a:solidFill>
          <a:uFillTx/>
          <a:latin typeface="Arial"/>
          <a:ea typeface="Arial"/>
          <a:cs typeface="Arial"/>
          <a:sym typeface="Arial"/>
        </a:defRPr>
      </a:lvl8pPr>
      <a:lvl9pPr marL="0" marR="0" indent="2438705" algn="l" defTabSz="914400" rtl="0" eaLnBrk="1" latinLnBrk="0" hangingPunct="1">
        <a:lnSpc>
          <a:spcPct val="90000"/>
        </a:lnSpc>
        <a:spcBef>
          <a:spcPts val="0"/>
        </a:spcBef>
        <a:spcAft>
          <a:spcPts val="0"/>
        </a:spcAft>
        <a:buClrTx/>
        <a:buSzTx/>
        <a:buFontTx/>
        <a:buNone/>
        <a:tabLst/>
        <a:defRPr sz="4200" b="1" i="0" u="none" strike="noStrike" cap="none" spc="-107" baseline="0">
          <a:solidFill>
            <a:srgbClr val="11693E"/>
          </a:solidFill>
          <a:uFillTx/>
          <a:latin typeface="Arial"/>
          <a:ea typeface="Arial"/>
          <a:cs typeface="Arial"/>
          <a:sym typeface="Arial"/>
        </a:defRPr>
      </a:lvl9pPr>
    </p:titleStyle>
    <p:bodyStyle>
      <a:lvl1pPr marL="288036" marR="0" indent="-288036" algn="l" defTabSz="914400" rtl="0" eaLnBrk="1" latinLnBrk="0" hangingPunct="1">
        <a:lnSpc>
          <a:spcPct val="100000"/>
        </a:lnSpc>
        <a:spcBef>
          <a:spcPts val="1060"/>
        </a:spcBef>
        <a:spcAft>
          <a:spcPts val="0"/>
        </a:spcAft>
        <a:buClr>
          <a:schemeClr val="accent1"/>
        </a:buClr>
        <a:buSzPct val="120000"/>
        <a:buFont typeface="Arial"/>
        <a:buChar char="•"/>
        <a:tabLst/>
        <a:defRPr sz="2400" b="0" i="0" u="none" strike="noStrike" kern="1200" cap="none" spc="0" baseline="0">
          <a:solidFill>
            <a:schemeClr val="tx1">
              <a:lumMod val="90000"/>
              <a:lumOff val="10000"/>
            </a:schemeClr>
          </a:solidFill>
          <a:uFillTx/>
          <a:latin typeface="Arial"/>
          <a:ea typeface="Arial"/>
          <a:cs typeface="Arial"/>
          <a:sym typeface="Arial"/>
        </a:defRPr>
      </a:lvl1pPr>
      <a:lvl2pPr marL="772896" marR="0" indent="-436854" algn="l" defTabSz="914400" rtl="0" eaLnBrk="1" latinLnBrk="0" hangingPunct="1">
        <a:lnSpc>
          <a:spcPct val="100000"/>
        </a:lnSpc>
        <a:spcBef>
          <a:spcPts val="1060"/>
        </a:spcBef>
        <a:spcAft>
          <a:spcPts val="0"/>
        </a:spcAft>
        <a:buClr>
          <a:schemeClr val="accent1"/>
        </a:buClr>
        <a:buSzPct val="120000"/>
        <a:buFont typeface="Arial"/>
        <a:buChar char="–"/>
        <a:tabLst/>
        <a:defRPr sz="2400" b="0" i="0" u="none" strike="noStrike" kern="1200" cap="none" spc="0" baseline="0">
          <a:solidFill>
            <a:schemeClr val="tx1">
              <a:lumMod val="90000"/>
              <a:lumOff val="10000"/>
            </a:schemeClr>
          </a:solidFill>
          <a:uFillTx/>
          <a:latin typeface="Arial"/>
          <a:ea typeface="Arial"/>
          <a:cs typeface="Arial"/>
          <a:sym typeface="Arial"/>
        </a:defRPr>
      </a:lvl2pPr>
      <a:lvl3pPr marL="1094536" marR="0" indent="-374446" algn="l" defTabSz="914400" rtl="0" eaLnBrk="1" latinLnBrk="0" hangingPunct="1">
        <a:lnSpc>
          <a:spcPct val="100000"/>
        </a:lnSpc>
        <a:spcBef>
          <a:spcPts val="1060"/>
        </a:spcBef>
        <a:spcAft>
          <a:spcPts val="0"/>
        </a:spcAft>
        <a:buClr>
          <a:schemeClr val="accent1"/>
        </a:buClr>
        <a:buSzPct val="120000"/>
        <a:buFont typeface="Arial"/>
        <a:buChar char="–"/>
        <a:tabLst/>
        <a:defRPr sz="2400" b="0" i="0" u="none" strike="noStrike" kern="1200" cap="none" spc="0" baseline="0">
          <a:solidFill>
            <a:schemeClr val="tx1">
              <a:lumMod val="90000"/>
              <a:lumOff val="10000"/>
            </a:schemeClr>
          </a:solidFill>
          <a:uFillTx/>
          <a:latin typeface="Arial"/>
          <a:ea typeface="Arial"/>
          <a:cs typeface="Arial"/>
          <a:sym typeface="Arial"/>
        </a:defRPr>
      </a:lvl3pPr>
      <a:lvl4pPr marL="1436688" marR="0" indent="-361950" algn="l" defTabSz="914400" rtl="0" eaLnBrk="1" latinLnBrk="0" hangingPunct="1">
        <a:lnSpc>
          <a:spcPct val="100000"/>
        </a:lnSpc>
        <a:spcBef>
          <a:spcPts val="1060"/>
        </a:spcBef>
        <a:spcAft>
          <a:spcPts val="0"/>
        </a:spcAft>
        <a:buClr>
          <a:schemeClr val="accent1"/>
        </a:buClr>
        <a:buSzPct val="100000"/>
        <a:buFont typeface="Arial"/>
        <a:buChar char="–"/>
        <a:tabLst/>
        <a:defRPr sz="2400" b="0" i="0" u="none" strike="noStrike" kern="1200" cap="none" spc="0" baseline="0">
          <a:solidFill>
            <a:schemeClr val="tx1">
              <a:lumMod val="90000"/>
              <a:lumOff val="10000"/>
            </a:schemeClr>
          </a:solidFill>
          <a:uFillTx/>
          <a:latin typeface="Arial"/>
          <a:ea typeface="Arial"/>
          <a:cs typeface="Arial"/>
          <a:sym typeface="Arial"/>
        </a:defRPr>
      </a:lvl4pPr>
      <a:lvl5pPr marL="1792288" marR="0" indent="-355600" algn="l" defTabSz="914400" rtl="0" eaLnBrk="1" latinLnBrk="0" hangingPunct="1">
        <a:lnSpc>
          <a:spcPct val="100000"/>
        </a:lnSpc>
        <a:spcBef>
          <a:spcPts val="1060"/>
        </a:spcBef>
        <a:spcAft>
          <a:spcPts val="0"/>
        </a:spcAft>
        <a:buClr>
          <a:schemeClr val="accent1"/>
        </a:buClr>
        <a:buSzPct val="100000"/>
        <a:buFont typeface="Arial"/>
        <a:buChar char="»"/>
        <a:tabLst/>
        <a:defRPr sz="2400" b="0" i="0" u="none" strike="noStrike" kern="1200" cap="none" spc="0" baseline="0">
          <a:solidFill>
            <a:schemeClr val="tx1">
              <a:lumMod val="90000"/>
              <a:lumOff val="10000"/>
            </a:schemeClr>
          </a:solidFill>
          <a:uFillTx/>
          <a:latin typeface="Arial"/>
          <a:ea typeface="Arial"/>
          <a:cs typeface="Arial"/>
          <a:sym typeface="Arial"/>
        </a:defRPr>
      </a:lvl5pPr>
      <a:lvl6pPr marL="3353218" marR="0" indent="-304837" algn="l" defTabSz="914400" rtl="0" eaLnBrk="1" latinLnBrk="0" hangingPunct="1">
        <a:lnSpc>
          <a:spcPct val="100000"/>
        </a:lnSpc>
        <a:spcBef>
          <a:spcPts val="1000"/>
        </a:spcBef>
        <a:spcAft>
          <a:spcPts val="0"/>
        </a:spcAft>
        <a:buClr>
          <a:schemeClr val="accent1"/>
        </a:buClr>
        <a:buSzPct val="100000"/>
        <a:buFont typeface="Arial"/>
        <a:buChar char="»"/>
        <a:tabLst/>
        <a:defRPr sz="2600" b="0" i="0" u="none" strike="noStrike" cap="none" spc="0" baseline="0">
          <a:solidFill>
            <a:srgbClr val="353535"/>
          </a:solidFill>
          <a:uFillTx/>
          <a:latin typeface="Arial"/>
          <a:ea typeface="Arial"/>
          <a:cs typeface="Arial"/>
          <a:sym typeface="Arial"/>
        </a:defRPr>
      </a:lvl6pPr>
      <a:lvl7pPr marL="3962894" marR="0" indent="-304837" algn="l" defTabSz="914400" rtl="0" eaLnBrk="1" latinLnBrk="0" hangingPunct="1">
        <a:lnSpc>
          <a:spcPct val="100000"/>
        </a:lnSpc>
        <a:spcBef>
          <a:spcPts val="1000"/>
        </a:spcBef>
        <a:spcAft>
          <a:spcPts val="0"/>
        </a:spcAft>
        <a:buClr>
          <a:schemeClr val="accent1"/>
        </a:buClr>
        <a:buSzPct val="100000"/>
        <a:buFont typeface="Arial"/>
        <a:buChar char="»"/>
        <a:tabLst/>
        <a:defRPr sz="2600" b="0" i="0" u="none" strike="noStrike" cap="none" spc="0" baseline="0">
          <a:solidFill>
            <a:srgbClr val="353535"/>
          </a:solidFill>
          <a:uFillTx/>
          <a:latin typeface="Arial"/>
          <a:ea typeface="Arial"/>
          <a:cs typeface="Arial"/>
          <a:sym typeface="Arial"/>
        </a:defRPr>
      </a:lvl7pPr>
      <a:lvl8pPr marL="4572572" marR="0" indent="-304837" algn="l" defTabSz="914400" rtl="0" eaLnBrk="1" latinLnBrk="0" hangingPunct="1">
        <a:lnSpc>
          <a:spcPct val="100000"/>
        </a:lnSpc>
        <a:spcBef>
          <a:spcPts val="1000"/>
        </a:spcBef>
        <a:spcAft>
          <a:spcPts val="0"/>
        </a:spcAft>
        <a:buClr>
          <a:schemeClr val="accent1"/>
        </a:buClr>
        <a:buSzPct val="100000"/>
        <a:buFont typeface="Arial"/>
        <a:buChar char="»"/>
        <a:tabLst/>
        <a:defRPr sz="2600" b="0" i="0" u="none" strike="noStrike" cap="none" spc="0" baseline="0">
          <a:solidFill>
            <a:srgbClr val="353535"/>
          </a:solidFill>
          <a:uFillTx/>
          <a:latin typeface="Arial"/>
          <a:ea typeface="Arial"/>
          <a:cs typeface="Arial"/>
          <a:sym typeface="Arial"/>
        </a:defRPr>
      </a:lvl8pPr>
      <a:lvl9pPr marL="5182248" marR="0" indent="-304837" algn="l" defTabSz="914400" rtl="0" eaLnBrk="1" latinLnBrk="0" hangingPunct="1">
        <a:lnSpc>
          <a:spcPct val="100000"/>
        </a:lnSpc>
        <a:spcBef>
          <a:spcPts val="1000"/>
        </a:spcBef>
        <a:spcAft>
          <a:spcPts val="0"/>
        </a:spcAft>
        <a:buClr>
          <a:schemeClr val="accent1"/>
        </a:buClr>
        <a:buSzPct val="100000"/>
        <a:buFont typeface="Arial"/>
        <a:buChar char="»"/>
        <a:tabLst/>
        <a:defRPr sz="2600" b="0" i="0" u="none" strike="noStrike" cap="none" spc="0" baseline="0">
          <a:solidFill>
            <a:srgbClr val="353535"/>
          </a:solidFill>
          <a:uFillTx/>
          <a:latin typeface="Arial"/>
          <a:ea typeface="Arial"/>
          <a:cs typeface="Arial"/>
          <a:sym typeface="Arial"/>
        </a:defRPr>
      </a:lvl9pPr>
    </p:bodyStyle>
    <p:otherStyle>
      <a:lvl1pPr marL="0" marR="0" indent="0" algn="l"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1pPr>
      <a:lvl2pPr marL="0" marR="0" indent="609676" algn="l"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2pPr>
      <a:lvl3pPr marL="0" marR="0" indent="1219352" algn="l"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3pPr>
      <a:lvl4pPr marL="0" marR="0" indent="1829029" algn="l"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4pPr>
      <a:lvl5pPr marL="0" marR="0" indent="2438705" algn="l"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5pPr>
      <a:lvl6pPr marL="0" marR="0" indent="3048380" algn="l"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6pPr>
      <a:lvl7pPr marL="0" marR="0" indent="3658056" algn="l"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7pPr>
      <a:lvl8pPr marL="0" marR="0" indent="4267732" algn="l"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8pPr>
      <a:lvl9pPr marL="0" marR="0" indent="4877410" algn="l"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9pPr>
    </p:otherStyle>
  </p:txStyles>
  <p:extLst>
    <p:ext uri="{27BBF7A9-308A-43DC-89C8-2F10F3537804}">
      <p15:sldGuideLst xmlns:p15="http://schemas.microsoft.com/office/powerpoint/2012/main">
        <p15:guide id="1" orient="horz" pos="4373">
          <p15:clr>
            <a:srgbClr val="F26B43"/>
          </p15:clr>
        </p15:guide>
        <p15:guide id="2" pos="434">
          <p15:clr>
            <a:srgbClr val="F26B43"/>
          </p15:clr>
        </p15:guide>
        <p15:guide id="3" pos="8099">
          <p15:clr>
            <a:srgbClr val="F26B43"/>
          </p15:clr>
        </p15:guide>
        <p15:guide id="4" orient="horz" pos="42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18355"/>
      </p:ext>
    </p:extLst>
  </p:cSld>
  <p:clrMap bg1="lt1" tx1="dk1" bg2="lt2" tx2="dk2" accent1="accent1" accent2="accent2" accent3="accent3" accent4="accent4" accent5="accent5" accent6="accent6" hlink="hlink" folHlink="folHlink"/>
  <p:sldLayoutIdLst>
    <p:sldLayoutId id="2147483720" r:id="rId1"/>
    <p:sldLayoutId id="2147483778" r:id="rId2"/>
  </p:sldLayoutIdLst>
  <p:hf sldNum="0" hdr="0" dt="0"/>
  <p:txStyles>
    <p:titleStyle>
      <a:lvl1pPr marL="0" marR="0" indent="0" algn="l" defTabSz="914400" rtl="0" eaLnBrk="1" latinLnBrk="0" hangingPunct="1">
        <a:lnSpc>
          <a:spcPct val="90000"/>
        </a:lnSpc>
        <a:spcBef>
          <a:spcPts val="0"/>
        </a:spcBef>
        <a:spcAft>
          <a:spcPts val="0"/>
        </a:spcAft>
        <a:buClrTx/>
        <a:buSzTx/>
        <a:buFontTx/>
        <a:buNone/>
        <a:tabLst/>
        <a:defRPr sz="4300" b="1" i="0" u="none" strike="noStrike" kern="100" cap="none" spc="-50" baseline="0">
          <a:solidFill>
            <a:srgbClr val="11693E"/>
          </a:solidFill>
          <a:uFillTx/>
          <a:latin typeface="Arial"/>
          <a:ea typeface="Arial"/>
          <a:cs typeface="Arial"/>
          <a:sym typeface="Arial"/>
        </a:defRPr>
      </a:lvl1pPr>
      <a:lvl2pPr marL="0" marR="0" indent="0" algn="l" defTabSz="914400" rtl="0" eaLnBrk="1" latinLnBrk="0" hangingPunct="1">
        <a:lnSpc>
          <a:spcPct val="90000"/>
        </a:lnSpc>
        <a:spcBef>
          <a:spcPts val="0"/>
        </a:spcBef>
        <a:spcAft>
          <a:spcPts val="0"/>
        </a:spcAft>
        <a:buClrTx/>
        <a:buSzTx/>
        <a:buFontTx/>
        <a:buNone/>
        <a:tabLst/>
        <a:defRPr sz="4200" b="1" i="0" u="none" strike="noStrike" cap="none" spc="-107" baseline="0">
          <a:solidFill>
            <a:srgbClr val="11693E"/>
          </a:solidFill>
          <a:uFillTx/>
          <a:latin typeface="Arial"/>
          <a:ea typeface="Arial"/>
          <a:cs typeface="Arial"/>
          <a:sym typeface="Arial"/>
        </a:defRPr>
      </a:lvl2pPr>
      <a:lvl3pPr marL="0" marR="0" indent="0" algn="l" defTabSz="914400" rtl="0" eaLnBrk="1" latinLnBrk="0" hangingPunct="1">
        <a:lnSpc>
          <a:spcPct val="90000"/>
        </a:lnSpc>
        <a:spcBef>
          <a:spcPts val="0"/>
        </a:spcBef>
        <a:spcAft>
          <a:spcPts val="0"/>
        </a:spcAft>
        <a:buClrTx/>
        <a:buSzTx/>
        <a:buFontTx/>
        <a:buNone/>
        <a:tabLst/>
        <a:defRPr sz="4200" b="1" i="0" u="none" strike="noStrike" cap="none" spc="-107" baseline="0">
          <a:solidFill>
            <a:srgbClr val="11693E"/>
          </a:solidFill>
          <a:uFillTx/>
          <a:latin typeface="Arial"/>
          <a:ea typeface="Arial"/>
          <a:cs typeface="Arial"/>
          <a:sym typeface="Arial"/>
        </a:defRPr>
      </a:lvl3pPr>
      <a:lvl4pPr marL="0" marR="0" indent="0" algn="l" defTabSz="914400" rtl="0" eaLnBrk="1" latinLnBrk="0" hangingPunct="1">
        <a:lnSpc>
          <a:spcPct val="90000"/>
        </a:lnSpc>
        <a:spcBef>
          <a:spcPts val="0"/>
        </a:spcBef>
        <a:spcAft>
          <a:spcPts val="0"/>
        </a:spcAft>
        <a:buClrTx/>
        <a:buSzTx/>
        <a:buFontTx/>
        <a:buNone/>
        <a:tabLst/>
        <a:defRPr sz="4200" b="1" i="0" u="none" strike="noStrike" cap="none" spc="-107" baseline="0">
          <a:solidFill>
            <a:srgbClr val="11693E"/>
          </a:solidFill>
          <a:uFillTx/>
          <a:latin typeface="Arial"/>
          <a:ea typeface="Arial"/>
          <a:cs typeface="Arial"/>
          <a:sym typeface="Arial"/>
        </a:defRPr>
      </a:lvl4pPr>
      <a:lvl5pPr marL="0" marR="0" indent="0" algn="l" defTabSz="914400" rtl="0" eaLnBrk="1" latinLnBrk="0" hangingPunct="1">
        <a:lnSpc>
          <a:spcPct val="90000"/>
        </a:lnSpc>
        <a:spcBef>
          <a:spcPts val="0"/>
        </a:spcBef>
        <a:spcAft>
          <a:spcPts val="0"/>
        </a:spcAft>
        <a:buClrTx/>
        <a:buSzTx/>
        <a:buFontTx/>
        <a:buNone/>
        <a:tabLst/>
        <a:defRPr sz="4200" b="1" i="0" u="none" strike="noStrike" cap="none" spc="-107" baseline="0">
          <a:solidFill>
            <a:srgbClr val="11693E"/>
          </a:solidFill>
          <a:uFillTx/>
          <a:latin typeface="Arial"/>
          <a:ea typeface="Arial"/>
          <a:cs typeface="Arial"/>
          <a:sym typeface="Arial"/>
        </a:defRPr>
      </a:lvl5pPr>
      <a:lvl6pPr marL="0" marR="0" indent="609676" algn="l" defTabSz="914400" rtl="0" eaLnBrk="1" latinLnBrk="0" hangingPunct="1">
        <a:lnSpc>
          <a:spcPct val="90000"/>
        </a:lnSpc>
        <a:spcBef>
          <a:spcPts val="0"/>
        </a:spcBef>
        <a:spcAft>
          <a:spcPts val="0"/>
        </a:spcAft>
        <a:buClrTx/>
        <a:buSzTx/>
        <a:buFontTx/>
        <a:buNone/>
        <a:tabLst/>
        <a:defRPr sz="4200" b="1" i="0" u="none" strike="noStrike" cap="none" spc="-107" baseline="0">
          <a:solidFill>
            <a:srgbClr val="11693E"/>
          </a:solidFill>
          <a:uFillTx/>
          <a:latin typeface="Arial"/>
          <a:ea typeface="Arial"/>
          <a:cs typeface="Arial"/>
          <a:sym typeface="Arial"/>
        </a:defRPr>
      </a:lvl6pPr>
      <a:lvl7pPr marL="0" marR="0" indent="1219352" algn="l" defTabSz="914400" rtl="0" eaLnBrk="1" latinLnBrk="0" hangingPunct="1">
        <a:lnSpc>
          <a:spcPct val="90000"/>
        </a:lnSpc>
        <a:spcBef>
          <a:spcPts val="0"/>
        </a:spcBef>
        <a:spcAft>
          <a:spcPts val="0"/>
        </a:spcAft>
        <a:buClrTx/>
        <a:buSzTx/>
        <a:buFontTx/>
        <a:buNone/>
        <a:tabLst/>
        <a:defRPr sz="4200" b="1" i="0" u="none" strike="noStrike" cap="none" spc="-107" baseline="0">
          <a:solidFill>
            <a:srgbClr val="11693E"/>
          </a:solidFill>
          <a:uFillTx/>
          <a:latin typeface="Arial"/>
          <a:ea typeface="Arial"/>
          <a:cs typeface="Arial"/>
          <a:sym typeface="Arial"/>
        </a:defRPr>
      </a:lvl7pPr>
      <a:lvl8pPr marL="0" marR="0" indent="1829029" algn="l" defTabSz="914400" rtl="0" eaLnBrk="1" latinLnBrk="0" hangingPunct="1">
        <a:lnSpc>
          <a:spcPct val="90000"/>
        </a:lnSpc>
        <a:spcBef>
          <a:spcPts val="0"/>
        </a:spcBef>
        <a:spcAft>
          <a:spcPts val="0"/>
        </a:spcAft>
        <a:buClrTx/>
        <a:buSzTx/>
        <a:buFontTx/>
        <a:buNone/>
        <a:tabLst/>
        <a:defRPr sz="4200" b="1" i="0" u="none" strike="noStrike" cap="none" spc="-107" baseline="0">
          <a:solidFill>
            <a:srgbClr val="11693E"/>
          </a:solidFill>
          <a:uFillTx/>
          <a:latin typeface="Arial"/>
          <a:ea typeface="Arial"/>
          <a:cs typeface="Arial"/>
          <a:sym typeface="Arial"/>
        </a:defRPr>
      </a:lvl8pPr>
      <a:lvl9pPr marL="0" marR="0" indent="2438705" algn="l" defTabSz="914400" rtl="0" eaLnBrk="1" latinLnBrk="0" hangingPunct="1">
        <a:lnSpc>
          <a:spcPct val="90000"/>
        </a:lnSpc>
        <a:spcBef>
          <a:spcPts val="0"/>
        </a:spcBef>
        <a:spcAft>
          <a:spcPts val="0"/>
        </a:spcAft>
        <a:buClrTx/>
        <a:buSzTx/>
        <a:buFontTx/>
        <a:buNone/>
        <a:tabLst/>
        <a:defRPr sz="4200" b="1" i="0" u="none" strike="noStrike" cap="none" spc="-107" baseline="0">
          <a:solidFill>
            <a:srgbClr val="11693E"/>
          </a:solidFill>
          <a:uFillTx/>
          <a:latin typeface="Arial"/>
          <a:ea typeface="Arial"/>
          <a:cs typeface="Arial"/>
          <a:sym typeface="Arial"/>
        </a:defRPr>
      </a:lvl9pPr>
    </p:titleStyle>
    <p:bodyStyle>
      <a:lvl1pPr marL="288036" marR="0" indent="-288036" algn="l" defTabSz="914400" rtl="0" eaLnBrk="1" latinLnBrk="0" hangingPunct="1">
        <a:lnSpc>
          <a:spcPct val="100000"/>
        </a:lnSpc>
        <a:spcBef>
          <a:spcPts val="1060"/>
        </a:spcBef>
        <a:spcAft>
          <a:spcPts val="0"/>
        </a:spcAft>
        <a:buClr>
          <a:schemeClr val="accent1"/>
        </a:buClr>
        <a:buSzPct val="120000"/>
        <a:buFont typeface="Arial"/>
        <a:buChar char="•"/>
        <a:tabLst/>
        <a:defRPr sz="2400" b="0" i="0" u="none" strike="noStrike" kern="1200" cap="none" spc="0" baseline="0">
          <a:solidFill>
            <a:schemeClr val="tx1">
              <a:lumMod val="90000"/>
              <a:lumOff val="10000"/>
            </a:schemeClr>
          </a:solidFill>
          <a:uFillTx/>
          <a:latin typeface="Arial"/>
          <a:ea typeface="Arial"/>
          <a:cs typeface="Arial"/>
          <a:sym typeface="Arial"/>
        </a:defRPr>
      </a:lvl1pPr>
      <a:lvl2pPr marL="772896" marR="0" indent="-436854" algn="l" defTabSz="914400" rtl="0" eaLnBrk="1" latinLnBrk="0" hangingPunct="1">
        <a:lnSpc>
          <a:spcPct val="100000"/>
        </a:lnSpc>
        <a:spcBef>
          <a:spcPts val="1060"/>
        </a:spcBef>
        <a:spcAft>
          <a:spcPts val="0"/>
        </a:spcAft>
        <a:buClr>
          <a:schemeClr val="accent1"/>
        </a:buClr>
        <a:buSzPct val="120000"/>
        <a:buFont typeface="Arial"/>
        <a:buChar char="–"/>
        <a:tabLst/>
        <a:defRPr sz="2400" b="0" i="0" u="none" strike="noStrike" kern="1200" cap="none" spc="0" baseline="0">
          <a:solidFill>
            <a:schemeClr val="tx1">
              <a:lumMod val="90000"/>
              <a:lumOff val="10000"/>
            </a:schemeClr>
          </a:solidFill>
          <a:uFillTx/>
          <a:latin typeface="Arial"/>
          <a:ea typeface="Arial"/>
          <a:cs typeface="Arial"/>
          <a:sym typeface="Arial"/>
        </a:defRPr>
      </a:lvl2pPr>
      <a:lvl3pPr marL="1094536" marR="0" indent="-374446" algn="l" defTabSz="914400" rtl="0" eaLnBrk="1" latinLnBrk="0" hangingPunct="1">
        <a:lnSpc>
          <a:spcPct val="100000"/>
        </a:lnSpc>
        <a:spcBef>
          <a:spcPts val="1060"/>
        </a:spcBef>
        <a:spcAft>
          <a:spcPts val="0"/>
        </a:spcAft>
        <a:buClr>
          <a:schemeClr val="accent1"/>
        </a:buClr>
        <a:buSzPct val="120000"/>
        <a:buFont typeface="Arial"/>
        <a:buChar char="–"/>
        <a:tabLst/>
        <a:defRPr sz="2400" b="0" i="0" u="none" strike="noStrike" kern="1200" cap="none" spc="0" baseline="0">
          <a:solidFill>
            <a:schemeClr val="tx1">
              <a:lumMod val="90000"/>
              <a:lumOff val="10000"/>
            </a:schemeClr>
          </a:solidFill>
          <a:uFillTx/>
          <a:latin typeface="Arial"/>
          <a:ea typeface="Arial"/>
          <a:cs typeface="Arial"/>
          <a:sym typeface="Arial"/>
        </a:defRPr>
      </a:lvl3pPr>
      <a:lvl4pPr marL="1436688" marR="0" indent="-361950" algn="l" defTabSz="914400" rtl="0" eaLnBrk="1" latinLnBrk="0" hangingPunct="1">
        <a:lnSpc>
          <a:spcPct val="100000"/>
        </a:lnSpc>
        <a:spcBef>
          <a:spcPts val="1060"/>
        </a:spcBef>
        <a:spcAft>
          <a:spcPts val="0"/>
        </a:spcAft>
        <a:buClr>
          <a:schemeClr val="accent1"/>
        </a:buClr>
        <a:buSzPct val="100000"/>
        <a:buFont typeface="Arial"/>
        <a:buChar char="–"/>
        <a:tabLst/>
        <a:defRPr sz="2400" b="0" i="0" u="none" strike="noStrike" kern="1200" cap="none" spc="0" baseline="0">
          <a:solidFill>
            <a:schemeClr val="tx1">
              <a:lumMod val="90000"/>
              <a:lumOff val="10000"/>
            </a:schemeClr>
          </a:solidFill>
          <a:uFillTx/>
          <a:latin typeface="Arial"/>
          <a:ea typeface="Arial"/>
          <a:cs typeface="Arial"/>
          <a:sym typeface="Arial"/>
        </a:defRPr>
      </a:lvl4pPr>
      <a:lvl5pPr marL="1792288" marR="0" indent="-355600" algn="l" defTabSz="914400" rtl="0" eaLnBrk="1" latinLnBrk="0" hangingPunct="1">
        <a:lnSpc>
          <a:spcPct val="100000"/>
        </a:lnSpc>
        <a:spcBef>
          <a:spcPts val="1060"/>
        </a:spcBef>
        <a:spcAft>
          <a:spcPts val="0"/>
        </a:spcAft>
        <a:buClr>
          <a:schemeClr val="accent1"/>
        </a:buClr>
        <a:buSzPct val="100000"/>
        <a:buFont typeface="Arial"/>
        <a:buChar char="»"/>
        <a:tabLst/>
        <a:defRPr sz="2400" b="0" i="0" u="none" strike="noStrike" kern="1200" cap="none" spc="0" baseline="0">
          <a:solidFill>
            <a:schemeClr val="tx1">
              <a:lumMod val="90000"/>
              <a:lumOff val="10000"/>
            </a:schemeClr>
          </a:solidFill>
          <a:uFillTx/>
          <a:latin typeface="Arial"/>
          <a:ea typeface="Arial"/>
          <a:cs typeface="Arial"/>
          <a:sym typeface="Arial"/>
        </a:defRPr>
      </a:lvl5pPr>
      <a:lvl6pPr marL="3353218" marR="0" indent="-304837" algn="l" defTabSz="914400" rtl="0" eaLnBrk="1" latinLnBrk="0" hangingPunct="1">
        <a:lnSpc>
          <a:spcPct val="100000"/>
        </a:lnSpc>
        <a:spcBef>
          <a:spcPts val="1000"/>
        </a:spcBef>
        <a:spcAft>
          <a:spcPts val="0"/>
        </a:spcAft>
        <a:buClr>
          <a:schemeClr val="accent1"/>
        </a:buClr>
        <a:buSzPct val="100000"/>
        <a:buFont typeface="Arial"/>
        <a:buChar char="»"/>
        <a:tabLst/>
        <a:defRPr sz="2600" b="0" i="0" u="none" strike="noStrike" cap="none" spc="0" baseline="0">
          <a:solidFill>
            <a:srgbClr val="353535"/>
          </a:solidFill>
          <a:uFillTx/>
          <a:latin typeface="Arial"/>
          <a:ea typeface="Arial"/>
          <a:cs typeface="Arial"/>
          <a:sym typeface="Arial"/>
        </a:defRPr>
      </a:lvl6pPr>
      <a:lvl7pPr marL="3962894" marR="0" indent="-304837" algn="l" defTabSz="914400" rtl="0" eaLnBrk="1" latinLnBrk="0" hangingPunct="1">
        <a:lnSpc>
          <a:spcPct val="100000"/>
        </a:lnSpc>
        <a:spcBef>
          <a:spcPts val="1000"/>
        </a:spcBef>
        <a:spcAft>
          <a:spcPts val="0"/>
        </a:spcAft>
        <a:buClr>
          <a:schemeClr val="accent1"/>
        </a:buClr>
        <a:buSzPct val="100000"/>
        <a:buFont typeface="Arial"/>
        <a:buChar char="»"/>
        <a:tabLst/>
        <a:defRPr sz="2600" b="0" i="0" u="none" strike="noStrike" cap="none" spc="0" baseline="0">
          <a:solidFill>
            <a:srgbClr val="353535"/>
          </a:solidFill>
          <a:uFillTx/>
          <a:latin typeface="Arial"/>
          <a:ea typeface="Arial"/>
          <a:cs typeface="Arial"/>
          <a:sym typeface="Arial"/>
        </a:defRPr>
      </a:lvl7pPr>
      <a:lvl8pPr marL="4572572" marR="0" indent="-304837" algn="l" defTabSz="914400" rtl="0" eaLnBrk="1" latinLnBrk="0" hangingPunct="1">
        <a:lnSpc>
          <a:spcPct val="100000"/>
        </a:lnSpc>
        <a:spcBef>
          <a:spcPts val="1000"/>
        </a:spcBef>
        <a:spcAft>
          <a:spcPts val="0"/>
        </a:spcAft>
        <a:buClr>
          <a:schemeClr val="accent1"/>
        </a:buClr>
        <a:buSzPct val="100000"/>
        <a:buFont typeface="Arial"/>
        <a:buChar char="»"/>
        <a:tabLst/>
        <a:defRPr sz="2600" b="0" i="0" u="none" strike="noStrike" cap="none" spc="0" baseline="0">
          <a:solidFill>
            <a:srgbClr val="353535"/>
          </a:solidFill>
          <a:uFillTx/>
          <a:latin typeface="Arial"/>
          <a:ea typeface="Arial"/>
          <a:cs typeface="Arial"/>
          <a:sym typeface="Arial"/>
        </a:defRPr>
      </a:lvl8pPr>
      <a:lvl9pPr marL="5182248" marR="0" indent="-304837" algn="l" defTabSz="914400" rtl="0" eaLnBrk="1" latinLnBrk="0" hangingPunct="1">
        <a:lnSpc>
          <a:spcPct val="100000"/>
        </a:lnSpc>
        <a:spcBef>
          <a:spcPts val="1000"/>
        </a:spcBef>
        <a:spcAft>
          <a:spcPts val="0"/>
        </a:spcAft>
        <a:buClr>
          <a:schemeClr val="accent1"/>
        </a:buClr>
        <a:buSzPct val="100000"/>
        <a:buFont typeface="Arial"/>
        <a:buChar char="»"/>
        <a:tabLst/>
        <a:defRPr sz="2600" b="0" i="0" u="none" strike="noStrike" cap="none" spc="0" baseline="0">
          <a:solidFill>
            <a:srgbClr val="353535"/>
          </a:solidFill>
          <a:uFillTx/>
          <a:latin typeface="Arial"/>
          <a:ea typeface="Arial"/>
          <a:cs typeface="Arial"/>
          <a:sym typeface="Arial"/>
        </a:defRPr>
      </a:lvl9pPr>
    </p:bodyStyle>
    <p:otherStyle>
      <a:lvl1pPr marL="0" marR="0" indent="0" algn="l"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1pPr>
      <a:lvl2pPr marL="0" marR="0" indent="609676" algn="l"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2pPr>
      <a:lvl3pPr marL="0" marR="0" indent="1219352" algn="l"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3pPr>
      <a:lvl4pPr marL="0" marR="0" indent="1829029" algn="l"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4pPr>
      <a:lvl5pPr marL="0" marR="0" indent="2438705" algn="l"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5pPr>
      <a:lvl6pPr marL="0" marR="0" indent="3048380" algn="l"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6pPr>
      <a:lvl7pPr marL="0" marR="0" indent="3658056" algn="l"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7pPr>
      <a:lvl8pPr marL="0" marR="0" indent="4267732" algn="l"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8pPr>
      <a:lvl9pPr marL="0" marR="0" indent="4877410" algn="l"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9pPr>
    </p:otherStyle>
  </p:txStyles>
  <p:extLst>
    <p:ext uri="{27BBF7A9-308A-43DC-89C8-2F10F3537804}">
      <p15:sldGuideLst xmlns:p15="http://schemas.microsoft.com/office/powerpoint/2012/main">
        <p15:guide id="1" orient="horz" pos="4373">
          <p15:clr>
            <a:srgbClr val="F26B43"/>
          </p15:clr>
        </p15:guide>
        <p15:guide id="2" pos="434">
          <p15:clr>
            <a:srgbClr val="F26B43"/>
          </p15:clr>
        </p15:guide>
        <p15:guide id="3" pos="8099">
          <p15:clr>
            <a:srgbClr val="F26B43"/>
          </p15:clr>
        </p15:guide>
        <p15:guide id="4" orient="horz" pos="42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ubrik"/>
          <p:cNvSpPr txBox="1">
            <a:spLocks noGrp="1"/>
          </p:cNvSpPr>
          <p:nvPr>
            <p:ph type="title" hasCustomPrompt="1"/>
          </p:nvPr>
        </p:nvSpPr>
        <p:spPr>
          <a:xfrm>
            <a:off x="688975" y="209406"/>
            <a:ext cx="9684493" cy="12702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nchorCtr="0">
            <a:noAutofit/>
          </a:bodyPr>
          <a:lstStyle/>
          <a:p>
            <a:r>
              <a:rPr dirty="0"/>
              <a:t>Rubrik</a:t>
            </a:r>
          </a:p>
        </p:txBody>
      </p:sp>
      <p:pic>
        <p:nvPicPr>
          <p:cNvPr id="12" name="Bild 11">
            <a:extLst>
              <a:ext uri="{FF2B5EF4-FFF2-40B4-BE49-F238E27FC236}">
                <a16:creationId xmlns:a16="http://schemas.microsoft.com/office/drawing/2014/main" id="{A004E1C9-8F26-43C0-ADEB-7C76B0318C4E}"/>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725963" y="6942138"/>
            <a:ext cx="2131200" cy="286653"/>
          </a:xfrm>
          <a:prstGeom prst="rect">
            <a:avLst/>
          </a:prstGeom>
        </p:spPr>
      </p:pic>
      <p:sp>
        <p:nvSpPr>
          <p:cNvPr id="2" name="Platshållare för text 1">
            <a:extLst>
              <a:ext uri="{FF2B5EF4-FFF2-40B4-BE49-F238E27FC236}">
                <a16:creationId xmlns:a16="http://schemas.microsoft.com/office/drawing/2014/main" id="{2F83040F-57CF-4E9C-8F63-7C4F488B21A4}"/>
              </a:ext>
            </a:extLst>
          </p:cNvPr>
          <p:cNvSpPr>
            <a:spLocks noGrp="1"/>
          </p:cNvSpPr>
          <p:nvPr>
            <p:ph type="body" idx="1"/>
          </p:nvPr>
        </p:nvSpPr>
        <p:spPr>
          <a:xfrm>
            <a:off x="688979" y="1757772"/>
            <a:ext cx="7200218" cy="5184366"/>
          </a:xfrm>
          <a:prstGeom prst="rect">
            <a:avLst/>
          </a:prstGeom>
        </p:spPr>
        <p:txBody>
          <a:bodyPr vert="horz" lIns="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011921379"/>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Lst>
  <p:hf sldNum="0" hdr="0" dt="0"/>
  <p:txStyles>
    <p:titleStyle>
      <a:lvl1pPr marL="0" marR="0" indent="0" algn="l" defTabSz="914400" rtl="0" eaLnBrk="1" latinLnBrk="0" hangingPunct="1">
        <a:lnSpc>
          <a:spcPct val="90000"/>
        </a:lnSpc>
        <a:spcBef>
          <a:spcPts val="0"/>
        </a:spcBef>
        <a:spcAft>
          <a:spcPts val="0"/>
        </a:spcAft>
        <a:buClrTx/>
        <a:buSzTx/>
        <a:buFontTx/>
        <a:buNone/>
        <a:tabLst/>
        <a:defRPr sz="4300" b="1" i="0" u="none" strike="noStrike" kern="100" cap="none" spc="-50" baseline="0">
          <a:solidFill>
            <a:srgbClr val="11693E"/>
          </a:solidFill>
          <a:uFillTx/>
          <a:latin typeface="Arial"/>
          <a:ea typeface="Arial"/>
          <a:cs typeface="Arial"/>
          <a:sym typeface="Arial"/>
        </a:defRPr>
      </a:lvl1pPr>
      <a:lvl2pPr marL="0" marR="0" indent="0" algn="l" defTabSz="914400" rtl="0" eaLnBrk="1" latinLnBrk="0" hangingPunct="1">
        <a:lnSpc>
          <a:spcPct val="90000"/>
        </a:lnSpc>
        <a:spcBef>
          <a:spcPts val="0"/>
        </a:spcBef>
        <a:spcAft>
          <a:spcPts val="0"/>
        </a:spcAft>
        <a:buClrTx/>
        <a:buSzTx/>
        <a:buFontTx/>
        <a:buNone/>
        <a:tabLst/>
        <a:defRPr sz="4200" b="1" i="0" u="none" strike="noStrike" cap="none" spc="-107" baseline="0">
          <a:solidFill>
            <a:srgbClr val="11693E"/>
          </a:solidFill>
          <a:uFillTx/>
          <a:latin typeface="Arial"/>
          <a:ea typeface="Arial"/>
          <a:cs typeface="Arial"/>
          <a:sym typeface="Arial"/>
        </a:defRPr>
      </a:lvl2pPr>
      <a:lvl3pPr marL="0" marR="0" indent="0" algn="l" defTabSz="914400" rtl="0" eaLnBrk="1" latinLnBrk="0" hangingPunct="1">
        <a:lnSpc>
          <a:spcPct val="90000"/>
        </a:lnSpc>
        <a:spcBef>
          <a:spcPts val="0"/>
        </a:spcBef>
        <a:spcAft>
          <a:spcPts val="0"/>
        </a:spcAft>
        <a:buClrTx/>
        <a:buSzTx/>
        <a:buFontTx/>
        <a:buNone/>
        <a:tabLst/>
        <a:defRPr sz="4200" b="1" i="0" u="none" strike="noStrike" cap="none" spc="-107" baseline="0">
          <a:solidFill>
            <a:srgbClr val="11693E"/>
          </a:solidFill>
          <a:uFillTx/>
          <a:latin typeface="Arial"/>
          <a:ea typeface="Arial"/>
          <a:cs typeface="Arial"/>
          <a:sym typeface="Arial"/>
        </a:defRPr>
      </a:lvl3pPr>
      <a:lvl4pPr marL="0" marR="0" indent="0" algn="l" defTabSz="914400" rtl="0" eaLnBrk="1" latinLnBrk="0" hangingPunct="1">
        <a:lnSpc>
          <a:spcPct val="90000"/>
        </a:lnSpc>
        <a:spcBef>
          <a:spcPts val="0"/>
        </a:spcBef>
        <a:spcAft>
          <a:spcPts val="0"/>
        </a:spcAft>
        <a:buClrTx/>
        <a:buSzTx/>
        <a:buFontTx/>
        <a:buNone/>
        <a:tabLst/>
        <a:defRPr sz="4200" b="1" i="0" u="none" strike="noStrike" cap="none" spc="-107" baseline="0">
          <a:solidFill>
            <a:srgbClr val="11693E"/>
          </a:solidFill>
          <a:uFillTx/>
          <a:latin typeface="Arial"/>
          <a:ea typeface="Arial"/>
          <a:cs typeface="Arial"/>
          <a:sym typeface="Arial"/>
        </a:defRPr>
      </a:lvl4pPr>
      <a:lvl5pPr marL="0" marR="0" indent="0" algn="l" defTabSz="914400" rtl="0" eaLnBrk="1" latinLnBrk="0" hangingPunct="1">
        <a:lnSpc>
          <a:spcPct val="90000"/>
        </a:lnSpc>
        <a:spcBef>
          <a:spcPts val="0"/>
        </a:spcBef>
        <a:spcAft>
          <a:spcPts val="0"/>
        </a:spcAft>
        <a:buClrTx/>
        <a:buSzTx/>
        <a:buFontTx/>
        <a:buNone/>
        <a:tabLst/>
        <a:defRPr sz="4200" b="1" i="0" u="none" strike="noStrike" cap="none" spc="-107" baseline="0">
          <a:solidFill>
            <a:srgbClr val="11693E"/>
          </a:solidFill>
          <a:uFillTx/>
          <a:latin typeface="Arial"/>
          <a:ea typeface="Arial"/>
          <a:cs typeface="Arial"/>
          <a:sym typeface="Arial"/>
        </a:defRPr>
      </a:lvl5pPr>
      <a:lvl6pPr marL="0" marR="0" indent="609676" algn="l" defTabSz="914400" rtl="0" eaLnBrk="1" latinLnBrk="0" hangingPunct="1">
        <a:lnSpc>
          <a:spcPct val="90000"/>
        </a:lnSpc>
        <a:spcBef>
          <a:spcPts val="0"/>
        </a:spcBef>
        <a:spcAft>
          <a:spcPts val="0"/>
        </a:spcAft>
        <a:buClrTx/>
        <a:buSzTx/>
        <a:buFontTx/>
        <a:buNone/>
        <a:tabLst/>
        <a:defRPr sz="4200" b="1" i="0" u="none" strike="noStrike" cap="none" spc="-107" baseline="0">
          <a:solidFill>
            <a:srgbClr val="11693E"/>
          </a:solidFill>
          <a:uFillTx/>
          <a:latin typeface="Arial"/>
          <a:ea typeface="Arial"/>
          <a:cs typeface="Arial"/>
          <a:sym typeface="Arial"/>
        </a:defRPr>
      </a:lvl6pPr>
      <a:lvl7pPr marL="0" marR="0" indent="1219352" algn="l" defTabSz="914400" rtl="0" eaLnBrk="1" latinLnBrk="0" hangingPunct="1">
        <a:lnSpc>
          <a:spcPct val="90000"/>
        </a:lnSpc>
        <a:spcBef>
          <a:spcPts val="0"/>
        </a:spcBef>
        <a:spcAft>
          <a:spcPts val="0"/>
        </a:spcAft>
        <a:buClrTx/>
        <a:buSzTx/>
        <a:buFontTx/>
        <a:buNone/>
        <a:tabLst/>
        <a:defRPr sz="4200" b="1" i="0" u="none" strike="noStrike" cap="none" spc="-107" baseline="0">
          <a:solidFill>
            <a:srgbClr val="11693E"/>
          </a:solidFill>
          <a:uFillTx/>
          <a:latin typeface="Arial"/>
          <a:ea typeface="Arial"/>
          <a:cs typeface="Arial"/>
          <a:sym typeface="Arial"/>
        </a:defRPr>
      </a:lvl7pPr>
      <a:lvl8pPr marL="0" marR="0" indent="1829029" algn="l" defTabSz="914400" rtl="0" eaLnBrk="1" latinLnBrk="0" hangingPunct="1">
        <a:lnSpc>
          <a:spcPct val="90000"/>
        </a:lnSpc>
        <a:spcBef>
          <a:spcPts val="0"/>
        </a:spcBef>
        <a:spcAft>
          <a:spcPts val="0"/>
        </a:spcAft>
        <a:buClrTx/>
        <a:buSzTx/>
        <a:buFontTx/>
        <a:buNone/>
        <a:tabLst/>
        <a:defRPr sz="4200" b="1" i="0" u="none" strike="noStrike" cap="none" spc="-107" baseline="0">
          <a:solidFill>
            <a:srgbClr val="11693E"/>
          </a:solidFill>
          <a:uFillTx/>
          <a:latin typeface="Arial"/>
          <a:ea typeface="Arial"/>
          <a:cs typeface="Arial"/>
          <a:sym typeface="Arial"/>
        </a:defRPr>
      </a:lvl8pPr>
      <a:lvl9pPr marL="0" marR="0" indent="2438705" algn="l" defTabSz="914400" rtl="0" eaLnBrk="1" latinLnBrk="0" hangingPunct="1">
        <a:lnSpc>
          <a:spcPct val="90000"/>
        </a:lnSpc>
        <a:spcBef>
          <a:spcPts val="0"/>
        </a:spcBef>
        <a:spcAft>
          <a:spcPts val="0"/>
        </a:spcAft>
        <a:buClrTx/>
        <a:buSzTx/>
        <a:buFontTx/>
        <a:buNone/>
        <a:tabLst/>
        <a:defRPr sz="4200" b="1" i="0" u="none" strike="noStrike" cap="none" spc="-107" baseline="0">
          <a:solidFill>
            <a:srgbClr val="11693E"/>
          </a:solidFill>
          <a:uFillTx/>
          <a:latin typeface="Arial"/>
          <a:ea typeface="Arial"/>
          <a:cs typeface="Arial"/>
          <a:sym typeface="Arial"/>
        </a:defRPr>
      </a:lvl9pPr>
    </p:titleStyle>
    <p:bodyStyle>
      <a:lvl1pPr marL="288036" marR="0" indent="-288036" algn="l" defTabSz="914400" rtl="0" eaLnBrk="1" latinLnBrk="0" hangingPunct="1">
        <a:lnSpc>
          <a:spcPct val="100000"/>
        </a:lnSpc>
        <a:spcBef>
          <a:spcPts val="1060"/>
        </a:spcBef>
        <a:spcAft>
          <a:spcPts val="0"/>
        </a:spcAft>
        <a:buClr>
          <a:schemeClr val="accent1"/>
        </a:buClr>
        <a:buSzPct val="120000"/>
        <a:buFont typeface="Arial"/>
        <a:buChar char="•"/>
        <a:tabLst/>
        <a:defRPr sz="2400" b="0" i="0" u="none" strike="noStrike" kern="1200" cap="none" spc="0" baseline="0">
          <a:solidFill>
            <a:schemeClr val="tx1">
              <a:lumMod val="90000"/>
              <a:lumOff val="10000"/>
            </a:schemeClr>
          </a:solidFill>
          <a:uFillTx/>
          <a:latin typeface="Arial"/>
          <a:ea typeface="Arial"/>
          <a:cs typeface="Arial"/>
          <a:sym typeface="Arial"/>
        </a:defRPr>
      </a:lvl1pPr>
      <a:lvl2pPr marL="772896" marR="0" indent="-436854" algn="l" defTabSz="914400" rtl="0" eaLnBrk="1" latinLnBrk="0" hangingPunct="1">
        <a:lnSpc>
          <a:spcPct val="100000"/>
        </a:lnSpc>
        <a:spcBef>
          <a:spcPts val="530"/>
        </a:spcBef>
        <a:spcAft>
          <a:spcPts val="0"/>
        </a:spcAft>
        <a:buClr>
          <a:schemeClr val="accent1"/>
        </a:buClr>
        <a:buSzPct val="120000"/>
        <a:buFont typeface="Arial"/>
        <a:buChar char="–"/>
        <a:tabLst/>
        <a:defRPr sz="2400" b="0" i="0" u="none" strike="noStrike" kern="1200" cap="none" spc="0" baseline="0">
          <a:solidFill>
            <a:schemeClr val="tx1">
              <a:lumMod val="90000"/>
              <a:lumOff val="10000"/>
            </a:schemeClr>
          </a:solidFill>
          <a:uFillTx/>
          <a:latin typeface="Arial"/>
          <a:ea typeface="Arial"/>
          <a:cs typeface="Arial"/>
          <a:sym typeface="Arial"/>
        </a:defRPr>
      </a:lvl2pPr>
      <a:lvl3pPr marL="1094536" marR="0" indent="-374446" algn="l" defTabSz="914400" rtl="0" eaLnBrk="1" latinLnBrk="0" hangingPunct="1">
        <a:lnSpc>
          <a:spcPct val="100000"/>
        </a:lnSpc>
        <a:spcBef>
          <a:spcPts val="530"/>
        </a:spcBef>
        <a:spcAft>
          <a:spcPts val="0"/>
        </a:spcAft>
        <a:buClr>
          <a:schemeClr val="accent1"/>
        </a:buClr>
        <a:buSzPct val="120000"/>
        <a:buFont typeface="Arial"/>
        <a:buChar char="–"/>
        <a:tabLst/>
        <a:defRPr sz="2400" b="0" i="0" u="none" strike="noStrike" kern="1200" cap="none" spc="0" baseline="0">
          <a:solidFill>
            <a:schemeClr val="tx1">
              <a:lumMod val="90000"/>
              <a:lumOff val="10000"/>
            </a:schemeClr>
          </a:solidFill>
          <a:uFillTx/>
          <a:latin typeface="Arial"/>
          <a:ea typeface="Arial"/>
          <a:cs typeface="Arial"/>
          <a:sym typeface="Arial"/>
        </a:defRPr>
      </a:lvl3pPr>
      <a:lvl4pPr marL="1436688" marR="0" indent="-361950" algn="l" defTabSz="914400" rtl="0" eaLnBrk="1" latinLnBrk="0" hangingPunct="1">
        <a:lnSpc>
          <a:spcPct val="100000"/>
        </a:lnSpc>
        <a:spcBef>
          <a:spcPts val="530"/>
        </a:spcBef>
        <a:spcAft>
          <a:spcPts val="0"/>
        </a:spcAft>
        <a:buClr>
          <a:schemeClr val="accent1"/>
        </a:buClr>
        <a:buSzPct val="100000"/>
        <a:buFont typeface="Arial"/>
        <a:buChar char="–"/>
        <a:tabLst/>
        <a:defRPr sz="2400" b="0" i="0" u="none" strike="noStrike" kern="1200" cap="none" spc="0" baseline="0">
          <a:solidFill>
            <a:schemeClr val="tx1">
              <a:lumMod val="90000"/>
              <a:lumOff val="10000"/>
            </a:schemeClr>
          </a:solidFill>
          <a:uFillTx/>
          <a:latin typeface="Arial"/>
          <a:ea typeface="Arial"/>
          <a:cs typeface="Arial"/>
          <a:sym typeface="Arial"/>
        </a:defRPr>
      </a:lvl4pPr>
      <a:lvl5pPr marL="1792288" marR="0" indent="-355600" algn="l" defTabSz="914400" rtl="0" eaLnBrk="1" latinLnBrk="0" hangingPunct="1">
        <a:lnSpc>
          <a:spcPct val="100000"/>
        </a:lnSpc>
        <a:spcBef>
          <a:spcPts val="530"/>
        </a:spcBef>
        <a:spcAft>
          <a:spcPts val="0"/>
        </a:spcAft>
        <a:buClr>
          <a:schemeClr val="accent1"/>
        </a:buClr>
        <a:buSzPct val="100000"/>
        <a:buFont typeface="Arial"/>
        <a:buChar char="»"/>
        <a:tabLst/>
        <a:defRPr sz="2400" b="0" i="0" u="none" strike="noStrike" kern="1200" cap="none" spc="0" baseline="0">
          <a:solidFill>
            <a:schemeClr val="tx1">
              <a:lumMod val="90000"/>
              <a:lumOff val="10000"/>
            </a:schemeClr>
          </a:solidFill>
          <a:uFillTx/>
          <a:latin typeface="Arial"/>
          <a:ea typeface="Arial"/>
          <a:cs typeface="Arial"/>
          <a:sym typeface="Arial"/>
        </a:defRPr>
      </a:lvl5pPr>
      <a:lvl6pPr marL="3353218" marR="0" indent="-304837" algn="l" defTabSz="914400" rtl="0" eaLnBrk="1" latinLnBrk="0" hangingPunct="1">
        <a:lnSpc>
          <a:spcPct val="100000"/>
        </a:lnSpc>
        <a:spcBef>
          <a:spcPts val="1000"/>
        </a:spcBef>
        <a:spcAft>
          <a:spcPts val="0"/>
        </a:spcAft>
        <a:buClr>
          <a:schemeClr val="accent1"/>
        </a:buClr>
        <a:buSzPct val="100000"/>
        <a:buFont typeface="Arial"/>
        <a:buChar char="»"/>
        <a:tabLst/>
        <a:defRPr sz="2600" b="0" i="0" u="none" strike="noStrike" cap="none" spc="0" baseline="0">
          <a:solidFill>
            <a:srgbClr val="353535"/>
          </a:solidFill>
          <a:uFillTx/>
          <a:latin typeface="Arial"/>
          <a:ea typeface="Arial"/>
          <a:cs typeface="Arial"/>
          <a:sym typeface="Arial"/>
        </a:defRPr>
      </a:lvl6pPr>
      <a:lvl7pPr marL="3962894" marR="0" indent="-304837" algn="l" defTabSz="914400" rtl="0" eaLnBrk="1" latinLnBrk="0" hangingPunct="1">
        <a:lnSpc>
          <a:spcPct val="100000"/>
        </a:lnSpc>
        <a:spcBef>
          <a:spcPts val="1000"/>
        </a:spcBef>
        <a:spcAft>
          <a:spcPts val="0"/>
        </a:spcAft>
        <a:buClr>
          <a:schemeClr val="accent1"/>
        </a:buClr>
        <a:buSzPct val="100000"/>
        <a:buFont typeface="Arial"/>
        <a:buChar char="»"/>
        <a:tabLst/>
        <a:defRPr sz="2600" b="0" i="0" u="none" strike="noStrike" cap="none" spc="0" baseline="0">
          <a:solidFill>
            <a:srgbClr val="353535"/>
          </a:solidFill>
          <a:uFillTx/>
          <a:latin typeface="Arial"/>
          <a:ea typeface="Arial"/>
          <a:cs typeface="Arial"/>
          <a:sym typeface="Arial"/>
        </a:defRPr>
      </a:lvl7pPr>
      <a:lvl8pPr marL="4572572" marR="0" indent="-304837" algn="l" defTabSz="914400" rtl="0" eaLnBrk="1" latinLnBrk="0" hangingPunct="1">
        <a:lnSpc>
          <a:spcPct val="100000"/>
        </a:lnSpc>
        <a:spcBef>
          <a:spcPts val="1000"/>
        </a:spcBef>
        <a:spcAft>
          <a:spcPts val="0"/>
        </a:spcAft>
        <a:buClr>
          <a:schemeClr val="accent1"/>
        </a:buClr>
        <a:buSzPct val="100000"/>
        <a:buFont typeface="Arial"/>
        <a:buChar char="»"/>
        <a:tabLst/>
        <a:defRPr sz="2600" b="0" i="0" u="none" strike="noStrike" cap="none" spc="0" baseline="0">
          <a:solidFill>
            <a:srgbClr val="353535"/>
          </a:solidFill>
          <a:uFillTx/>
          <a:latin typeface="Arial"/>
          <a:ea typeface="Arial"/>
          <a:cs typeface="Arial"/>
          <a:sym typeface="Arial"/>
        </a:defRPr>
      </a:lvl8pPr>
      <a:lvl9pPr marL="5182248" marR="0" indent="-304837" algn="l" defTabSz="914400" rtl="0" eaLnBrk="1" latinLnBrk="0" hangingPunct="1">
        <a:lnSpc>
          <a:spcPct val="100000"/>
        </a:lnSpc>
        <a:spcBef>
          <a:spcPts val="1000"/>
        </a:spcBef>
        <a:spcAft>
          <a:spcPts val="0"/>
        </a:spcAft>
        <a:buClr>
          <a:schemeClr val="accent1"/>
        </a:buClr>
        <a:buSzPct val="100000"/>
        <a:buFont typeface="Arial"/>
        <a:buChar char="»"/>
        <a:tabLst/>
        <a:defRPr sz="2600" b="0" i="0" u="none" strike="noStrike" cap="none" spc="0" baseline="0">
          <a:solidFill>
            <a:srgbClr val="353535"/>
          </a:solidFill>
          <a:uFillTx/>
          <a:latin typeface="Arial"/>
          <a:ea typeface="Arial"/>
          <a:cs typeface="Arial"/>
          <a:sym typeface="Arial"/>
        </a:defRPr>
      </a:lvl9pPr>
    </p:bodyStyle>
    <p:otherStyle>
      <a:lvl1pPr marL="0" marR="0" indent="0" algn="l"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1pPr>
      <a:lvl2pPr marL="0" marR="0" indent="609676" algn="l"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2pPr>
      <a:lvl3pPr marL="0" marR="0" indent="1219352" algn="l"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3pPr>
      <a:lvl4pPr marL="0" marR="0" indent="1829029" algn="l"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4pPr>
      <a:lvl5pPr marL="0" marR="0" indent="2438705" algn="l"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5pPr>
      <a:lvl6pPr marL="0" marR="0" indent="3048380" algn="l"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6pPr>
      <a:lvl7pPr marL="0" marR="0" indent="3658056" algn="l"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7pPr>
      <a:lvl8pPr marL="0" marR="0" indent="4267732" algn="l"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8pPr>
      <a:lvl9pPr marL="0" marR="0" indent="4877410" algn="l"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9pPr>
    </p:otherStyle>
  </p:txStyles>
  <p:extLst>
    <p:ext uri="{27BBF7A9-308A-43DC-89C8-2F10F3537804}">
      <p15:sldGuideLst xmlns:p15="http://schemas.microsoft.com/office/powerpoint/2012/main">
        <p15:guide id="1" orient="horz" pos="4373">
          <p15:clr>
            <a:srgbClr val="F26B43"/>
          </p15:clr>
        </p15:guide>
        <p15:guide id="2" pos="434">
          <p15:clr>
            <a:srgbClr val="F26B43"/>
          </p15:clr>
        </p15:guide>
        <p15:guide id="3" pos="8099">
          <p15:clr>
            <a:srgbClr val="F26B43"/>
          </p15:clr>
        </p15:guide>
        <p15:guide id="4" orient="horz" pos="42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F127E5-9050-4DE2-9A54-0FD9F07E6B84}"/>
              </a:ext>
            </a:extLst>
          </p:cNvPr>
          <p:cNvSpPr>
            <a:spLocks noGrp="1"/>
          </p:cNvSpPr>
          <p:nvPr>
            <p:ph type="title"/>
          </p:nvPr>
        </p:nvSpPr>
        <p:spPr/>
        <p:txBody>
          <a:bodyPr/>
          <a:lstStyle/>
          <a:p>
            <a:r>
              <a:rPr lang="sv-SE" dirty="0"/>
              <a:t>Ändringar i läkarintyg för sjukpenning 7804</a:t>
            </a:r>
          </a:p>
        </p:txBody>
      </p:sp>
      <p:sp>
        <p:nvSpPr>
          <p:cNvPr id="3" name="Platshållare för text 2">
            <a:extLst>
              <a:ext uri="{FF2B5EF4-FFF2-40B4-BE49-F238E27FC236}">
                <a16:creationId xmlns:a16="http://schemas.microsoft.com/office/drawing/2014/main" id="{0189DF29-2023-48E3-96A7-6A3D1BD8B72E}"/>
              </a:ext>
            </a:extLst>
          </p:cNvPr>
          <p:cNvSpPr>
            <a:spLocks noGrp="1"/>
          </p:cNvSpPr>
          <p:nvPr>
            <p:ph type="body" sz="quarter" idx="10"/>
          </p:nvPr>
        </p:nvSpPr>
        <p:spPr/>
        <p:txBody>
          <a:bodyPr/>
          <a:lstStyle/>
          <a:p>
            <a:r>
              <a:rPr lang="sv-SE" dirty="0"/>
              <a:t>Information</a:t>
            </a:r>
          </a:p>
        </p:txBody>
      </p:sp>
    </p:spTree>
    <p:extLst>
      <p:ext uri="{BB962C8B-B14F-4D97-AF65-F5344CB8AC3E}">
        <p14:creationId xmlns:p14="http://schemas.microsoft.com/office/powerpoint/2010/main" val="3515812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69FF16-2638-462F-B619-259CD862F9D7}"/>
              </a:ext>
            </a:extLst>
          </p:cNvPr>
          <p:cNvSpPr>
            <a:spLocks noGrp="1"/>
          </p:cNvSpPr>
          <p:nvPr>
            <p:ph type="title"/>
          </p:nvPr>
        </p:nvSpPr>
        <p:spPr>
          <a:xfrm>
            <a:off x="688975" y="209406"/>
            <a:ext cx="9684494" cy="720274"/>
          </a:xfrm>
        </p:spPr>
        <p:txBody>
          <a:bodyPr/>
          <a:lstStyle/>
          <a:p>
            <a:r>
              <a:rPr lang="sv-SE" sz="3800" dirty="0"/>
              <a:t>Fråga 5 Funktionsnedsättning </a:t>
            </a:r>
          </a:p>
        </p:txBody>
      </p:sp>
      <p:pic>
        <p:nvPicPr>
          <p:cNvPr id="7" name="Bildobjekt 6">
            <a:extLst>
              <a:ext uri="{FF2B5EF4-FFF2-40B4-BE49-F238E27FC236}">
                <a16:creationId xmlns:a16="http://schemas.microsoft.com/office/drawing/2014/main" id="{FBA87C79-84AB-4010-A966-EB14CEB03BCF}"/>
              </a:ext>
            </a:extLst>
          </p:cNvPr>
          <p:cNvPicPr>
            <a:picLocks noChangeAspect="1"/>
          </p:cNvPicPr>
          <p:nvPr/>
        </p:nvPicPr>
        <p:blipFill rotWithShape="1">
          <a:blip r:embed="rId3"/>
          <a:srcRect b="43444"/>
          <a:stretch/>
        </p:blipFill>
        <p:spPr>
          <a:xfrm>
            <a:off x="649120" y="1561702"/>
            <a:ext cx="8640960" cy="2402768"/>
          </a:xfrm>
          <a:prstGeom prst="rect">
            <a:avLst/>
          </a:prstGeom>
        </p:spPr>
      </p:pic>
      <p:sp>
        <p:nvSpPr>
          <p:cNvPr id="8" name="Ellips 7">
            <a:extLst>
              <a:ext uri="{FF2B5EF4-FFF2-40B4-BE49-F238E27FC236}">
                <a16:creationId xmlns:a16="http://schemas.microsoft.com/office/drawing/2014/main" id="{20C5E2FF-D94B-44DE-9B24-346677FD61C4}"/>
              </a:ext>
            </a:extLst>
          </p:cNvPr>
          <p:cNvSpPr/>
          <p:nvPr/>
        </p:nvSpPr>
        <p:spPr>
          <a:xfrm>
            <a:off x="9509373" y="2513856"/>
            <a:ext cx="3744416" cy="3312368"/>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1" vertOverflow="overflow" horzOverflow="overflow" vert="horz" wrap="square" lIns="144000" tIns="144000" rIns="144000" bIns="144000"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lang="sv-SE" sz="1600" b="0" i="0" dirty="0">
                <a:solidFill>
                  <a:srgbClr val="000000"/>
                </a:solidFill>
                <a:effectLst/>
                <a:latin typeface="+mj-lt"/>
              </a:rPr>
              <a:t>Frågans förklarande undertext revideras </a:t>
            </a:r>
          </a:p>
          <a:p>
            <a:pPr marL="0" marR="0" indent="0" algn="l" defTabSz="914400" rtl="0" fontAlgn="auto" latinLnBrk="0" hangingPunct="0">
              <a:lnSpc>
                <a:spcPct val="100000"/>
              </a:lnSpc>
              <a:spcBef>
                <a:spcPts val="0"/>
              </a:spcBef>
              <a:spcAft>
                <a:spcPts val="0"/>
              </a:spcAft>
              <a:buClrTx/>
              <a:buSzTx/>
              <a:buFontTx/>
              <a:buNone/>
              <a:tabLst/>
            </a:pPr>
            <a:endParaRPr lang="sv-SE" sz="1600" dirty="0">
              <a:solidFill>
                <a:srgbClr val="000000"/>
              </a:solidFill>
              <a:latin typeface="+mj-lt"/>
            </a:endParaRPr>
          </a:p>
          <a:p>
            <a:pPr marL="0" marR="0" indent="0" algn="l" defTabSz="914400" rtl="0" fontAlgn="auto" latinLnBrk="0" hangingPunct="0">
              <a:lnSpc>
                <a:spcPct val="100000"/>
              </a:lnSpc>
              <a:spcBef>
                <a:spcPts val="0"/>
              </a:spcBef>
              <a:spcAft>
                <a:spcPts val="0"/>
              </a:spcAft>
              <a:buClrTx/>
              <a:buSzTx/>
              <a:buFontTx/>
              <a:buNone/>
              <a:tabLst/>
            </a:pPr>
            <a:r>
              <a:rPr lang="sv-SE" sz="1600" b="0" i="0" dirty="0">
                <a:solidFill>
                  <a:srgbClr val="000000"/>
                </a:solidFill>
                <a:effectLst/>
                <a:latin typeface="+mj-lt"/>
              </a:rPr>
              <a:t>Text från nuvarande hjälptext flyttas till frågerutan för att bli mer synligt</a:t>
            </a:r>
          </a:p>
          <a:p>
            <a:pPr marL="0" marR="0" indent="0" algn="l" defTabSz="914400" rtl="0" fontAlgn="auto" latinLnBrk="0" hangingPunct="0">
              <a:lnSpc>
                <a:spcPct val="100000"/>
              </a:lnSpc>
              <a:spcBef>
                <a:spcPts val="0"/>
              </a:spcBef>
              <a:spcAft>
                <a:spcPts val="0"/>
              </a:spcAft>
              <a:buClrTx/>
              <a:buSzTx/>
              <a:buFontTx/>
              <a:buNone/>
              <a:tabLst/>
            </a:pPr>
            <a:endParaRPr lang="sv-SE" sz="1600" dirty="0">
              <a:solidFill>
                <a:srgbClr val="000000"/>
              </a:solidFill>
              <a:latin typeface="+mj-lt"/>
            </a:endParaRPr>
          </a:p>
          <a:p>
            <a:pPr marL="0" marR="0" indent="0" algn="l" defTabSz="914400" rtl="0" fontAlgn="auto" latinLnBrk="0" hangingPunct="0">
              <a:lnSpc>
                <a:spcPct val="100000"/>
              </a:lnSpc>
              <a:spcBef>
                <a:spcPts val="0"/>
              </a:spcBef>
              <a:spcAft>
                <a:spcPts val="0"/>
              </a:spcAft>
              <a:buClrTx/>
              <a:buSzTx/>
              <a:buFontTx/>
              <a:buNone/>
              <a:tabLst/>
            </a:pPr>
            <a:r>
              <a:rPr lang="sv-SE" sz="1600" b="0" i="0" dirty="0">
                <a:solidFill>
                  <a:srgbClr val="000000"/>
                </a:solidFill>
                <a:effectLst/>
                <a:latin typeface="+mj-lt"/>
              </a:rPr>
              <a:t>Hjälptexten revideras</a:t>
            </a:r>
          </a:p>
        </p:txBody>
      </p:sp>
      <p:pic>
        <p:nvPicPr>
          <p:cNvPr id="5" name="Bildobjekt 4">
            <a:extLst>
              <a:ext uri="{FF2B5EF4-FFF2-40B4-BE49-F238E27FC236}">
                <a16:creationId xmlns:a16="http://schemas.microsoft.com/office/drawing/2014/main" id="{83F34039-74F6-42A9-AA45-8B3E2DCED1B0}"/>
              </a:ext>
            </a:extLst>
          </p:cNvPr>
          <p:cNvPicPr>
            <a:picLocks noChangeAspect="1"/>
          </p:cNvPicPr>
          <p:nvPr/>
        </p:nvPicPr>
        <p:blipFill>
          <a:blip r:embed="rId4"/>
          <a:stretch>
            <a:fillRect/>
          </a:stretch>
        </p:blipFill>
        <p:spPr>
          <a:xfrm>
            <a:off x="577600" y="4605553"/>
            <a:ext cx="8784000" cy="2791383"/>
          </a:xfrm>
          <a:prstGeom prst="rect">
            <a:avLst/>
          </a:prstGeom>
        </p:spPr>
      </p:pic>
      <p:sp>
        <p:nvSpPr>
          <p:cNvPr id="6" name="textruta 5">
            <a:extLst>
              <a:ext uri="{FF2B5EF4-FFF2-40B4-BE49-F238E27FC236}">
                <a16:creationId xmlns:a16="http://schemas.microsoft.com/office/drawing/2014/main" id="{7A21C023-ADEB-48C3-ABAA-FD4E4943297E}"/>
              </a:ext>
            </a:extLst>
          </p:cNvPr>
          <p:cNvSpPr txBox="1"/>
          <p:nvPr/>
        </p:nvSpPr>
        <p:spPr>
          <a:xfrm>
            <a:off x="631531" y="1139878"/>
            <a:ext cx="6984775"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sv-SE" sz="2200" b="1" dirty="0">
                <a:solidFill>
                  <a:schemeClr val="tx2"/>
                </a:solidFill>
              </a:rPr>
              <a:t>Ny</a:t>
            </a:r>
            <a:r>
              <a:rPr kumimoji="0" lang="sv-SE" sz="2200" b="1" i="0" u="none" strike="noStrike" cap="none" spc="0" normalizeH="0" baseline="0" dirty="0">
                <a:ln>
                  <a:noFill/>
                </a:ln>
                <a:solidFill>
                  <a:schemeClr val="tx2"/>
                </a:solidFill>
                <a:effectLst/>
                <a:uFillTx/>
                <a:latin typeface="Arial"/>
                <a:ea typeface="Arial"/>
                <a:cs typeface="Arial"/>
                <a:sym typeface="Arial"/>
              </a:rPr>
              <a:t>  </a:t>
            </a:r>
          </a:p>
        </p:txBody>
      </p:sp>
      <p:sp>
        <p:nvSpPr>
          <p:cNvPr id="9" name="textruta 8">
            <a:extLst>
              <a:ext uri="{FF2B5EF4-FFF2-40B4-BE49-F238E27FC236}">
                <a16:creationId xmlns:a16="http://schemas.microsoft.com/office/drawing/2014/main" id="{60635518-8A9F-4A54-AE22-4BF1A1905E04}"/>
              </a:ext>
            </a:extLst>
          </p:cNvPr>
          <p:cNvSpPr txBox="1"/>
          <p:nvPr/>
        </p:nvSpPr>
        <p:spPr>
          <a:xfrm>
            <a:off x="618742" y="4351879"/>
            <a:ext cx="6984775"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sv-SE" sz="2200" b="1" dirty="0">
                <a:solidFill>
                  <a:schemeClr val="tx2"/>
                </a:solidFill>
              </a:rPr>
              <a:t>Tidigare utformning</a:t>
            </a:r>
            <a:r>
              <a:rPr kumimoji="0" lang="sv-SE" sz="2200" b="1" i="0" u="none" strike="noStrike" cap="none" spc="0" normalizeH="0" baseline="0" dirty="0">
                <a:ln>
                  <a:noFill/>
                </a:ln>
                <a:solidFill>
                  <a:schemeClr val="tx2"/>
                </a:solidFill>
                <a:effectLst/>
                <a:uFillTx/>
                <a:latin typeface="Arial"/>
                <a:ea typeface="Arial"/>
                <a:cs typeface="Arial"/>
                <a:sym typeface="Arial"/>
              </a:rPr>
              <a:t>  </a:t>
            </a:r>
          </a:p>
        </p:txBody>
      </p:sp>
    </p:spTree>
    <p:extLst>
      <p:ext uri="{BB962C8B-B14F-4D97-AF65-F5344CB8AC3E}">
        <p14:creationId xmlns:p14="http://schemas.microsoft.com/office/powerpoint/2010/main" val="1158775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9B426-52F4-AA8A-5450-863F511B2DD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C6F7156-7371-AC94-7CCE-99B9F377B011}"/>
              </a:ext>
            </a:extLst>
          </p:cNvPr>
          <p:cNvSpPr>
            <a:spLocks noGrp="1"/>
          </p:cNvSpPr>
          <p:nvPr>
            <p:ph type="title"/>
          </p:nvPr>
        </p:nvSpPr>
        <p:spPr>
          <a:xfrm>
            <a:off x="688975" y="209406"/>
            <a:ext cx="8748390" cy="1270266"/>
          </a:xfrm>
        </p:spPr>
        <p:txBody>
          <a:bodyPr/>
          <a:lstStyle/>
          <a:p>
            <a:r>
              <a:rPr lang="sv-SE" dirty="0"/>
              <a:t>Funktionsnedsättning i Webcert</a:t>
            </a:r>
          </a:p>
        </p:txBody>
      </p:sp>
      <p:sp>
        <p:nvSpPr>
          <p:cNvPr id="3" name="Platshållare för text 2">
            <a:extLst>
              <a:ext uri="{FF2B5EF4-FFF2-40B4-BE49-F238E27FC236}">
                <a16:creationId xmlns:a16="http://schemas.microsoft.com/office/drawing/2014/main" id="{FC1187C8-8DCF-B399-1EC3-C8CFD5AB9B9C}"/>
              </a:ext>
            </a:extLst>
          </p:cNvPr>
          <p:cNvSpPr>
            <a:spLocks noGrp="1"/>
          </p:cNvSpPr>
          <p:nvPr>
            <p:ph type="body" idx="10"/>
          </p:nvPr>
        </p:nvSpPr>
        <p:spPr>
          <a:xfrm>
            <a:off x="8789293" y="2277668"/>
            <a:ext cx="4392488" cy="3692572"/>
          </a:xfrm>
        </p:spPr>
        <p:txBody>
          <a:bodyPr/>
          <a:lstStyle/>
          <a:p>
            <a:r>
              <a:rPr lang="sv-SE" dirty="0"/>
              <a:t>Här finns ifyllnadsstödet ICF tillgängligt som tidigare</a:t>
            </a:r>
          </a:p>
          <a:p>
            <a:r>
              <a:rPr lang="sv-SE" dirty="0"/>
              <a:t>Exemplet visar diagnosen J10-”Influensa orsakad av identifierat säsongsinfluensavirus” med alternativet ”Andning” valt från stödet.</a:t>
            </a:r>
          </a:p>
        </p:txBody>
      </p:sp>
      <p:pic>
        <p:nvPicPr>
          <p:cNvPr id="5" name="Bildobjekt 4">
            <a:extLst>
              <a:ext uri="{FF2B5EF4-FFF2-40B4-BE49-F238E27FC236}">
                <a16:creationId xmlns:a16="http://schemas.microsoft.com/office/drawing/2014/main" id="{BAD6B7E0-FEC6-A723-D88F-DD29E0A1E6E4}"/>
              </a:ext>
            </a:extLst>
          </p:cNvPr>
          <p:cNvPicPr>
            <a:picLocks noChangeAspect="1"/>
          </p:cNvPicPr>
          <p:nvPr/>
        </p:nvPicPr>
        <p:blipFill>
          <a:blip r:embed="rId2"/>
          <a:stretch>
            <a:fillRect/>
          </a:stretch>
        </p:blipFill>
        <p:spPr>
          <a:xfrm>
            <a:off x="580381" y="2277669"/>
            <a:ext cx="7935432" cy="4772691"/>
          </a:xfrm>
          <a:prstGeom prst="rect">
            <a:avLst/>
          </a:prstGeom>
        </p:spPr>
      </p:pic>
    </p:spTree>
    <p:extLst>
      <p:ext uri="{BB962C8B-B14F-4D97-AF65-F5344CB8AC3E}">
        <p14:creationId xmlns:p14="http://schemas.microsoft.com/office/powerpoint/2010/main" val="430657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DF6A7D-3E39-4922-BE1A-1F8531BB13BA}"/>
              </a:ext>
            </a:extLst>
          </p:cNvPr>
          <p:cNvSpPr>
            <a:spLocks noGrp="1"/>
          </p:cNvSpPr>
          <p:nvPr>
            <p:ph type="title"/>
          </p:nvPr>
        </p:nvSpPr>
        <p:spPr>
          <a:xfrm>
            <a:off x="688975" y="209406"/>
            <a:ext cx="9684492" cy="792282"/>
          </a:xfrm>
        </p:spPr>
        <p:txBody>
          <a:bodyPr/>
          <a:lstStyle/>
          <a:p>
            <a:r>
              <a:rPr lang="sv-SE" sz="3800" dirty="0"/>
              <a:t>Fråga 6 Aktivitetsbegränsning</a:t>
            </a:r>
          </a:p>
        </p:txBody>
      </p:sp>
      <p:pic>
        <p:nvPicPr>
          <p:cNvPr id="5" name="Bildobjekt 4">
            <a:extLst>
              <a:ext uri="{FF2B5EF4-FFF2-40B4-BE49-F238E27FC236}">
                <a16:creationId xmlns:a16="http://schemas.microsoft.com/office/drawing/2014/main" id="{55F12B87-A93F-4542-836D-33CA8CDF8D8B}"/>
              </a:ext>
            </a:extLst>
          </p:cNvPr>
          <p:cNvPicPr>
            <a:picLocks noChangeAspect="1"/>
          </p:cNvPicPr>
          <p:nvPr/>
        </p:nvPicPr>
        <p:blipFill rotWithShape="1">
          <a:blip r:embed="rId3"/>
          <a:srcRect b="46081"/>
          <a:stretch/>
        </p:blipFill>
        <p:spPr>
          <a:xfrm>
            <a:off x="688975" y="1563958"/>
            <a:ext cx="9076154" cy="2232248"/>
          </a:xfrm>
          <a:prstGeom prst="rect">
            <a:avLst/>
          </a:prstGeom>
        </p:spPr>
      </p:pic>
      <p:sp>
        <p:nvSpPr>
          <p:cNvPr id="6" name="Ellips 5">
            <a:extLst>
              <a:ext uri="{FF2B5EF4-FFF2-40B4-BE49-F238E27FC236}">
                <a16:creationId xmlns:a16="http://schemas.microsoft.com/office/drawing/2014/main" id="{E3437C39-46E9-4029-8F9C-EDD00D665799}"/>
              </a:ext>
            </a:extLst>
          </p:cNvPr>
          <p:cNvSpPr/>
          <p:nvPr/>
        </p:nvSpPr>
        <p:spPr>
          <a:xfrm>
            <a:off x="9765122" y="3178096"/>
            <a:ext cx="3157674" cy="2005176"/>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1" vertOverflow="overflow" horzOverflow="overflow" vert="horz" wrap="square" lIns="144000" tIns="144000" rIns="144000" bIns="144000"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lang="sv-SE" sz="1600" b="0" i="0" dirty="0">
                <a:solidFill>
                  <a:srgbClr val="000000"/>
                </a:solidFill>
                <a:effectLst/>
                <a:latin typeface="+mj-lt"/>
              </a:rPr>
              <a:t>Frågans förklarande undertext revideras</a:t>
            </a:r>
          </a:p>
          <a:p>
            <a:pPr marL="0" marR="0" indent="0" algn="l" defTabSz="914400" rtl="0" fontAlgn="auto" latinLnBrk="0" hangingPunct="0">
              <a:lnSpc>
                <a:spcPct val="100000"/>
              </a:lnSpc>
              <a:spcBef>
                <a:spcPts val="0"/>
              </a:spcBef>
              <a:spcAft>
                <a:spcPts val="0"/>
              </a:spcAft>
              <a:buClrTx/>
              <a:buSzTx/>
              <a:buFontTx/>
              <a:buNone/>
              <a:tabLst/>
            </a:pPr>
            <a:endParaRPr lang="sv-SE" sz="1600" dirty="0">
              <a:solidFill>
                <a:srgbClr val="000000"/>
              </a:solidFill>
              <a:latin typeface="+mj-lt"/>
            </a:endParaRPr>
          </a:p>
          <a:p>
            <a:pPr marL="0" marR="0" indent="0" algn="l" defTabSz="914400" rtl="0" fontAlgn="auto" latinLnBrk="0" hangingPunct="0">
              <a:lnSpc>
                <a:spcPct val="100000"/>
              </a:lnSpc>
              <a:spcBef>
                <a:spcPts val="0"/>
              </a:spcBef>
              <a:spcAft>
                <a:spcPts val="0"/>
              </a:spcAft>
              <a:buClrTx/>
              <a:buSzTx/>
              <a:buFontTx/>
              <a:buNone/>
              <a:tabLst/>
            </a:pPr>
            <a:r>
              <a:rPr lang="sv-SE" sz="1600" b="0" i="0" dirty="0">
                <a:solidFill>
                  <a:srgbClr val="000000"/>
                </a:solidFill>
                <a:effectLst/>
                <a:latin typeface="+mj-lt"/>
              </a:rPr>
              <a:t>Hjälptexten revideras</a:t>
            </a:r>
          </a:p>
        </p:txBody>
      </p:sp>
      <p:pic>
        <p:nvPicPr>
          <p:cNvPr id="7" name="Bildobjekt 6">
            <a:extLst>
              <a:ext uri="{FF2B5EF4-FFF2-40B4-BE49-F238E27FC236}">
                <a16:creationId xmlns:a16="http://schemas.microsoft.com/office/drawing/2014/main" id="{27DD0BAD-336E-4AFD-9FE3-5B06EDDB2E8E}"/>
              </a:ext>
            </a:extLst>
          </p:cNvPr>
          <p:cNvPicPr>
            <a:picLocks noChangeAspect="1"/>
          </p:cNvPicPr>
          <p:nvPr/>
        </p:nvPicPr>
        <p:blipFill>
          <a:blip r:embed="rId4"/>
          <a:stretch>
            <a:fillRect/>
          </a:stretch>
        </p:blipFill>
        <p:spPr>
          <a:xfrm>
            <a:off x="623342" y="4565162"/>
            <a:ext cx="9076147" cy="2845432"/>
          </a:xfrm>
          <a:prstGeom prst="rect">
            <a:avLst/>
          </a:prstGeom>
        </p:spPr>
      </p:pic>
      <p:sp>
        <p:nvSpPr>
          <p:cNvPr id="8" name="textruta 7">
            <a:extLst>
              <a:ext uri="{FF2B5EF4-FFF2-40B4-BE49-F238E27FC236}">
                <a16:creationId xmlns:a16="http://schemas.microsoft.com/office/drawing/2014/main" id="{68AABFA1-C6E5-432B-99DF-38182C42654D}"/>
              </a:ext>
            </a:extLst>
          </p:cNvPr>
          <p:cNvSpPr txBox="1"/>
          <p:nvPr/>
        </p:nvSpPr>
        <p:spPr>
          <a:xfrm>
            <a:off x="631531" y="1139878"/>
            <a:ext cx="6984775"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sv-SE" sz="2200" b="1" dirty="0">
                <a:solidFill>
                  <a:schemeClr val="tx2"/>
                </a:solidFill>
              </a:rPr>
              <a:t>Ny</a:t>
            </a:r>
            <a:r>
              <a:rPr kumimoji="0" lang="sv-SE" sz="2200" b="1" i="0" u="none" strike="noStrike" cap="none" spc="0" normalizeH="0" baseline="0" dirty="0">
                <a:ln>
                  <a:noFill/>
                </a:ln>
                <a:solidFill>
                  <a:schemeClr val="tx2"/>
                </a:solidFill>
                <a:effectLst/>
                <a:uFillTx/>
                <a:latin typeface="Arial"/>
                <a:ea typeface="Arial"/>
                <a:cs typeface="Arial"/>
                <a:sym typeface="Arial"/>
              </a:rPr>
              <a:t>  </a:t>
            </a:r>
          </a:p>
        </p:txBody>
      </p:sp>
      <p:sp>
        <p:nvSpPr>
          <p:cNvPr id="9" name="textruta 8">
            <a:extLst>
              <a:ext uri="{FF2B5EF4-FFF2-40B4-BE49-F238E27FC236}">
                <a16:creationId xmlns:a16="http://schemas.microsoft.com/office/drawing/2014/main" id="{7D0458B4-9418-4B09-8C19-D75D97A74E96}"/>
              </a:ext>
            </a:extLst>
          </p:cNvPr>
          <p:cNvSpPr txBox="1"/>
          <p:nvPr/>
        </p:nvSpPr>
        <p:spPr>
          <a:xfrm>
            <a:off x="631530" y="4201984"/>
            <a:ext cx="6984775"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sv-SE" sz="2200" b="1" dirty="0">
                <a:solidFill>
                  <a:schemeClr val="tx2"/>
                </a:solidFill>
              </a:rPr>
              <a:t>Tidigare utformning</a:t>
            </a:r>
            <a:r>
              <a:rPr kumimoji="0" lang="sv-SE" sz="2200" b="1" i="0" u="none" strike="noStrike" cap="none" spc="0" normalizeH="0" baseline="0" dirty="0">
                <a:ln>
                  <a:noFill/>
                </a:ln>
                <a:solidFill>
                  <a:schemeClr val="tx2"/>
                </a:solidFill>
                <a:effectLst/>
                <a:uFillTx/>
                <a:latin typeface="Arial"/>
                <a:ea typeface="Arial"/>
                <a:cs typeface="Arial"/>
                <a:sym typeface="Arial"/>
              </a:rPr>
              <a:t>  </a:t>
            </a:r>
          </a:p>
        </p:txBody>
      </p:sp>
    </p:spTree>
    <p:extLst>
      <p:ext uri="{BB962C8B-B14F-4D97-AF65-F5344CB8AC3E}">
        <p14:creationId xmlns:p14="http://schemas.microsoft.com/office/powerpoint/2010/main" val="265963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8548D-A7FE-2B59-549E-EBF47CBD32E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9C8215F-2ECC-C9FF-399F-87FCAE53B07B}"/>
              </a:ext>
            </a:extLst>
          </p:cNvPr>
          <p:cNvSpPr>
            <a:spLocks noGrp="1"/>
          </p:cNvSpPr>
          <p:nvPr>
            <p:ph type="title"/>
          </p:nvPr>
        </p:nvSpPr>
        <p:spPr>
          <a:xfrm>
            <a:off x="688975" y="209406"/>
            <a:ext cx="8748390" cy="1270266"/>
          </a:xfrm>
        </p:spPr>
        <p:txBody>
          <a:bodyPr/>
          <a:lstStyle/>
          <a:p>
            <a:r>
              <a:rPr lang="sv-SE" dirty="0"/>
              <a:t>Aktivitetsbegränsning i Webcert</a:t>
            </a:r>
          </a:p>
        </p:txBody>
      </p:sp>
      <p:sp>
        <p:nvSpPr>
          <p:cNvPr id="3" name="Platshållare för text 2">
            <a:extLst>
              <a:ext uri="{FF2B5EF4-FFF2-40B4-BE49-F238E27FC236}">
                <a16:creationId xmlns:a16="http://schemas.microsoft.com/office/drawing/2014/main" id="{07223DAE-5BE5-19E7-DE97-56158113BEFF}"/>
              </a:ext>
            </a:extLst>
          </p:cNvPr>
          <p:cNvSpPr>
            <a:spLocks noGrp="1"/>
          </p:cNvSpPr>
          <p:nvPr>
            <p:ph type="body" idx="10"/>
          </p:nvPr>
        </p:nvSpPr>
        <p:spPr>
          <a:xfrm>
            <a:off x="8789293" y="2277668"/>
            <a:ext cx="4392488" cy="3692572"/>
          </a:xfrm>
        </p:spPr>
        <p:txBody>
          <a:bodyPr/>
          <a:lstStyle/>
          <a:p>
            <a:r>
              <a:rPr lang="sv-SE" dirty="0"/>
              <a:t>Här finns ifyllnadsstödet ICF tillgängligt som tidigare</a:t>
            </a:r>
          </a:p>
          <a:p>
            <a:r>
              <a:rPr lang="sv-SE" dirty="0"/>
              <a:t>Exemplet visar diagnosen J10-”Influensa orsakad av identifierat säsongsinfluensavirus” med alternativet ”Använda Hand och arm” valt från stödet.</a:t>
            </a:r>
          </a:p>
        </p:txBody>
      </p:sp>
      <p:pic>
        <p:nvPicPr>
          <p:cNvPr id="6" name="Bildobjekt 5">
            <a:extLst>
              <a:ext uri="{FF2B5EF4-FFF2-40B4-BE49-F238E27FC236}">
                <a16:creationId xmlns:a16="http://schemas.microsoft.com/office/drawing/2014/main" id="{1341ED0D-5026-C32C-E32D-2C11228AFC6B}"/>
              </a:ext>
            </a:extLst>
          </p:cNvPr>
          <p:cNvPicPr>
            <a:picLocks noChangeAspect="1"/>
          </p:cNvPicPr>
          <p:nvPr/>
        </p:nvPicPr>
        <p:blipFill>
          <a:blip r:embed="rId2"/>
          <a:stretch>
            <a:fillRect/>
          </a:stretch>
        </p:blipFill>
        <p:spPr>
          <a:xfrm>
            <a:off x="589084" y="2158029"/>
            <a:ext cx="7840169" cy="4820323"/>
          </a:xfrm>
          <a:prstGeom prst="rect">
            <a:avLst/>
          </a:prstGeom>
        </p:spPr>
      </p:pic>
    </p:spTree>
    <p:extLst>
      <p:ext uri="{BB962C8B-B14F-4D97-AF65-F5344CB8AC3E}">
        <p14:creationId xmlns:p14="http://schemas.microsoft.com/office/powerpoint/2010/main" val="2247417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31E8F8-1FDD-4000-9CB5-18545D0D3D60}"/>
              </a:ext>
            </a:extLst>
          </p:cNvPr>
          <p:cNvSpPr>
            <a:spLocks noGrp="1"/>
          </p:cNvSpPr>
          <p:nvPr>
            <p:ph type="title"/>
          </p:nvPr>
        </p:nvSpPr>
        <p:spPr>
          <a:xfrm>
            <a:off x="666857" y="214256"/>
            <a:ext cx="9684492" cy="864290"/>
          </a:xfrm>
        </p:spPr>
        <p:txBody>
          <a:bodyPr/>
          <a:lstStyle/>
          <a:p>
            <a:r>
              <a:rPr lang="sv-SE" sz="3800" dirty="0"/>
              <a:t>Fråga 7 Medicinsk behandling</a:t>
            </a:r>
          </a:p>
        </p:txBody>
      </p:sp>
      <p:pic>
        <p:nvPicPr>
          <p:cNvPr id="5" name="Bildobjekt 4">
            <a:extLst>
              <a:ext uri="{FF2B5EF4-FFF2-40B4-BE49-F238E27FC236}">
                <a16:creationId xmlns:a16="http://schemas.microsoft.com/office/drawing/2014/main" id="{CC6A335C-9023-4661-A192-C3B61AFA6F94}"/>
              </a:ext>
            </a:extLst>
          </p:cNvPr>
          <p:cNvPicPr>
            <a:picLocks noChangeAspect="1"/>
          </p:cNvPicPr>
          <p:nvPr/>
        </p:nvPicPr>
        <p:blipFill rotWithShape="1">
          <a:blip r:embed="rId3"/>
          <a:srcRect b="39065"/>
          <a:stretch/>
        </p:blipFill>
        <p:spPr>
          <a:xfrm>
            <a:off x="584655" y="1561969"/>
            <a:ext cx="8388000" cy="1671967"/>
          </a:xfrm>
          <a:prstGeom prst="rect">
            <a:avLst/>
          </a:prstGeom>
        </p:spPr>
      </p:pic>
      <p:sp>
        <p:nvSpPr>
          <p:cNvPr id="6" name="Ellips 5">
            <a:extLst>
              <a:ext uri="{FF2B5EF4-FFF2-40B4-BE49-F238E27FC236}">
                <a16:creationId xmlns:a16="http://schemas.microsoft.com/office/drawing/2014/main" id="{328BF2AD-8473-43A5-B647-FE62EDE09B3A}"/>
              </a:ext>
            </a:extLst>
          </p:cNvPr>
          <p:cNvSpPr/>
          <p:nvPr/>
        </p:nvSpPr>
        <p:spPr>
          <a:xfrm>
            <a:off x="9352716" y="2225824"/>
            <a:ext cx="3608767" cy="2743836"/>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1" vertOverflow="overflow" horzOverflow="overflow" vert="horz" wrap="square" lIns="144000" tIns="144000" rIns="144000" bIns="144000" numCol="1" spcCol="38100" rtlCol="0" anchor="ctr">
            <a:noAutofit/>
          </a:bodyPr>
          <a:lstStyle/>
          <a:p>
            <a:r>
              <a:rPr lang="sv-SE" sz="1600" dirty="0">
                <a:ln w="0"/>
                <a:solidFill>
                  <a:schemeClr val="tx1"/>
                </a:solidFill>
              </a:rPr>
              <a:t>Pågående och planerad medicinsk behandling slås ihop i en ruta</a:t>
            </a:r>
          </a:p>
          <a:p>
            <a:endParaRPr lang="sv-SE" sz="1600" dirty="0">
              <a:ln w="0"/>
              <a:solidFill>
                <a:schemeClr val="tx1"/>
              </a:solidFill>
            </a:endParaRPr>
          </a:p>
          <a:p>
            <a:r>
              <a:rPr lang="sv-SE" sz="1600" dirty="0">
                <a:ln w="0"/>
                <a:solidFill>
                  <a:schemeClr val="tx1"/>
                </a:solidFill>
              </a:rPr>
              <a:t>Frågan omformuleras och får en hjälptext </a:t>
            </a:r>
            <a:endParaRPr lang="sv-SE" sz="1600" dirty="0"/>
          </a:p>
        </p:txBody>
      </p:sp>
      <p:sp>
        <p:nvSpPr>
          <p:cNvPr id="7" name="textruta 6">
            <a:extLst>
              <a:ext uri="{FF2B5EF4-FFF2-40B4-BE49-F238E27FC236}">
                <a16:creationId xmlns:a16="http://schemas.microsoft.com/office/drawing/2014/main" id="{1C3811CB-0A3A-494E-9F35-3E2FA1F86697}"/>
              </a:ext>
            </a:extLst>
          </p:cNvPr>
          <p:cNvSpPr txBox="1"/>
          <p:nvPr/>
        </p:nvSpPr>
        <p:spPr>
          <a:xfrm>
            <a:off x="590392" y="1256020"/>
            <a:ext cx="6984775"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sv-SE" sz="2200" b="1" dirty="0">
                <a:solidFill>
                  <a:schemeClr val="tx2"/>
                </a:solidFill>
              </a:rPr>
              <a:t>Ny</a:t>
            </a:r>
            <a:r>
              <a:rPr kumimoji="0" lang="sv-SE" sz="2200" b="1" i="0" u="none" strike="noStrike" cap="none" spc="0" normalizeH="0" baseline="0" dirty="0">
                <a:ln>
                  <a:noFill/>
                </a:ln>
                <a:solidFill>
                  <a:schemeClr val="tx2"/>
                </a:solidFill>
                <a:effectLst/>
                <a:uFillTx/>
                <a:latin typeface="Arial"/>
                <a:ea typeface="Arial"/>
                <a:cs typeface="Arial"/>
                <a:sym typeface="Arial"/>
              </a:rPr>
              <a:t>  </a:t>
            </a:r>
          </a:p>
        </p:txBody>
      </p:sp>
      <p:pic>
        <p:nvPicPr>
          <p:cNvPr id="8" name="Bildobjekt 7">
            <a:extLst>
              <a:ext uri="{FF2B5EF4-FFF2-40B4-BE49-F238E27FC236}">
                <a16:creationId xmlns:a16="http://schemas.microsoft.com/office/drawing/2014/main" id="{CE7CBFE3-44BC-4A8F-B8D5-21B4E3C308A1}"/>
              </a:ext>
            </a:extLst>
          </p:cNvPr>
          <p:cNvPicPr>
            <a:picLocks noChangeAspect="1"/>
          </p:cNvPicPr>
          <p:nvPr/>
        </p:nvPicPr>
        <p:blipFill rotWithShape="1">
          <a:blip r:embed="rId4"/>
          <a:srcRect r="2544" b="22189"/>
          <a:stretch/>
        </p:blipFill>
        <p:spPr>
          <a:xfrm>
            <a:off x="666857" y="3810000"/>
            <a:ext cx="8332030" cy="3092578"/>
          </a:xfrm>
          <a:prstGeom prst="rect">
            <a:avLst/>
          </a:prstGeom>
        </p:spPr>
      </p:pic>
      <p:sp>
        <p:nvSpPr>
          <p:cNvPr id="9" name="textruta 8">
            <a:extLst>
              <a:ext uri="{FF2B5EF4-FFF2-40B4-BE49-F238E27FC236}">
                <a16:creationId xmlns:a16="http://schemas.microsoft.com/office/drawing/2014/main" id="{1B3CDAAE-E09F-415D-841F-D2DB4492F15C}"/>
              </a:ext>
            </a:extLst>
          </p:cNvPr>
          <p:cNvSpPr txBox="1"/>
          <p:nvPr/>
        </p:nvSpPr>
        <p:spPr>
          <a:xfrm>
            <a:off x="584655" y="3501916"/>
            <a:ext cx="6984775"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sv-SE" sz="2200" b="1" dirty="0">
                <a:solidFill>
                  <a:schemeClr val="tx2"/>
                </a:solidFill>
              </a:rPr>
              <a:t>Tidigare utformning</a:t>
            </a:r>
            <a:r>
              <a:rPr kumimoji="0" lang="sv-SE" sz="2200" b="1" i="0" u="none" strike="noStrike" cap="none" spc="0" normalizeH="0" baseline="0" dirty="0">
                <a:ln>
                  <a:noFill/>
                </a:ln>
                <a:solidFill>
                  <a:schemeClr val="tx2"/>
                </a:solidFill>
                <a:effectLst/>
                <a:uFillTx/>
                <a:latin typeface="Arial"/>
                <a:ea typeface="Arial"/>
                <a:cs typeface="Arial"/>
                <a:sym typeface="Arial"/>
              </a:rPr>
              <a:t>  </a:t>
            </a:r>
          </a:p>
        </p:txBody>
      </p:sp>
    </p:spTree>
    <p:extLst>
      <p:ext uri="{BB962C8B-B14F-4D97-AF65-F5344CB8AC3E}">
        <p14:creationId xmlns:p14="http://schemas.microsoft.com/office/powerpoint/2010/main" val="727146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EBD49-CC0E-9A3F-B007-9EF5CF4137A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A1AAC46-2100-11C8-5ABB-B5F5E59FEEDA}"/>
              </a:ext>
            </a:extLst>
          </p:cNvPr>
          <p:cNvSpPr>
            <a:spLocks noGrp="1"/>
          </p:cNvSpPr>
          <p:nvPr>
            <p:ph type="title"/>
          </p:nvPr>
        </p:nvSpPr>
        <p:spPr>
          <a:xfrm>
            <a:off x="688975" y="209406"/>
            <a:ext cx="8748390" cy="1270266"/>
          </a:xfrm>
        </p:spPr>
        <p:txBody>
          <a:bodyPr/>
          <a:lstStyle/>
          <a:p>
            <a:r>
              <a:rPr lang="sv-SE" dirty="0"/>
              <a:t>Medicinsk behandling i Webcert</a:t>
            </a:r>
          </a:p>
        </p:txBody>
      </p:sp>
      <p:sp>
        <p:nvSpPr>
          <p:cNvPr id="3" name="Platshållare för text 2">
            <a:extLst>
              <a:ext uri="{FF2B5EF4-FFF2-40B4-BE49-F238E27FC236}">
                <a16:creationId xmlns:a16="http://schemas.microsoft.com/office/drawing/2014/main" id="{D9DD07F9-681F-608F-56A5-9D59F8D6A2BA}"/>
              </a:ext>
            </a:extLst>
          </p:cNvPr>
          <p:cNvSpPr>
            <a:spLocks noGrp="1"/>
          </p:cNvSpPr>
          <p:nvPr>
            <p:ph type="body" idx="10"/>
          </p:nvPr>
        </p:nvSpPr>
        <p:spPr>
          <a:xfrm>
            <a:off x="8789293" y="2277668"/>
            <a:ext cx="4392488" cy="3692572"/>
          </a:xfrm>
        </p:spPr>
        <p:txBody>
          <a:bodyPr/>
          <a:lstStyle/>
          <a:p>
            <a:r>
              <a:rPr lang="sv-SE" dirty="0"/>
              <a:t>Här är hjälptexten utfälld av användaren</a:t>
            </a:r>
          </a:p>
        </p:txBody>
      </p:sp>
      <p:pic>
        <p:nvPicPr>
          <p:cNvPr id="5" name="Bildobjekt 4">
            <a:extLst>
              <a:ext uri="{FF2B5EF4-FFF2-40B4-BE49-F238E27FC236}">
                <a16:creationId xmlns:a16="http://schemas.microsoft.com/office/drawing/2014/main" id="{A82060C4-44D5-0A2D-1A83-FD6BF4CCB59B}"/>
              </a:ext>
            </a:extLst>
          </p:cNvPr>
          <p:cNvPicPr>
            <a:picLocks noChangeAspect="1"/>
          </p:cNvPicPr>
          <p:nvPr/>
        </p:nvPicPr>
        <p:blipFill>
          <a:blip r:embed="rId2"/>
          <a:stretch>
            <a:fillRect/>
          </a:stretch>
        </p:blipFill>
        <p:spPr>
          <a:xfrm>
            <a:off x="599731" y="1977029"/>
            <a:ext cx="7973538" cy="5001323"/>
          </a:xfrm>
          <a:prstGeom prst="rect">
            <a:avLst/>
          </a:prstGeom>
        </p:spPr>
      </p:pic>
    </p:spTree>
    <p:extLst>
      <p:ext uri="{BB962C8B-B14F-4D97-AF65-F5344CB8AC3E}">
        <p14:creationId xmlns:p14="http://schemas.microsoft.com/office/powerpoint/2010/main" val="3315445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F2055D-BDC4-412F-96C5-E9F2F4610B78}"/>
              </a:ext>
            </a:extLst>
          </p:cNvPr>
          <p:cNvSpPr>
            <a:spLocks noGrp="1"/>
          </p:cNvSpPr>
          <p:nvPr>
            <p:ph type="title"/>
          </p:nvPr>
        </p:nvSpPr>
        <p:spPr>
          <a:xfrm>
            <a:off x="688975" y="209406"/>
            <a:ext cx="9684492" cy="982235"/>
          </a:xfrm>
        </p:spPr>
        <p:txBody>
          <a:bodyPr/>
          <a:lstStyle/>
          <a:p>
            <a:r>
              <a:rPr lang="sv-SE" sz="3800" dirty="0"/>
              <a:t>Fråga 8 Om arbetsresor</a:t>
            </a:r>
          </a:p>
        </p:txBody>
      </p:sp>
      <p:pic>
        <p:nvPicPr>
          <p:cNvPr id="10" name="Bildobjekt 9">
            <a:extLst>
              <a:ext uri="{FF2B5EF4-FFF2-40B4-BE49-F238E27FC236}">
                <a16:creationId xmlns:a16="http://schemas.microsoft.com/office/drawing/2014/main" id="{A4BC72C2-EFBE-4259-B7DA-5C2337F77938}"/>
              </a:ext>
            </a:extLst>
          </p:cNvPr>
          <p:cNvPicPr>
            <a:picLocks noChangeAspect="1"/>
          </p:cNvPicPr>
          <p:nvPr/>
        </p:nvPicPr>
        <p:blipFill>
          <a:blip r:embed="rId3"/>
          <a:stretch>
            <a:fillRect/>
          </a:stretch>
        </p:blipFill>
        <p:spPr>
          <a:xfrm>
            <a:off x="562974" y="2106049"/>
            <a:ext cx="9612000" cy="623221"/>
          </a:xfrm>
          <a:prstGeom prst="rect">
            <a:avLst/>
          </a:prstGeom>
        </p:spPr>
      </p:pic>
      <p:pic>
        <p:nvPicPr>
          <p:cNvPr id="12" name="Bildobjekt 11">
            <a:extLst>
              <a:ext uri="{FF2B5EF4-FFF2-40B4-BE49-F238E27FC236}">
                <a16:creationId xmlns:a16="http://schemas.microsoft.com/office/drawing/2014/main" id="{BFE5E9B2-9D57-4D66-89EE-2F3A5BCD9BE7}"/>
              </a:ext>
            </a:extLst>
          </p:cNvPr>
          <p:cNvPicPr>
            <a:picLocks noChangeAspect="1"/>
          </p:cNvPicPr>
          <p:nvPr/>
        </p:nvPicPr>
        <p:blipFill>
          <a:blip r:embed="rId4"/>
          <a:stretch>
            <a:fillRect/>
          </a:stretch>
        </p:blipFill>
        <p:spPr>
          <a:xfrm>
            <a:off x="562973" y="3806552"/>
            <a:ext cx="9573675" cy="1011560"/>
          </a:xfrm>
          <a:prstGeom prst="rect">
            <a:avLst/>
          </a:prstGeom>
        </p:spPr>
      </p:pic>
      <p:sp>
        <p:nvSpPr>
          <p:cNvPr id="13" name="Ellips 12">
            <a:extLst>
              <a:ext uri="{FF2B5EF4-FFF2-40B4-BE49-F238E27FC236}">
                <a16:creationId xmlns:a16="http://schemas.microsoft.com/office/drawing/2014/main" id="{E8A69CE6-46AE-44A4-911D-84E7893FBAF0}"/>
              </a:ext>
            </a:extLst>
          </p:cNvPr>
          <p:cNvSpPr/>
          <p:nvPr/>
        </p:nvSpPr>
        <p:spPr>
          <a:xfrm>
            <a:off x="10357085" y="2093202"/>
            <a:ext cx="2592288" cy="2088232"/>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1" vertOverflow="overflow" horzOverflow="overflow" vert="horz" wrap="square" lIns="144000" tIns="144000" rIns="144000" bIns="144000"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lang="sv-SE" sz="1600" b="0" i="0" dirty="0">
                <a:solidFill>
                  <a:srgbClr val="000000"/>
                </a:solidFill>
                <a:effectLst/>
                <a:latin typeface="+mj-lt"/>
              </a:rPr>
              <a:t>Frågan omformuleras och får hjälptext</a:t>
            </a:r>
          </a:p>
        </p:txBody>
      </p:sp>
      <p:sp>
        <p:nvSpPr>
          <p:cNvPr id="7" name="textruta 6">
            <a:extLst>
              <a:ext uri="{FF2B5EF4-FFF2-40B4-BE49-F238E27FC236}">
                <a16:creationId xmlns:a16="http://schemas.microsoft.com/office/drawing/2014/main" id="{53493C44-651F-4BB5-9EAC-BC350EA14C9D}"/>
              </a:ext>
            </a:extLst>
          </p:cNvPr>
          <p:cNvSpPr txBox="1"/>
          <p:nvPr/>
        </p:nvSpPr>
        <p:spPr>
          <a:xfrm>
            <a:off x="655901" y="1531148"/>
            <a:ext cx="6984775"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sv-SE" sz="2200" b="1" dirty="0">
                <a:solidFill>
                  <a:schemeClr val="tx2"/>
                </a:solidFill>
              </a:rPr>
              <a:t>Ny</a:t>
            </a:r>
            <a:r>
              <a:rPr kumimoji="0" lang="sv-SE" sz="2200" b="1" i="0" u="none" strike="noStrike" cap="none" spc="0" normalizeH="0" baseline="0" dirty="0">
                <a:ln>
                  <a:noFill/>
                </a:ln>
                <a:solidFill>
                  <a:schemeClr val="tx2"/>
                </a:solidFill>
                <a:effectLst/>
                <a:uFillTx/>
                <a:latin typeface="Arial"/>
                <a:ea typeface="Arial"/>
                <a:cs typeface="Arial"/>
                <a:sym typeface="Arial"/>
              </a:rPr>
              <a:t>  </a:t>
            </a:r>
          </a:p>
        </p:txBody>
      </p:sp>
      <p:sp>
        <p:nvSpPr>
          <p:cNvPr id="8" name="textruta 7">
            <a:extLst>
              <a:ext uri="{FF2B5EF4-FFF2-40B4-BE49-F238E27FC236}">
                <a16:creationId xmlns:a16="http://schemas.microsoft.com/office/drawing/2014/main" id="{A5D92CE6-4EEF-4805-8455-5F503D7237A8}"/>
              </a:ext>
            </a:extLst>
          </p:cNvPr>
          <p:cNvSpPr txBox="1"/>
          <p:nvPr/>
        </p:nvSpPr>
        <p:spPr>
          <a:xfrm>
            <a:off x="584655" y="3379115"/>
            <a:ext cx="6984775"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sv-SE" sz="2200" b="1" dirty="0">
                <a:solidFill>
                  <a:schemeClr val="tx2"/>
                </a:solidFill>
              </a:rPr>
              <a:t>Tidigare utformning</a:t>
            </a:r>
            <a:r>
              <a:rPr kumimoji="0" lang="sv-SE" sz="2200" b="1" i="0" u="none" strike="noStrike" cap="none" spc="0" normalizeH="0" baseline="0" dirty="0">
                <a:ln>
                  <a:noFill/>
                </a:ln>
                <a:solidFill>
                  <a:schemeClr val="tx2"/>
                </a:solidFill>
                <a:effectLst/>
                <a:uFillTx/>
                <a:latin typeface="Arial"/>
                <a:ea typeface="Arial"/>
                <a:cs typeface="Arial"/>
                <a:sym typeface="Arial"/>
              </a:rPr>
              <a:t>  </a:t>
            </a:r>
          </a:p>
        </p:txBody>
      </p:sp>
    </p:spTree>
    <p:extLst>
      <p:ext uri="{BB962C8B-B14F-4D97-AF65-F5344CB8AC3E}">
        <p14:creationId xmlns:p14="http://schemas.microsoft.com/office/powerpoint/2010/main" val="3244569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20EDB-AE7F-EEC2-8D0B-06B393DDE5E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1241513F-9E7C-1A0B-B1B1-E53FED839BBC}"/>
              </a:ext>
            </a:extLst>
          </p:cNvPr>
          <p:cNvSpPr>
            <a:spLocks noGrp="1"/>
          </p:cNvSpPr>
          <p:nvPr>
            <p:ph type="title"/>
          </p:nvPr>
        </p:nvSpPr>
        <p:spPr>
          <a:xfrm>
            <a:off x="688975" y="209406"/>
            <a:ext cx="8748390" cy="1270266"/>
          </a:xfrm>
        </p:spPr>
        <p:txBody>
          <a:bodyPr/>
          <a:lstStyle/>
          <a:p>
            <a:r>
              <a:rPr lang="sv-SE" dirty="0"/>
              <a:t>Om arbetsresor i Webcert</a:t>
            </a:r>
          </a:p>
        </p:txBody>
      </p:sp>
      <p:sp>
        <p:nvSpPr>
          <p:cNvPr id="3" name="Platshållare för text 2">
            <a:extLst>
              <a:ext uri="{FF2B5EF4-FFF2-40B4-BE49-F238E27FC236}">
                <a16:creationId xmlns:a16="http://schemas.microsoft.com/office/drawing/2014/main" id="{D5BC6DB1-542A-F101-21BF-D3C1C497791B}"/>
              </a:ext>
            </a:extLst>
          </p:cNvPr>
          <p:cNvSpPr>
            <a:spLocks noGrp="1"/>
          </p:cNvSpPr>
          <p:nvPr>
            <p:ph type="body" idx="10"/>
          </p:nvPr>
        </p:nvSpPr>
        <p:spPr>
          <a:xfrm>
            <a:off x="8789293" y="2277668"/>
            <a:ext cx="4392488" cy="3692572"/>
          </a:xfrm>
        </p:spPr>
        <p:txBody>
          <a:bodyPr/>
          <a:lstStyle/>
          <a:p>
            <a:r>
              <a:rPr lang="sv-SE" dirty="0"/>
              <a:t>Här är hjälptexten utfälld av användaren och alternativet valt</a:t>
            </a:r>
          </a:p>
        </p:txBody>
      </p:sp>
      <p:pic>
        <p:nvPicPr>
          <p:cNvPr id="6" name="Bildobjekt 5">
            <a:extLst>
              <a:ext uri="{FF2B5EF4-FFF2-40B4-BE49-F238E27FC236}">
                <a16:creationId xmlns:a16="http://schemas.microsoft.com/office/drawing/2014/main" id="{49AFBF4A-AF02-2A58-BA25-78F22B42D3C5}"/>
              </a:ext>
            </a:extLst>
          </p:cNvPr>
          <p:cNvPicPr>
            <a:picLocks noChangeAspect="1"/>
          </p:cNvPicPr>
          <p:nvPr/>
        </p:nvPicPr>
        <p:blipFill>
          <a:blip r:embed="rId2"/>
          <a:stretch>
            <a:fillRect/>
          </a:stretch>
        </p:blipFill>
        <p:spPr>
          <a:xfrm>
            <a:off x="364357" y="2009800"/>
            <a:ext cx="7840169" cy="2362530"/>
          </a:xfrm>
          <a:prstGeom prst="rect">
            <a:avLst/>
          </a:prstGeom>
        </p:spPr>
      </p:pic>
    </p:spTree>
    <p:extLst>
      <p:ext uri="{BB962C8B-B14F-4D97-AF65-F5344CB8AC3E}">
        <p14:creationId xmlns:p14="http://schemas.microsoft.com/office/powerpoint/2010/main" val="1724734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D50CD8-9FA8-4A4D-94DB-3B56435DCC1A}"/>
              </a:ext>
            </a:extLst>
          </p:cNvPr>
          <p:cNvSpPr>
            <a:spLocks noGrp="1"/>
          </p:cNvSpPr>
          <p:nvPr>
            <p:ph type="title"/>
          </p:nvPr>
        </p:nvSpPr>
        <p:spPr/>
        <p:txBody>
          <a:bodyPr/>
          <a:lstStyle/>
          <a:p>
            <a:r>
              <a:rPr lang="sv-SE" sz="3800" dirty="0"/>
              <a:t>Fråga 8 om arbetstidens förläggning vid deltidssjukskrivning</a:t>
            </a:r>
          </a:p>
        </p:txBody>
      </p:sp>
      <p:pic>
        <p:nvPicPr>
          <p:cNvPr id="5" name="Bildobjekt 4">
            <a:extLst>
              <a:ext uri="{FF2B5EF4-FFF2-40B4-BE49-F238E27FC236}">
                <a16:creationId xmlns:a16="http://schemas.microsoft.com/office/drawing/2014/main" id="{332007D8-90AE-4601-A512-9864CF61CDA3}"/>
              </a:ext>
            </a:extLst>
          </p:cNvPr>
          <p:cNvPicPr>
            <a:picLocks noChangeAspect="1"/>
          </p:cNvPicPr>
          <p:nvPr/>
        </p:nvPicPr>
        <p:blipFill>
          <a:blip r:embed="rId3"/>
          <a:stretch>
            <a:fillRect/>
          </a:stretch>
        </p:blipFill>
        <p:spPr>
          <a:xfrm>
            <a:off x="655971" y="2196836"/>
            <a:ext cx="8424000" cy="1729644"/>
          </a:xfrm>
          <a:prstGeom prst="rect">
            <a:avLst/>
          </a:prstGeom>
        </p:spPr>
      </p:pic>
      <p:sp>
        <p:nvSpPr>
          <p:cNvPr id="7" name="Ellips 6">
            <a:extLst>
              <a:ext uri="{FF2B5EF4-FFF2-40B4-BE49-F238E27FC236}">
                <a16:creationId xmlns:a16="http://schemas.microsoft.com/office/drawing/2014/main" id="{74690833-4595-4543-97F1-8ADF37EF24B6}"/>
              </a:ext>
            </a:extLst>
          </p:cNvPr>
          <p:cNvSpPr/>
          <p:nvPr/>
        </p:nvSpPr>
        <p:spPr>
          <a:xfrm>
            <a:off x="9653389" y="2081808"/>
            <a:ext cx="2880320" cy="2304256"/>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1" vertOverflow="overflow" horzOverflow="overflow" vert="horz" wrap="square" lIns="144000" tIns="144000" rIns="144000" bIns="144000"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lang="sv-SE" sz="1600" b="0" i="0" dirty="0">
                <a:solidFill>
                  <a:srgbClr val="000000"/>
                </a:solidFill>
                <a:effectLst/>
                <a:latin typeface="+mj-lt"/>
              </a:rPr>
              <a:t>Frågan omformuleras och får en ny hjälptext</a:t>
            </a:r>
          </a:p>
        </p:txBody>
      </p:sp>
      <p:pic>
        <p:nvPicPr>
          <p:cNvPr id="6" name="Bildobjekt 5">
            <a:extLst>
              <a:ext uri="{FF2B5EF4-FFF2-40B4-BE49-F238E27FC236}">
                <a16:creationId xmlns:a16="http://schemas.microsoft.com/office/drawing/2014/main" id="{F720A680-A754-4237-AB8B-262215665D04}"/>
              </a:ext>
            </a:extLst>
          </p:cNvPr>
          <p:cNvPicPr>
            <a:picLocks noChangeAspect="1"/>
          </p:cNvPicPr>
          <p:nvPr/>
        </p:nvPicPr>
        <p:blipFill>
          <a:blip r:embed="rId4"/>
          <a:stretch>
            <a:fillRect/>
          </a:stretch>
        </p:blipFill>
        <p:spPr>
          <a:xfrm>
            <a:off x="688975" y="4674096"/>
            <a:ext cx="8460000" cy="1661784"/>
          </a:xfrm>
          <a:prstGeom prst="rect">
            <a:avLst/>
          </a:prstGeom>
        </p:spPr>
      </p:pic>
      <p:sp>
        <p:nvSpPr>
          <p:cNvPr id="8" name="textruta 7">
            <a:extLst>
              <a:ext uri="{FF2B5EF4-FFF2-40B4-BE49-F238E27FC236}">
                <a16:creationId xmlns:a16="http://schemas.microsoft.com/office/drawing/2014/main" id="{7BC26053-E0D2-47E2-8FD7-7AD6C3B5BDC2}"/>
              </a:ext>
            </a:extLst>
          </p:cNvPr>
          <p:cNvSpPr txBox="1"/>
          <p:nvPr/>
        </p:nvSpPr>
        <p:spPr>
          <a:xfrm>
            <a:off x="655971" y="1765951"/>
            <a:ext cx="6984775"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sv-SE" sz="2200" b="1" i="0" u="none" strike="noStrike" cap="none" spc="0" normalizeH="0" baseline="0" dirty="0">
                <a:ln>
                  <a:noFill/>
                </a:ln>
                <a:solidFill>
                  <a:schemeClr val="tx2"/>
                </a:solidFill>
                <a:effectLst/>
                <a:uFillTx/>
                <a:latin typeface="Arial"/>
                <a:ea typeface="Arial"/>
                <a:cs typeface="Arial"/>
                <a:sym typeface="Arial"/>
              </a:rPr>
              <a:t>  Ny</a:t>
            </a:r>
          </a:p>
        </p:txBody>
      </p:sp>
      <p:sp>
        <p:nvSpPr>
          <p:cNvPr id="9" name="textruta 8">
            <a:extLst>
              <a:ext uri="{FF2B5EF4-FFF2-40B4-BE49-F238E27FC236}">
                <a16:creationId xmlns:a16="http://schemas.microsoft.com/office/drawing/2014/main" id="{7D5F2F12-FA30-4694-BACB-E6ABC83BCB5F}"/>
              </a:ext>
            </a:extLst>
          </p:cNvPr>
          <p:cNvSpPr txBox="1"/>
          <p:nvPr/>
        </p:nvSpPr>
        <p:spPr>
          <a:xfrm>
            <a:off x="638855" y="4141922"/>
            <a:ext cx="6984775"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sv-SE" sz="2200" b="1" dirty="0">
                <a:solidFill>
                  <a:schemeClr val="tx2"/>
                </a:solidFill>
              </a:rPr>
              <a:t>Tidigare utformning</a:t>
            </a:r>
            <a:r>
              <a:rPr kumimoji="0" lang="sv-SE" sz="2200" b="1" i="0" u="none" strike="noStrike" cap="none" spc="0" normalizeH="0" baseline="0" dirty="0">
                <a:ln>
                  <a:noFill/>
                </a:ln>
                <a:solidFill>
                  <a:schemeClr val="tx2"/>
                </a:solidFill>
                <a:effectLst/>
                <a:uFillTx/>
                <a:latin typeface="Arial"/>
                <a:ea typeface="Arial"/>
                <a:cs typeface="Arial"/>
                <a:sym typeface="Arial"/>
              </a:rPr>
              <a:t>  </a:t>
            </a:r>
          </a:p>
        </p:txBody>
      </p:sp>
    </p:spTree>
    <p:extLst>
      <p:ext uri="{BB962C8B-B14F-4D97-AF65-F5344CB8AC3E}">
        <p14:creationId xmlns:p14="http://schemas.microsoft.com/office/powerpoint/2010/main" val="1842615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3BFB1-8F47-E0AD-2B0B-0C8105D55AB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0F6CAEC6-F100-6FFF-7AE4-63BCC647C9B4}"/>
              </a:ext>
            </a:extLst>
          </p:cNvPr>
          <p:cNvSpPr>
            <a:spLocks noGrp="1"/>
          </p:cNvSpPr>
          <p:nvPr>
            <p:ph type="title"/>
          </p:nvPr>
        </p:nvSpPr>
        <p:spPr>
          <a:xfrm>
            <a:off x="688975" y="209406"/>
            <a:ext cx="10260558" cy="1270266"/>
          </a:xfrm>
        </p:spPr>
        <p:txBody>
          <a:bodyPr/>
          <a:lstStyle/>
          <a:p>
            <a:r>
              <a:rPr lang="sv-SE" dirty="0"/>
              <a:t>Om arbetstidens förläggning i Webcert</a:t>
            </a:r>
          </a:p>
        </p:txBody>
      </p:sp>
      <p:sp>
        <p:nvSpPr>
          <p:cNvPr id="3" name="Platshållare för text 2">
            <a:extLst>
              <a:ext uri="{FF2B5EF4-FFF2-40B4-BE49-F238E27FC236}">
                <a16:creationId xmlns:a16="http://schemas.microsoft.com/office/drawing/2014/main" id="{10BD5992-F2BA-C716-9B75-D4B987DC5ECD}"/>
              </a:ext>
            </a:extLst>
          </p:cNvPr>
          <p:cNvSpPr>
            <a:spLocks noGrp="1"/>
          </p:cNvSpPr>
          <p:nvPr>
            <p:ph type="body" idx="10"/>
          </p:nvPr>
        </p:nvSpPr>
        <p:spPr>
          <a:xfrm>
            <a:off x="8789293" y="2277668"/>
            <a:ext cx="4392488" cy="3692572"/>
          </a:xfrm>
        </p:spPr>
        <p:txBody>
          <a:bodyPr/>
          <a:lstStyle/>
          <a:p>
            <a:r>
              <a:rPr lang="sv-SE" dirty="0"/>
              <a:t>Den obligatoriska textrutan visas när alternativet ”Ja” kryssas i</a:t>
            </a:r>
          </a:p>
        </p:txBody>
      </p:sp>
      <p:pic>
        <p:nvPicPr>
          <p:cNvPr id="5" name="Bildobjekt 4">
            <a:extLst>
              <a:ext uri="{FF2B5EF4-FFF2-40B4-BE49-F238E27FC236}">
                <a16:creationId xmlns:a16="http://schemas.microsoft.com/office/drawing/2014/main" id="{4DB9055E-F3C4-C2F1-BD03-5E5733741E90}"/>
              </a:ext>
            </a:extLst>
          </p:cNvPr>
          <p:cNvPicPr>
            <a:picLocks noChangeAspect="1"/>
          </p:cNvPicPr>
          <p:nvPr/>
        </p:nvPicPr>
        <p:blipFill>
          <a:blip r:embed="rId2"/>
          <a:stretch>
            <a:fillRect/>
          </a:stretch>
        </p:blipFill>
        <p:spPr>
          <a:xfrm>
            <a:off x="405841" y="2323892"/>
            <a:ext cx="7735380" cy="2972215"/>
          </a:xfrm>
          <a:prstGeom prst="rect">
            <a:avLst/>
          </a:prstGeom>
        </p:spPr>
      </p:pic>
    </p:spTree>
    <p:extLst>
      <p:ext uri="{BB962C8B-B14F-4D97-AF65-F5344CB8AC3E}">
        <p14:creationId xmlns:p14="http://schemas.microsoft.com/office/powerpoint/2010/main" val="906255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1E29B2-BAFC-463C-B095-6D3F35E71507}"/>
              </a:ext>
            </a:extLst>
          </p:cNvPr>
          <p:cNvSpPr>
            <a:spLocks noGrp="1"/>
          </p:cNvSpPr>
          <p:nvPr>
            <p:ph type="title"/>
          </p:nvPr>
        </p:nvSpPr>
        <p:spPr/>
        <p:txBody>
          <a:bodyPr/>
          <a:lstStyle/>
          <a:p>
            <a:r>
              <a:rPr lang="sv-SE" dirty="0"/>
              <a:t>Bakgrund</a:t>
            </a:r>
          </a:p>
        </p:txBody>
      </p:sp>
      <p:sp>
        <p:nvSpPr>
          <p:cNvPr id="3" name="Platshållare för text 2">
            <a:extLst>
              <a:ext uri="{FF2B5EF4-FFF2-40B4-BE49-F238E27FC236}">
                <a16:creationId xmlns:a16="http://schemas.microsoft.com/office/drawing/2014/main" id="{0388AFBF-EB24-4AB3-82B3-C0235883734F}"/>
              </a:ext>
            </a:extLst>
          </p:cNvPr>
          <p:cNvSpPr>
            <a:spLocks noGrp="1"/>
          </p:cNvSpPr>
          <p:nvPr>
            <p:ph type="body" idx="10"/>
          </p:nvPr>
        </p:nvSpPr>
        <p:spPr>
          <a:xfrm>
            <a:off x="688975" y="1758662"/>
            <a:ext cx="9252446" cy="5178887"/>
          </a:xfrm>
        </p:spPr>
        <p:txBody>
          <a:bodyPr>
            <a:normAutofit fontScale="92500" lnSpcReduction="20000"/>
          </a:bodyPr>
          <a:lstStyle/>
          <a:p>
            <a:pPr marL="0" indent="0">
              <a:buNone/>
            </a:pPr>
            <a:r>
              <a:rPr lang="sv-SE" dirty="0"/>
              <a:t> </a:t>
            </a:r>
          </a:p>
          <a:p>
            <a:r>
              <a:rPr lang="sv-SE" dirty="0"/>
              <a:t>Vissa frågor har upplevts otydliga vilket ibland kan leda till behov av onödiga kompletteringar</a:t>
            </a:r>
          </a:p>
          <a:p>
            <a:r>
              <a:rPr lang="sv-SE" dirty="0"/>
              <a:t>Förslagen har beretts innan beslut med regioner, företagshälsovård, arbetsgivarorganisationer, SKR med flera</a:t>
            </a:r>
          </a:p>
          <a:p>
            <a:r>
              <a:rPr lang="sv-SE" dirty="0"/>
              <a:t>Ändringarna gäller från andra halvan av november 2025</a:t>
            </a:r>
          </a:p>
          <a:p>
            <a:r>
              <a:rPr lang="sv-SE" dirty="0"/>
              <a:t>De införs i </a:t>
            </a:r>
            <a:r>
              <a:rPr lang="sv-SE" dirty="0" err="1"/>
              <a:t>Webcert</a:t>
            </a:r>
            <a:r>
              <a:rPr lang="sv-SE" dirty="0"/>
              <a:t> (elektroniskt utfärdade intyg)</a:t>
            </a:r>
          </a:p>
          <a:p>
            <a:r>
              <a:rPr lang="sv-SE" dirty="0"/>
              <a:t>Ny blankett att ladda ner från fk.se för de som använder pappersintyget</a:t>
            </a:r>
          </a:p>
          <a:p>
            <a:r>
              <a:rPr lang="sv-SE" dirty="0"/>
              <a:t>Revideringen sker inom ramen för överenskommelsen om digitalisering av intyg mellan SKR och regeringen</a:t>
            </a:r>
          </a:p>
          <a:p>
            <a:r>
              <a:rPr lang="sv-SE" dirty="0"/>
              <a:t>Film och information om hur intyget fylls i kommer att finnas på fk.se </a:t>
            </a:r>
          </a:p>
          <a:p>
            <a:endParaRPr lang="sv-SE" dirty="0"/>
          </a:p>
          <a:p>
            <a:pPr marL="0" indent="0">
              <a:buNone/>
            </a:pPr>
            <a:r>
              <a:rPr lang="sv-SE" dirty="0"/>
              <a:t>. </a:t>
            </a:r>
          </a:p>
        </p:txBody>
      </p:sp>
      <p:sp>
        <p:nvSpPr>
          <p:cNvPr id="4" name="Ellips 3">
            <a:extLst>
              <a:ext uri="{FF2B5EF4-FFF2-40B4-BE49-F238E27FC236}">
                <a16:creationId xmlns:a16="http://schemas.microsoft.com/office/drawing/2014/main" id="{812DF24B-2314-4BE6-A366-93C54D10E0AA}"/>
              </a:ext>
            </a:extLst>
          </p:cNvPr>
          <p:cNvSpPr/>
          <p:nvPr/>
        </p:nvSpPr>
        <p:spPr>
          <a:xfrm>
            <a:off x="10157445" y="2765884"/>
            <a:ext cx="3275782" cy="2088232"/>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1" vertOverflow="overflow" horzOverflow="overflow" vert="horz" wrap="square" lIns="144000" tIns="144000" rIns="144000" bIns="144000"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lang="sv-SE" sz="1600" i="0" dirty="0">
                <a:solidFill>
                  <a:srgbClr val="000000"/>
                </a:solidFill>
                <a:effectLst/>
                <a:latin typeface="+mj-lt"/>
              </a:rPr>
              <a:t>I detta bildspel visas endast de frågor i intyget som revideras </a:t>
            </a:r>
          </a:p>
        </p:txBody>
      </p:sp>
    </p:spTree>
    <p:extLst>
      <p:ext uri="{BB962C8B-B14F-4D97-AF65-F5344CB8AC3E}">
        <p14:creationId xmlns:p14="http://schemas.microsoft.com/office/powerpoint/2010/main" val="2668667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789C28-EBF0-4A6C-8F62-61F314511DE4}"/>
              </a:ext>
            </a:extLst>
          </p:cNvPr>
          <p:cNvSpPr>
            <a:spLocks noGrp="1"/>
          </p:cNvSpPr>
          <p:nvPr>
            <p:ph type="title"/>
          </p:nvPr>
        </p:nvSpPr>
        <p:spPr>
          <a:xfrm>
            <a:off x="688974" y="66041"/>
            <a:ext cx="9684492" cy="1008306"/>
          </a:xfrm>
        </p:spPr>
        <p:txBody>
          <a:bodyPr/>
          <a:lstStyle/>
          <a:p>
            <a:r>
              <a:rPr lang="sv-SE" sz="3800" dirty="0"/>
              <a:t>Fråga 9 Prognos</a:t>
            </a:r>
          </a:p>
        </p:txBody>
      </p:sp>
      <p:pic>
        <p:nvPicPr>
          <p:cNvPr id="5" name="Bildobjekt 4">
            <a:extLst>
              <a:ext uri="{FF2B5EF4-FFF2-40B4-BE49-F238E27FC236}">
                <a16:creationId xmlns:a16="http://schemas.microsoft.com/office/drawing/2014/main" id="{6D9154B6-B767-473A-BF63-E313B161FD0E}"/>
              </a:ext>
            </a:extLst>
          </p:cNvPr>
          <p:cNvPicPr>
            <a:picLocks noChangeAspect="1"/>
          </p:cNvPicPr>
          <p:nvPr/>
        </p:nvPicPr>
        <p:blipFill>
          <a:blip r:embed="rId3"/>
          <a:stretch>
            <a:fillRect/>
          </a:stretch>
        </p:blipFill>
        <p:spPr>
          <a:xfrm>
            <a:off x="688974" y="1660886"/>
            <a:ext cx="7659169" cy="2524477"/>
          </a:xfrm>
          <a:prstGeom prst="rect">
            <a:avLst/>
          </a:prstGeom>
        </p:spPr>
      </p:pic>
      <p:sp>
        <p:nvSpPr>
          <p:cNvPr id="6" name="Ellips 5">
            <a:extLst>
              <a:ext uri="{FF2B5EF4-FFF2-40B4-BE49-F238E27FC236}">
                <a16:creationId xmlns:a16="http://schemas.microsoft.com/office/drawing/2014/main" id="{A05AB025-37FA-4D21-9980-E410E30A77DC}"/>
              </a:ext>
            </a:extLst>
          </p:cNvPr>
          <p:cNvSpPr/>
          <p:nvPr/>
        </p:nvSpPr>
        <p:spPr>
          <a:xfrm>
            <a:off x="8406690" y="2155914"/>
            <a:ext cx="4919107" cy="4392488"/>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1" vertOverflow="overflow" horzOverflow="overflow" vert="horz" wrap="square" lIns="144000" tIns="144000" rIns="144000" bIns="144000"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lang="sv-SE" sz="1600" b="0" i="0" dirty="0">
              <a:solidFill>
                <a:srgbClr val="000000"/>
              </a:solidFill>
              <a:effectLst/>
              <a:latin typeface="+mj-lt"/>
            </a:endParaRPr>
          </a:p>
          <a:p>
            <a:pPr marL="0" marR="0" indent="0" algn="l" defTabSz="914400" rtl="0" fontAlgn="auto" latinLnBrk="0" hangingPunct="0">
              <a:lnSpc>
                <a:spcPct val="100000"/>
              </a:lnSpc>
              <a:spcBef>
                <a:spcPts val="0"/>
              </a:spcBef>
              <a:spcAft>
                <a:spcPts val="0"/>
              </a:spcAft>
              <a:buClrTx/>
              <a:buSzTx/>
              <a:buFontTx/>
              <a:buNone/>
              <a:tabLst/>
            </a:pPr>
            <a:endParaRPr lang="sv-SE" sz="1600" b="0" i="0" dirty="0">
              <a:solidFill>
                <a:srgbClr val="000000"/>
              </a:solidFill>
              <a:effectLst/>
              <a:latin typeface="+mj-lt"/>
            </a:endParaRPr>
          </a:p>
          <a:p>
            <a:pPr marL="0" marR="0" indent="0" algn="l" defTabSz="914400" rtl="0" fontAlgn="auto" latinLnBrk="0" hangingPunct="0">
              <a:lnSpc>
                <a:spcPct val="100000"/>
              </a:lnSpc>
              <a:spcBef>
                <a:spcPts val="0"/>
              </a:spcBef>
              <a:spcAft>
                <a:spcPts val="0"/>
              </a:spcAft>
              <a:buClrTx/>
              <a:buSzTx/>
              <a:buFontTx/>
              <a:buNone/>
              <a:tabLst/>
            </a:pPr>
            <a:r>
              <a:rPr lang="sv-SE" sz="1600" b="0" i="0" dirty="0">
                <a:solidFill>
                  <a:srgbClr val="000000"/>
                </a:solidFill>
                <a:effectLst/>
                <a:latin typeface="+mj-lt"/>
              </a:rPr>
              <a:t>Svarsalternativen har omformulerats</a:t>
            </a:r>
          </a:p>
          <a:p>
            <a:pPr marL="0" marR="0" indent="0" algn="l" defTabSz="914400" rtl="0" fontAlgn="auto" latinLnBrk="0" hangingPunct="0">
              <a:lnSpc>
                <a:spcPct val="100000"/>
              </a:lnSpc>
              <a:spcBef>
                <a:spcPts val="0"/>
              </a:spcBef>
              <a:spcAft>
                <a:spcPts val="0"/>
              </a:spcAft>
              <a:buClrTx/>
              <a:buSzTx/>
              <a:buFontTx/>
              <a:buNone/>
              <a:tabLst/>
            </a:pPr>
            <a:endParaRPr lang="sv-SE" sz="1600" dirty="0">
              <a:solidFill>
                <a:srgbClr val="000000"/>
              </a:solidFill>
              <a:latin typeface="+mj-lt"/>
            </a:endParaRPr>
          </a:p>
          <a:p>
            <a:pPr marL="0" marR="0" indent="0" algn="l" defTabSz="914400" rtl="0" fontAlgn="auto" latinLnBrk="0" hangingPunct="0">
              <a:lnSpc>
                <a:spcPct val="100000"/>
              </a:lnSpc>
              <a:spcBef>
                <a:spcPts val="0"/>
              </a:spcBef>
              <a:spcAft>
                <a:spcPts val="0"/>
              </a:spcAft>
              <a:buClrTx/>
              <a:buSzTx/>
              <a:buFontTx/>
              <a:buNone/>
              <a:tabLst/>
            </a:pPr>
            <a:r>
              <a:rPr lang="sv-SE" sz="1600" dirty="0">
                <a:solidFill>
                  <a:srgbClr val="000000"/>
                </a:solidFill>
                <a:latin typeface="+mj-lt"/>
              </a:rPr>
              <a:t>Rullisten för tid i svarsalternativ två har gjorts om till fritext (en siffra anges) </a:t>
            </a:r>
            <a:r>
              <a:rPr lang="sv-SE" sz="1600" b="0" i="0" dirty="0">
                <a:solidFill>
                  <a:srgbClr val="000000"/>
                </a:solidFill>
                <a:effectLst/>
                <a:latin typeface="+mj-lt"/>
              </a:rPr>
              <a:t>I tidigare versionen var svarsalternativen fasta: </a:t>
            </a:r>
          </a:p>
          <a:p>
            <a:pPr marL="0" marR="0" indent="0" algn="l" defTabSz="914400" rtl="0" fontAlgn="auto" latinLnBrk="0" hangingPunct="0">
              <a:lnSpc>
                <a:spcPct val="100000"/>
              </a:lnSpc>
              <a:spcBef>
                <a:spcPts val="0"/>
              </a:spcBef>
              <a:spcAft>
                <a:spcPts val="0"/>
              </a:spcAft>
              <a:buClrTx/>
              <a:buSzTx/>
              <a:buFontTx/>
              <a:buNone/>
              <a:tabLst/>
            </a:pPr>
            <a:r>
              <a:rPr lang="sv-SE" sz="1600" dirty="0">
                <a:solidFill>
                  <a:srgbClr val="000000"/>
                </a:solidFill>
                <a:latin typeface="+mj-lt"/>
              </a:rPr>
              <a:t>1, 2, 3, 6, 12 månader</a:t>
            </a:r>
          </a:p>
          <a:p>
            <a:pPr marL="0" marR="0" indent="0" algn="l" defTabSz="914400" rtl="0" fontAlgn="auto" latinLnBrk="0" hangingPunct="0">
              <a:lnSpc>
                <a:spcPct val="100000"/>
              </a:lnSpc>
              <a:spcBef>
                <a:spcPts val="0"/>
              </a:spcBef>
              <a:spcAft>
                <a:spcPts val="0"/>
              </a:spcAft>
              <a:buClrTx/>
              <a:buSzTx/>
              <a:buFontTx/>
              <a:buNone/>
              <a:tabLst/>
            </a:pPr>
            <a:endParaRPr lang="sv-SE" sz="1600" dirty="0">
              <a:solidFill>
                <a:srgbClr val="000000"/>
              </a:solidFill>
              <a:latin typeface="+mj-lt"/>
            </a:endParaRPr>
          </a:p>
          <a:p>
            <a:pPr marL="0" marR="0" indent="0" algn="l" defTabSz="914400" rtl="0" fontAlgn="auto" latinLnBrk="0" hangingPunct="0">
              <a:lnSpc>
                <a:spcPct val="100000"/>
              </a:lnSpc>
              <a:spcBef>
                <a:spcPts val="0"/>
              </a:spcBef>
              <a:spcAft>
                <a:spcPts val="0"/>
              </a:spcAft>
              <a:buClrTx/>
              <a:buSzTx/>
              <a:buFontTx/>
              <a:buNone/>
              <a:tabLst/>
            </a:pPr>
            <a:r>
              <a:rPr lang="sv-SE" sz="1600" dirty="0">
                <a:solidFill>
                  <a:srgbClr val="000000"/>
                </a:solidFill>
                <a:latin typeface="+mj-lt"/>
              </a:rPr>
              <a:t>Om prognosen är svårbedömd ska det motiveras. Hjälptext tillagd</a:t>
            </a:r>
          </a:p>
          <a:p>
            <a:pPr marL="0" marR="0" indent="0" algn="l" defTabSz="914400" rtl="0" fontAlgn="auto" latinLnBrk="0" hangingPunct="0">
              <a:lnSpc>
                <a:spcPct val="100000"/>
              </a:lnSpc>
              <a:spcBef>
                <a:spcPts val="0"/>
              </a:spcBef>
              <a:spcAft>
                <a:spcPts val="0"/>
              </a:spcAft>
              <a:buClrTx/>
              <a:buSzTx/>
              <a:buFontTx/>
              <a:buNone/>
              <a:tabLst/>
            </a:pPr>
            <a:endParaRPr lang="sv-SE" sz="1600" dirty="0">
              <a:solidFill>
                <a:srgbClr val="000000"/>
              </a:solidFill>
              <a:latin typeface="+mj-lt"/>
            </a:endParaRPr>
          </a:p>
          <a:p>
            <a:pPr marL="0" marR="0" indent="0" algn="l" defTabSz="914400" rtl="0" fontAlgn="auto" latinLnBrk="0" hangingPunct="0">
              <a:lnSpc>
                <a:spcPct val="100000"/>
              </a:lnSpc>
              <a:spcBef>
                <a:spcPts val="0"/>
              </a:spcBef>
              <a:spcAft>
                <a:spcPts val="0"/>
              </a:spcAft>
              <a:buClrTx/>
              <a:buSzTx/>
              <a:buFontTx/>
              <a:buNone/>
              <a:tabLst/>
            </a:pPr>
            <a:endParaRPr lang="sv-SE" sz="1600" b="0" i="0" dirty="0">
              <a:solidFill>
                <a:srgbClr val="000000"/>
              </a:solidFill>
              <a:effectLst/>
              <a:latin typeface="+mj-lt"/>
            </a:endParaRPr>
          </a:p>
        </p:txBody>
      </p:sp>
      <p:sp>
        <p:nvSpPr>
          <p:cNvPr id="7" name="textruta 6">
            <a:extLst>
              <a:ext uri="{FF2B5EF4-FFF2-40B4-BE49-F238E27FC236}">
                <a16:creationId xmlns:a16="http://schemas.microsoft.com/office/drawing/2014/main" id="{29AEF718-6E7E-4A2D-8C57-1D70CCCE85D1}"/>
              </a:ext>
            </a:extLst>
          </p:cNvPr>
          <p:cNvSpPr txBox="1"/>
          <p:nvPr/>
        </p:nvSpPr>
        <p:spPr>
          <a:xfrm>
            <a:off x="688974" y="4395235"/>
            <a:ext cx="6984775"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sv-SE" sz="2200" b="1" dirty="0">
                <a:solidFill>
                  <a:schemeClr val="tx2"/>
                </a:solidFill>
              </a:rPr>
              <a:t>Tidigare utformning</a:t>
            </a:r>
            <a:r>
              <a:rPr kumimoji="0" lang="sv-SE" sz="2200" b="1" i="0" u="none" strike="noStrike" cap="none" spc="0" normalizeH="0" baseline="0" dirty="0">
                <a:ln>
                  <a:noFill/>
                </a:ln>
                <a:solidFill>
                  <a:schemeClr val="tx2"/>
                </a:solidFill>
                <a:effectLst/>
                <a:uFillTx/>
                <a:latin typeface="Arial"/>
                <a:ea typeface="Arial"/>
                <a:cs typeface="Arial"/>
                <a:sym typeface="Arial"/>
              </a:rPr>
              <a:t>  </a:t>
            </a:r>
          </a:p>
        </p:txBody>
      </p:sp>
      <p:sp>
        <p:nvSpPr>
          <p:cNvPr id="8" name="textruta 7">
            <a:extLst>
              <a:ext uri="{FF2B5EF4-FFF2-40B4-BE49-F238E27FC236}">
                <a16:creationId xmlns:a16="http://schemas.microsoft.com/office/drawing/2014/main" id="{DC58BD20-28D6-423C-99A1-04346D3CF83F}"/>
              </a:ext>
            </a:extLst>
          </p:cNvPr>
          <p:cNvSpPr txBox="1"/>
          <p:nvPr/>
        </p:nvSpPr>
        <p:spPr>
          <a:xfrm>
            <a:off x="688974" y="1235571"/>
            <a:ext cx="6984775"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sv-SE" sz="2200" b="1" dirty="0">
                <a:solidFill>
                  <a:schemeClr val="tx2"/>
                </a:solidFill>
              </a:rPr>
              <a:t>Ny</a:t>
            </a:r>
            <a:r>
              <a:rPr kumimoji="0" lang="sv-SE" sz="2200" b="1" i="0" u="none" strike="noStrike" cap="none" spc="0" normalizeH="0" baseline="0" dirty="0">
                <a:ln>
                  <a:noFill/>
                </a:ln>
                <a:solidFill>
                  <a:schemeClr val="tx2"/>
                </a:solidFill>
                <a:effectLst/>
                <a:uFillTx/>
                <a:latin typeface="Arial"/>
                <a:ea typeface="Arial"/>
                <a:cs typeface="Arial"/>
                <a:sym typeface="Arial"/>
              </a:rPr>
              <a:t> </a:t>
            </a:r>
          </a:p>
        </p:txBody>
      </p:sp>
      <p:pic>
        <p:nvPicPr>
          <p:cNvPr id="9" name="Bildobjekt 8">
            <a:extLst>
              <a:ext uri="{FF2B5EF4-FFF2-40B4-BE49-F238E27FC236}">
                <a16:creationId xmlns:a16="http://schemas.microsoft.com/office/drawing/2014/main" id="{C5145652-997F-474D-8ABD-A2B6579AFF06}"/>
              </a:ext>
            </a:extLst>
          </p:cNvPr>
          <p:cNvPicPr>
            <a:picLocks noChangeAspect="1"/>
          </p:cNvPicPr>
          <p:nvPr/>
        </p:nvPicPr>
        <p:blipFill>
          <a:blip r:embed="rId4"/>
          <a:stretch>
            <a:fillRect/>
          </a:stretch>
        </p:blipFill>
        <p:spPr>
          <a:xfrm>
            <a:off x="702690" y="4771902"/>
            <a:ext cx="7704000" cy="1918695"/>
          </a:xfrm>
          <a:prstGeom prst="rect">
            <a:avLst/>
          </a:prstGeom>
        </p:spPr>
      </p:pic>
    </p:spTree>
    <p:extLst>
      <p:ext uri="{BB962C8B-B14F-4D97-AF65-F5344CB8AC3E}">
        <p14:creationId xmlns:p14="http://schemas.microsoft.com/office/powerpoint/2010/main" val="569110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194F7-BAA8-ADB7-13FF-F38C947A0DE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A36D324-F442-ECB9-EE74-847AE0148276}"/>
              </a:ext>
            </a:extLst>
          </p:cNvPr>
          <p:cNvSpPr>
            <a:spLocks noGrp="1"/>
          </p:cNvSpPr>
          <p:nvPr>
            <p:ph type="title"/>
          </p:nvPr>
        </p:nvSpPr>
        <p:spPr>
          <a:xfrm>
            <a:off x="688975" y="209406"/>
            <a:ext cx="10260558" cy="1270266"/>
          </a:xfrm>
        </p:spPr>
        <p:txBody>
          <a:bodyPr/>
          <a:lstStyle/>
          <a:p>
            <a:r>
              <a:rPr lang="sv-SE" dirty="0"/>
              <a:t>Prognos i Webcert</a:t>
            </a:r>
          </a:p>
        </p:txBody>
      </p:sp>
      <p:sp>
        <p:nvSpPr>
          <p:cNvPr id="3" name="Platshållare för text 2">
            <a:extLst>
              <a:ext uri="{FF2B5EF4-FFF2-40B4-BE49-F238E27FC236}">
                <a16:creationId xmlns:a16="http://schemas.microsoft.com/office/drawing/2014/main" id="{92CC92C3-EEAE-1E00-A5E7-A1B55452011F}"/>
              </a:ext>
            </a:extLst>
          </p:cNvPr>
          <p:cNvSpPr>
            <a:spLocks noGrp="1"/>
          </p:cNvSpPr>
          <p:nvPr>
            <p:ph type="body" idx="10"/>
          </p:nvPr>
        </p:nvSpPr>
        <p:spPr>
          <a:xfrm>
            <a:off x="8789293" y="1937792"/>
            <a:ext cx="4392488" cy="4124620"/>
          </a:xfrm>
        </p:spPr>
        <p:txBody>
          <a:bodyPr/>
          <a:lstStyle/>
          <a:p>
            <a:r>
              <a:rPr lang="sv-SE" dirty="0"/>
              <a:t>Den obligatoriska textrutan visas när alternativet ”Prognos för återgång i nuvarande sysselsättning är svårbedömd” kryssas i</a:t>
            </a:r>
          </a:p>
          <a:p>
            <a:r>
              <a:rPr lang="sv-SE" dirty="0"/>
              <a:t>Kryssar man i ”Patienten förväntas återgå helt i nuvarande sysselsättning efter angiven tid” fås en ruta för att ange antal månader</a:t>
            </a:r>
          </a:p>
        </p:txBody>
      </p:sp>
      <p:pic>
        <p:nvPicPr>
          <p:cNvPr id="8" name="Bildobjekt 7">
            <a:extLst>
              <a:ext uri="{FF2B5EF4-FFF2-40B4-BE49-F238E27FC236}">
                <a16:creationId xmlns:a16="http://schemas.microsoft.com/office/drawing/2014/main" id="{64B8D8EA-FFE7-9F22-E0FE-BC1E04D5A434}"/>
              </a:ext>
            </a:extLst>
          </p:cNvPr>
          <p:cNvPicPr>
            <a:picLocks noChangeAspect="1"/>
          </p:cNvPicPr>
          <p:nvPr/>
        </p:nvPicPr>
        <p:blipFill>
          <a:blip r:embed="rId2"/>
          <a:stretch>
            <a:fillRect/>
          </a:stretch>
        </p:blipFill>
        <p:spPr>
          <a:xfrm>
            <a:off x="568910" y="1721768"/>
            <a:ext cx="7716327" cy="4505954"/>
          </a:xfrm>
          <a:prstGeom prst="rect">
            <a:avLst/>
          </a:prstGeom>
        </p:spPr>
      </p:pic>
    </p:spTree>
    <p:extLst>
      <p:ext uri="{BB962C8B-B14F-4D97-AF65-F5344CB8AC3E}">
        <p14:creationId xmlns:p14="http://schemas.microsoft.com/office/powerpoint/2010/main" val="2550701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C9E27E-23C8-4127-A707-33236332B768}"/>
              </a:ext>
            </a:extLst>
          </p:cNvPr>
          <p:cNvSpPr>
            <a:spLocks noGrp="1"/>
          </p:cNvSpPr>
          <p:nvPr>
            <p:ph type="title"/>
          </p:nvPr>
        </p:nvSpPr>
        <p:spPr>
          <a:xfrm>
            <a:off x="562670" y="152469"/>
            <a:ext cx="12420798" cy="936298"/>
          </a:xfrm>
        </p:spPr>
        <p:txBody>
          <a:bodyPr/>
          <a:lstStyle/>
          <a:p>
            <a:r>
              <a:rPr lang="sv-SE" sz="3800" dirty="0"/>
              <a:t>Fråga 10 Åtgärder som kan främja återgången i arbete</a:t>
            </a:r>
          </a:p>
        </p:txBody>
      </p:sp>
      <p:pic>
        <p:nvPicPr>
          <p:cNvPr id="6" name="Bildobjekt 5">
            <a:extLst>
              <a:ext uri="{FF2B5EF4-FFF2-40B4-BE49-F238E27FC236}">
                <a16:creationId xmlns:a16="http://schemas.microsoft.com/office/drawing/2014/main" id="{32453BFF-9BA0-43F7-AE62-75664F0CCD17}"/>
              </a:ext>
            </a:extLst>
          </p:cNvPr>
          <p:cNvPicPr>
            <a:picLocks noChangeAspect="1"/>
          </p:cNvPicPr>
          <p:nvPr/>
        </p:nvPicPr>
        <p:blipFill rotWithShape="1">
          <a:blip r:embed="rId3"/>
          <a:srcRect b="42668"/>
          <a:stretch/>
        </p:blipFill>
        <p:spPr>
          <a:xfrm>
            <a:off x="545553" y="1636198"/>
            <a:ext cx="8244000" cy="1521274"/>
          </a:xfrm>
          <a:prstGeom prst="rect">
            <a:avLst/>
          </a:prstGeom>
        </p:spPr>
      </p:pic>
      <p:sp>
        <p:nvSpPr>
          <p:cNvPr id="7" name="Ellips 6">
            <a:extLst>
              <a:ext uri="{FF2B5EF4-FFF2-40B4-BE49-F238E27FC236}">
                <a16:creationId xmlns:a16="http://schemas.microsoft.com/office/drawing/2014/main" id="{7846829A-C00E-41EC-992D-679A57B50258}"/>
              </a:ext>
            </a:extLst>
          </p:cNvPr>
          <p:cNvSpPr/>
          <p:nvPr/>
        </p:nvSpPr>
        <p:spPr>
          <a:xfrm>
            <a:off x="9365357" y="2585864"/>
            <a:ext cx="3312368" cy="2033994"/>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1" vertOverflow="overflow" horzOverflow="overflow" vert="horz" wrap="square" lIns="144000" tIns="144000" rIns="144000" bIns="144000"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lang="sv-SE" sz="1600" b="0" i="0" dirty="0">
                <a:solidFill>
                  <a:srgbClr val="000000"/>
                </a:solidFill>
                <a:effectLst/>
                <a:latin typeface="+mj-lt"/>
              </a:rPr>
              <a:t>Kryssrutorna tas bort</a:t>
            </a:r>
          </a:p>
          <a:p>
            <a:pPr marL="0" marR="0" indent="0" algn="l" defTabSz="914400" rtl="0" fontAlgn="auto" latinLnBrk="0" hangingPunct="0">
              <a:lnSpc>
                <a:spcPct val="100000"/>
              </a:lnSpc>
              <a:spcBef>
                <a:spcPts val="0"/>
              </a:spcBef>
              <a:spcAft>
                <a:spcPts val="0"/>
              </a:spcAft>
              <a:buClrTx/>
              <a:buSzTx/>
              <a:buFontTx/>
              <a:buNone/>
              <a:tabLst/>
            </a:pPr>
            <a:endParaRPr lang="sv-SE" sz="1600" dirty="0">
              <a:solidFill>
                <a:srgbClr val="000000"/>
              </a:solidFill>
              <a:latin typeface="+mj-lt"/>
            </a:endParaRPr>
          </a:p>
          <a:p>
            <a:pPr marL="0" marR="0" indent="0" algn="l" defTabSz="914400" rtl="0" fontAlgn="auto" latinLnBrk="0" hangingPunct="0">
              <a:lnSpc>
                <a:spcPct val="100000"/>
              </a:lnSpc>
              <a:spcBef>
                <a:spcPts val="0"/>
              </a:spcBef>
              <a:spcAft>
                <a:spcPts val="0"/>
              </a:spcAft>
              <a:buClrTx/>
              <a:buSzTx/>
              <a:buFontTx/>
              <a:buNone/>
              <a:tabLst/>
            </a:pPr>
            <a:r>
              <a:rPr lang="sv-SE" sz="1600" b="0" i="0" dirty="0">
                <a:solidFill>
                  <a:srgbClr val="000000"/>
                </a:solidFill>
                <a:effectLst/>
                <a:latin typeface="+mj-lt"/>
              </a:rPr>
              <a:t>Fritextsvar</a:t>
            </a:r>
          </a:p>
          <a:p>
            <a:pPr marL="0" marR="0" indent="0" algn="l" defTabSz="914400" rtl="0" fontAlgn="auto" latinLnBrk="0" hangingPunct="0">
              <a:lnSpc>
                <a:spcPct val="100000"/>
              </a:lnSpc>
              <a:spcBef>
                <a:spcPts val="0"/>
              </a:spcBef>
              <a:spcAft>
                <a:spcPts val="0"/>
              </a:spcAft>
              <a:buClrTx/>
              <a:buSzTx/>
              <a:buFontTx/>
              <a:buNone/>
              <a:tabLst/>
            </a:pPr>
            <a:endParaRPr lang="sv-SE" sz="1600" dirty="0">
              <a:solidFill>
                <a:srgbClr val="000000"/>
              </a:solidFill>
              <a:latin typeface="+mj-lt"/>
            </a:endParaRPr>
          </a:p>
          <a:p>
            <a:pPr marL="0" marR="0" indent="0" algn="l" defTabSz="914400" rtl="0" fontAlgn="auto" latinLnBrk="0" hangingPunct="0">
              <a:lnSpc>
                <a:spcPct val="100000"/>
              </a:lnSpc>
              <a:spcBef>
                <a:spcPts val="0"/>
              </a:spcBef>
              <a:spcAft>
                <a:spcPts val="0"/>
              </a:spcAft>
              <a:buClrTx/>
              <a:buSzTx/>
              <a:buFontTx/>
              <a:buNone/>
              <a:tabLst/>
            </a:pPr>
            <a:r>
              <a:rPr lang="sv-SE" sz="1600" b="0" i="0" dirty="0">
                <a:solidFill>
                  <a:srgbClr val="000000"/>
                </a:solidFill>
                <a:effectLst/>
                <a:latin typeface="+mj-lt"/>
              </a:rPr>
              <a:t>Hjälptext har lagts till </a:t>
            </a:r>
          </a:p>
        </p:txBody>
      </p:sp>
      <p:sp>
        <p:nvSpPr>
          <p:cNvPr id="5" name="textruta 4">
            <a:extLst>
              <a:ext uri="{FF2B5EF4-FFF2-40B4-BE49-F238E27FC236}">
                <a16:creationId xmlns:a16="http://schemas.microsoft.com/office/drawing/2014/main" id="{7221CD0D-A974-4DEA-8057-C23D49987FD7}"/>
              </a:ext>
            </a:extLst>
          </p:cNvPr>
          <p:cNvSpPr txBox="1"/>
          <p:nvPr/>
        </p:nvSpPr>
        <p:spPr>
          <a:xfrm>
            <a:off x="545553" y="1299872"/>
            <a:ext cx="6984775"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sv-SE" sz="2200" b="1" dirty="0">
                <a:solidFill>
                  <a:schemeClr val="tx2"/>
                </a:solidFill>
              </a:rPr>
              <a:t>Ny</a:t>
            </a:r>
            <a:r>
              <a:rPr kumimoji="0" lang="sv-SE" sz="2200" b="1" i="0" u="none" strike="noStrike" cap="none" spc="0" normalizeH="0" baseline="0" dirty="0">
                <a:ln>
                  <a:noFill/>
                </a:ln>
                <a:solidFill>
                  <a:schemeClr val="tx2"/>
                </a:solidFill>
                <a:effectLst/>
                <a:uFillTx/>
                <a:latin typeface="Arial"/>
                <a:ea typeface="Arial"/>
                <a:cs typeface="Arial"/>
                <a:sym typeface="Arial"/>
              </a:rPr>
              <a:t> </a:t>
            </a:r>
          </a:p>
        </p:txBody>
      </p:sp>
      <p:pic>
        <p:nvPicPr>
          <p:cNvPr id="8" name="Bildobjekt 7">
            <a:extLst>
              <a:ext uri="{FF2B5EF4-FFF2-40B4-BE49-F238E27FC236}">
                <a16:creationId xmlns:a16="http://schemas.microsoft.com/office/drawing/2014/main" id="{E3D253A0-B495-4F0F-BF00-71D960723098}"/>
              </a:ext>
            </a:extLst>
          </p:cNvPr>
          <p:cNvPicPr>
            <a:picLocks noChangeAspect="1"/>
          </p:cNvPicPr>
          <p:nvPr/>
        </p:nvPicPr>
        <p:blipFill rotWithShape="1">
          <a:blip r:embed="rId4"/>
          <a:srcRect b="26970"/>
          <a:stretch/>
        </p:blipFill>
        <p:spPr>
          <a:xfrm>
            <a:off x="562670" y="3709204"/>
            <a:ext cx="8244000" cy="2852645"/>
          </a:xfrm>
          <a:prstGeom prst="rect">
            <a:avLst/>
          </a:prstGeom>
        </p:spPr>
      </p:pic>
      <p:sp>
        <p:nvSpPr>
          <p:cNvPr id="9" name="textruta 8">
            <a:extLst>
              <a:ext uri="{FF2B5EF4-FFF2-40B4-BE49-F238E27FC236}">
                <a16:creationId xmlns:a16="http://schemas.microsoft.com/office/drawing/2014/main" id="{2BC742C4-F977-4E3F-8AC7-52DBB9BA1F1B}"/>
              </a:ext>
            </a:extLst>
          </p:cNvPr>
          <p:cNvSpPr txBox="1"/>
          <p:nvPr/>
        </p:nvSpPr>
        <p:spPr>
          <a:xfrm>
            <a:off x="546490" y="3379115"/>
            <a:ext cx="6984775"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sv-SE" sz="2200" b="1" dirty="0">
                <a:solidFill>
                  <a:schemeClr val="tx2"/>
                </a:solidFill>
              </a:rPr>
              <a:t>Tidigare utformning</a:t>
            </a:r>
            <a:r>
              <a:rPr kumimoji="0" lang="sv-SE" sz="2200" b="1" i="0" u="none" strike="noStrike" cap="none" spc="0" normalizeH="0" baseline="0" dirty="0">
                <a:ln>
                  <a:noFill/>
                </a:ln>
                <a:solidFill>
                  <a:schemeClr val="tx2"/>
                </a:solidFill>
                <a:effectLst/>
                <a:uFillTx/>
                <a:latin typeface="Arial"/>
                <a:ea typeface="Arial"/>
                <a:cs typeface="Arial"/>
                <a:sym typeface="Arial"/>
              </a:rPr>
              <a:t>  </a:t>
            </a:r>
          </a:p>
        </p:txBody>
      </p:sp>
    </p:spTree>
    <p:extLst>
      <p:ext uri="{BB962C8B-B14F-4D97-AF65-F5344CB8AC3E}">
        <p14:creationId xmlns:p14="http://schemas.microsoft.com/office/powerpoint/2010/main" val="2776016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FE80C-66F2-1632-7601-B7F19DF0046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ECFEC9D-A655-A9EC-4170-4E2368495A94}"/>
              </a:ext>
            </a:extLst>
          </p:cNvPr>
          <p:cNvSpPr>
            <a:spLocks noGrp="1"/>
          </p:cNvSpPr>
          <p:nvPr>
            <p:ph type="title"/>
          </p:nvPr>
        </p:nvSpPr>
        <p:spPr>
          <a:xfrm>
            <a:off x="688975" y="209406"/>
            <a:ext cx="10260558" cy="1270266"/>
          </a:xfrm>
        </p:spPr>
        <p:txBody>
          <a:bodyPr/>
          <a:lstStyle/>
          <a:p>
            <a:r>
              <a:rPr lang="sv-SE" dirty="0"/>
              <a:t>Åtgärder som kan främja återgång i arbete i Webcert</a:t>
            </a:r>
          </a:p>
        </p:txBody>
      </p:sp>
      <p:sp>
        <p:nvSpPr>
          <p:cNvPr id="3" name="Platshållare för text 2">
            <a:extLst>
              <a:ext uri="{FF2B5EF4-FFF2-40B4-BE49-F238E27FC236}">
                <a16:creationId xmlns:a16="http://schemas.microsoft.com/office/drawing/2014/main" id="{C39068EF-19F2-B8EA-8C98-0527A4BB7BAF}"/>
              </a:ext>
            </a:extLst>
          </p:cNvPr>
          <p:cNvSpPr>
            <a:spLocks noGrp="1"/>
          </p:cNvSpPr>
          <p:nvPr>
            <p:ph type="body" idx="10"/>
          </p:nvPr>
        </p:nvSpPr>
        <p:spPr>
          <a:xfrm>
            <a:off x="8789293" y="1937792"/>
            <a:ext cx="4392488" cy="4124620"/>
          </a:xfrm>
        </p:spPr>
        <p:txBody>
          <a:bodyPr/>
          <a:lstStyle/>
          <a:p>
            <a:r>
              <a:rPr lang="sv-SE" dirty="0"/>
              <a:t>Här är hjälptexten utfälld av användaren</a:t>
            </a:r>
          </a:p>
          <a:p>
            <a:r>
              <a:rPr lang="sv-SE" dirty="0"/>
              <a:t>Textrutan är inte obligatorisk att fylla i</a:t>
            </a:r>
          </a:p>
        </p:txBody>
      </p:sp>
      <p:pic>
        <p:nvPicPr>
          <p:cNvPr id="5" name="Bildobjekt 4">
            <a:extLst>
              <a:ext uri="{FF2B5EF4-FFF2-40B4-BE49-F238E27FC236}">
                <a16:creationId xmlns:a16="http://schemas.microsoft.com/office/drawing/2014/main" id="{E3F48C05-2D70-22CD-D7CD-9F1C918FBA41}"/>
              </a:ext>
            </a:extLst>
          </p:cNvPr>
          <p:cNvPicPr>
            <a:picLocks noChangeAspect="1"/>
          </p:cNvPicPr>
          <p:nvPr/>
        </p:nvPicPr>
        <p:blipFill>
          <a:blip r:embed="rId2"/>
          <a:stretch>
            <a:fillRect/>
          </a:stretch>
        </p:blipFill>
        <p:spPr>
          <a:xfrm>
            <a:off x="652389" y="1577752"/>
            <a:ext cx="7735380" cy="5420481"/>
          </a:xfrm>
          <a:prstGeom prst="rect">
            <a:avLst/>
          </a:prstGeom>
        </p:spPr>
      </p:pic>
    </p:spTree>
    <p:extLst>
      <p:ext uri="{BB962C8B-B14F-4D97-AF65-F5344CB8AC3E}">
        <p14:creationId xmlns:p14="http://schemas.microsoft.com/office/powerpoint/2010/main" val="1940149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8FA5CA-38A8-452E-B88B-F19A309BBB1F}"/>
              </a:ext>
            </a:extLst>
          </p:cNvPr>
          <p:cNvSpPr>
            <a:spLocks noGrp="1"/>
          </p:cNvSpPr>
          <p:nvPr>
            <p:ph type="title"/>
          </p:nvPr>
        </p:nvSpPr>
        <p:spPr>
          <a:xfrm>
            <a:off x="688975" y="209406"/>
            <a:ext cx="9684492" cy="1152322"/>
          </a:xfrm>
        </p:spPr>
        <p:txBody>
          <a:bodyPr/>
          <a:lstStyle/>
          <a:p>
            <a:r>
              <a:rPr lang="sv-SE" sz="3800" dirty="0"/>
              <a:t>Fråga 13 Läkarens personnummer</a:t>
            </a:r>
          </a:p>
        </p:txBody>
      </p:sp>
      <p:pic>
        <p:nvPicPr>
          <p:cNvPr id="6" name="Bildobjekt 5">
            <a:extLst>
              <a:ext uri="{FF2B5EF4-FFF2-40B4-BE49-F238E27FC236}">
                <a16:creationId xmlns:a16="http://schemas.microsoft.com/office/drawing/2014/main" id="{62FA3989-36BE-497C-9529-C1B753BD7BCE}"/>
              </a:ext>
            </a:extLst>
          </p:cNvPr>
          <p:cNvPicPr>
            <a:picLocks noChangeAspect="1"/>
          </p:cNvPicPr>
          <p:nvPr/>
        </p:nvPicPr>
        <p:blipFill>
          <a:blip r:embed="rId3"/>
          <a:stretch>
            <a:fillRect/>
          </a:stretch>
        </p:blipFill>
        <p:spPr>
          <a:xfrm>
            <a:off x="688975" y="1852531"/>
            <a:ext cx="7970049" cy="4371631"/>
          </a:xfrm>
          <a:prstGeom prst="rect">
            <a:avLst/>
          </a:prstGeom>
        </p:spPr>
      </p:pic>
      <p:sp>
        <p:nvSpPr>
          <p:cNvPr id="7" name="Ellips 6">
            <a:extLst>
              <a:ext uri="{FF2B5EF4-FFF2-40B4-BE49-F238E27FC236}">
                <a16:creationId xmlns:a16="http://schemas.microsoft.com/office/drawing/2014/main" id="{06959487-213F-4DE2-BC3E-15CCAB3071BA}"/>
              </a:ext>
            </a:extLst>
          </p:cNvPr>
          <p:cNvSpPr/>
          <p:nvPr/>
        </p:nvSpPr>
        <p:spPr>
          <a:xfrm>
            <a:off x="9365357" y="2441848"/>
            <a:ext cx="3491806" cy="2520280"/>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1" vertOverflow="overflow" horzOverflow="overflow" vert="horz" wrap="square" lIns="144000" tIns="144000" rIns="144000" bIns="144000"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lang="sv-SE" sz="1600" b="0" i="0" dirty="0">
                <a:solidFill>
                  <a:srgbClr val="000000"/>
                </a:solidFill>
                <a:effectLst/>
                <a:latin typeface="+mj-lt"/>
              </a:rPr>
              <a:t>I tidigare versionen efterfrågas läkarens personnummer i intyg som inte utfärdas elektroniskt</a:t>
            </a:r>
          </a:p>
          <a:p>
            <a:pPr marL="0" marR="0" indent="0" algn="l" defTabSz="914400" rtl="0" fontAlgn="auto" latinLnBrk="0" hangingPunct="0">
              <a:lnSpc>
                <a:spcPct val="100000"/>
              </a:lnSpc>
              <a:spcBef>
                <a:spcPts val="0"/>
              </a:spcBef>
              <a:spcAft>
                <a:spcPts val="0"/>
              </a:spcAft>
              <a:buClrTx/>
              <a:buSzTx/>
              <a:buFontTx/>
              <a:buNone/>
              <a:tabLst/>
            </a:pPr>
            <a:endParaRPr lang="sv-SE" sz="1600" b="0" i="0" dirty="0">
              <a:solidFill>
                <a:srgbClr val="000000"/>
              </a:solidFill>
              <a:effectLst/>
              <a:latin typeface="+mj-lt"/>
            </a:endParaRPr>
          </a:p>
          <a:p>
            <a:pPr marL="0" marR="0" indent="0" algn="l" defTabSz="914400" rtl="0" fontAlgn="auto" latinLnBrk="0" hangingPunct="0">
              <a:lnSpc>
                <a:spcPct val="100000"/>
              </a:lnSpc>
              <a:spcBef>
                <a:spcPts val="0"/>
              </a:spcBef>
              <a:spcAft>
                <a:spcPts val="0"/>
              </a:spcAft>
              <a:buClrTx/>
              <a:buSzTx/>
              <a:buFontTx/>
              <a:buNone/>
              <a:tabLst/>
            </a:pPr>
            <a:r>
              <a:rPr lang="sv-SE" sz="1600" dirty="0">
                <a:solidFill>
                  <a:srgbClr val="000000"/>
                </a:solidFill>
                <a:latin typeface="+mj-lt"/>
              </a:rPr>
              <a:t>Den frågan tas bort</a:t>
            </a:r>
            <a:endParaRPr lang="sv-SE" sz="1600" b="0" i="0" dirty="0">
              <a:solidFill>
                <a:srgbClr val="000000"/>
              </a:solidFill>
              <a:effectLst/>
              <a:latin typeface="+mj-lt"/>
            </a:endParaRPr>
          </a:p>
        </p:txBody>
      </p:sp>
      <p:cxnSp>
        <p:nvCxnSpPr>
          <p:cNvPr id="9" name="Rak pilkoppling 8">
            <a:extLst>
              <a:ext uri="{FF2B5EF4-FFF2-40B4-BE49-F238E27FC236}">
                <a16:creationId xmlns:a16="http://schemas.microsoft.com/office/drawing/2014/main" id="{973A4B94-526D-401E-A2E7-B9B8A2E6B306}"/>
              </a:ext>
            </a:extLst>
          </p:cNvPr>
          <p:cNvCxnSpPr/>
          <p:nvPr/>
        </p:nvCxnSpPr>
        <p:spPr>
          <a:xfrm flipH="1">
            <a:off x="4900861" y="4170040"/>
            <a:ext cx="4464496" cy="216024"/>
          </a:xfrm>
          <a:prstGeom prst="straightConnector1">
            <a:avLst/>
          </a:prstGeom>
          <a:noFill/>
          <a:ln w="10795"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cxnSp>
        <p:nvCxnSpPr>
          <p:cNvPr id="11" name="Rak koppling 10">
            <a:extLst>
              <a:ext uri="{FF2B5EF4-FFF2-40B4-BE49-F238E27FC236}">
                <a16:creationId xmlns:a16="http://schemas.microsoft.com/office/drawing/2014/main" id="{4C8920B4-B9E4-466F-A09C-F7C486F39EA1}"/>
              </a:ext>
            </a:extLst>
          </p:cNvPr>
          <p:cNvCxnSpPr>
            <a:cxnSpLocks/>
          </p:cNvCxnSpPr>
          <p:nvPr/>
        </p:nvCxnSpPr>
        <p:spPr>
          <a:xfrm flipH="1">
            <a:off x="2895289" y="4038347"/>
            <a:ext cx="493404" cy="599745"/>
          </a:xfrm>
          <a:prstGeom prst="line">
            <a:avLst/>
          </a:prstGeom>
          <a:noFill/>
          <a:ln w="10795"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13" name="Rak koppling 12">
            <a:extLst>
              <a:ext uri="{FF2B5EF4-FFF2-40B4-BE49-F238E27FC236}">
                <a16:creationId xmlns:a16="http://schemas.microsoft.com/office/drawing/2014/main" id="{118C6D54-1FEF-4623-977E-CAE3ABEBBB94}"/>
              </a:ext>
            </a:extLst>
          </p:cNvPr>
          <p:cNvCxnSpPr>
            <a:cxnSpLocks/>
          </p:cNvCxnSpPr>
          <p:nvPr/>
        </p:nvCxnSpPr>
        <p:spPr>
          <a:xfrm>
            <a:off x="2956645" y="4038347"/>
            <a:ext cx="586716" cy="491733"/>
          </a:xfrm>
          <a:prstGeom prst="line">
            <a:avLst/>
          </a:prstGeom>
          <a:noFill/>
          <a:ln w="10795" cap="flat">
            <a:solidFill>
              <a:schemeClr val="accent1"/>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913561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27AE0-9EAA-329D-1A6E-28142FABCE8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C8016C5-08A9-55A1-9685-1D7E3A5782E0}"/>
              </a:ext>
            </a:extLst>
          </p:cNvPr>
          <p:cNvSpPr>
            <a:spLocks noGrp="1"/>
          </p:cNvSpPr>
          <p:nvPr>
            <p:ph type="title"/>
          </p:nvPr>
        </p:nvSpPr>
        <p:spPr>
          <a:xfrm>
            <a:off x="688975" y="209406"/>
            <a:ext cx="10260558" cy="1270266"/>
          </a:xfrm>
        </p:spPr>
        <p:txBody>
          <a:bodyPr/>
          <a:lstStyle/>
          <a:p>
            <a:r>
              <a:rPr lang="sv-SE" dirty="0"/>
              <a:t>Underskrift i Webcert</a:t>
            </a:r>
          </a:p>
        </p:txBody>
      </p:sp>
      <p:sp>
        <p:nvSpPr>
          <p:cNvPr id="3" name="Platshållare för text 2">
            <a:extLst>
              <a:ext uri="{FF2B5EF4-FFF2-40B4-BE49-F238E27FC236}">
                <a16:creationId xmlns:a16="http://schemas.microsoft.com/office/drawing/2014/main" id="{C34DDCAF-CE12-2C24-ABF2-0773DF54BEED}"/>
              </a:ext>
            </a:extLst>
          </p:cNvPr>
          <p:cNvSpPr>
            <a:spLocks noGrp="1"/>
          </p:cNvSpPr>
          <p:nvPr>
            <p:ph type="body" idx="10"/>
          </p:nvPr>
        </p:nvSpPr>
        <p:spPr>
          <a:xfrm>
            <a:off x="8789293" y="1937792"/>
            <a:ext cx="4392488" cy="4124620"/>
          </a:xfrm>
        </p:spPr>
        <p:txBody>
          <a:bodyPr/>
          <a:lstStyle/>
          <a:p>
            <a:r>
              <a:rPr lang="sv-SE" dirty="0"/>
              <a:t>Ingen ändring i underskriftsfunktionen</a:t>
            </a:r>
          </a:p>
          <a:p>
            <a:r>
              <a:rPr lang="sv-SE" dirty="0"/>
              <a:t>Det syns inte här att utfärdarens personnummer tagits bort ur blankettutskriften</a:t>
            </a:r>
          </a:p>
        </p:txBody>
      </p:sp>
      <p:pic>
        <p:nvPicPr>
          <p:cNvPr id="6" name="Bildobjekt 5">
            <a:extLst>
              <a:ext uri="{FF2B5EF4-FFF2-40B4-BE49-F238E27FC236}">
                <a16:creationId xmlns:a16="http://schemas.microsoft.com/office/drawing/2014/main" id="{C3983E27-24D5-4DC8-6B88-FA2D48B823AE}"/>
              </a:ext>
            </a:extLst>
          </p:cNvPr>
          <p:cNvPicPr>
            <a:picLocks noChangeAspect="1"/>
          </p:cNvPicPr>
          <p:nvPr/>
        </p:nvPicPr>
        <p:blipFill>
          <a:blip r:embed="rId2"/>
          <a:stretch>
            <a:fillRect/>
          </a:stretch>
        </p:blipFill>
        <p:spPr>
          <a:xfrm>
            <a:off x="508373" y="1804707"/>
            <a:ext cx="7859222" cy="4010585"/>
          </a:xfrm>
          <a:prstGeom prst="rect">
            <a:avLst/>
          </a:prstGeom>
        </p:spPr>
      </p:pic>
    </p:spTree>
    <p:extLst>
      <p:ext uri="{BB962C8B-B14F-4D97-AF65-F5344CB8AC3E}">
        <p14:creationId xmlns:p14="http://schemas.microsoft.com/office/powerpoint/2010/main" val="433326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2613AD-F15C-4CBE-A1CE-6585272D6A7A}"/>
              </a:ext>
            </a:extLst>
          </p:cNvPr>
          <p:cNvSpPr>
            <a:spLocks noGrp="1"/>
          </p:cNvSpPr>
          <p:nvPr>
            <p:ph type="title"/>
          </p:nvPr>
        </p:nvSpPr>
        <p:spPr/>
        <p:txBody>
          <a:bodyPr/>
          <a:lstStyle/>
          <a:p>
            <a:r>
              <a:rPr lang="sv-SE" dirty="0"/>
              <a:t>Syfte och mål </a:t>
            </a:r>
          </a:p>
        </p:txBody>
      </p:sp>
      <p:sp>
        <p:nvSpPr>
          <p:cNvPr id="3" name="Platshållare för text 2">
            <a:extLst>
              <a:ext uri="{FF2B5EF4-FFF2-40B4-BE49-F238E27FC236}">
                <a16:creationId xmlns:a16="http://schemas.microsoft.com/office/drawing/2014/main" id="{B16C35CC-A302-4AC0-B26C-BE5B7D977C64}"/>
              </a:ext>
            </a:extLst>
          </p:cNvPr>
          <p:cNvSpPr>
            <a:spLocks noGrp="1"/>
          </p:cNvSpPr>
          <p:nvPr>
            <p:ph type="body" idx="10"/>
          </p:nvPr>
        </p:nvSpPr>
        <p:spPr/>
        <p:txBody>
          <a:bodyPr>
            <a:normAutofit/>
          </a:bodyPr>
          <a:lstStyle/>
          <a:p>
            <a:r>
              <a:rPr lang="sv-SE" dirty="0"/>
              <a:t>Att förtydliga frågor och hjälptexter för att minimera onödiga kompletteringar </a:t>
            </a:r>
          </a:p>
          <a:p>
            <a:r>
              <a:rPr lang="sv-SE" dirty="0"/>
              <a:t>Andra behov som vi sett: nytt kontaktsätt vid digital undersökning och att ta bort läkarens personnummer</a:t>
            </a:r>
          </a:p>
          <a:p>
            <a:r>
              <a:rPr lang="sv-SE" dirty="0"/>
              <a:t>Revideringen ger oss ett bra tillfälle att informera om intyget och förbättra förutsättningarna att fylla i ett tillräckligt intyg</a:t>
            </a:r>
          </a:p>
          <a:p>
            <a:r>
              <a:rPr lang="sv-SE" dirty="0"/>
              <a:t>Knyta ihop intygets syfte och innehåll med Socialstyrelsens kunskapsstöd för sjukskrivning och rehabilitering</a:t>
            </a:r>
          </a:p>
          <a:p>
            <a:endParaRPr lang="sv-SE" dirty="0"/>
          </a:p>
        </p:txBody>
      </p:sp>
    </p:spTree>
    <p:extLst>
      <p:ext uri="{BB962C8B-B14F-4D97-AF65-F5344CB8AC3E}">
        <p14:creationId xmlns:p14="http://schemas.microsoft.com/office/powerpoint/2010/main" val="2952193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B29B1D9D-3E66-429E-867E-A4552DA80C3C}"/>
              </a:ext>
            </a:extLst>
          </p:cNvPr>
          <p:cNvSpPr>
            <a:spLocks noGrp="1"/>
          </p:cNvSpPr>
          <p:nvPr>
            <p:ph type="title"/>
          </p:nvPr>
        </p:nvSpPr>
        <p:spPr/>
        <p:txBody>
          <a:bodyPr/>
          <a:lstStyle/>
          <a:p>
            <a:r>
              <a:rPr lang="sv-SE" dirty="0"/>
              <a:t>Genomgång av ändringarna</a:t>
            </a:r>
          </a:p>
        </p:txBody>
      </p:sp>
    </p:spTree>
    <p:extLst>
      <p:ext uri="{BB962C8B-B14F-4D97-AF65-F5344CB8AC3E}">
        <p14:creationId xmlns:p14="http://schemas.microsoft.com/office/powerpoint/2010/main" val="3973527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62F544-628E-4644-9E25-B68DB2BA9CBB}"/>
              </a:ext>
            </a:extLst>
          </p:cNvPr>
          <p:cNvSpPr>
            <a:spLocks noGrp="1"/>
          </p:cNvSpPr>
          <p:nvPr>
            <p:ph type="title"/>
          </p:nvPr>
        </p:nvSpPr>
        <p:spPr>
          <a:xfrm>
            <a:off x="688975" y="209406"/>
            <a:ext cx="9684492" cy="1008306"/>
          </a:xfrm>
        </p:spPr>
        <p:txBody>
          <a:bodyPr/>
          <a:lstStyle/>
          <a:p>
            <a:r>
              <a:rPr lang="sv-SE" sz="3800" dirty="0"/>
              <a:t>Ny informationstext i </a:t>
            </a:r>
            <a:r>
              <a:rPr lang="sv-SE" sz="3800" dirty="0" err="1"/>
              <a:t>pdf</a:t>
            </a:r>
            <a:r>
              <a:rPr lang="sv-SE" sz="3800" dirty="0"/>
              <a:t>- versionen</a:t>
            </a:r>
          </a:p>
        </p:txBody>
      </p:sp>
      <p:pic>
        <p:nvPicPr>
          <p:cNvPr id="4" name="Bildobjekt 3">
            <a:extLst>
              <a:ext uri="{FF2B5EF4-FFF2-40B4-BE49-F238E27FC236}">
                <a16:creationId xmlns:a16="http://schemas.microsoft.com/office/drawing/2014/main" id="{C301ADB8-5EAE-4DC0-8E45-1869D1AE5C38}"/>
              </a:ext>
            </a:extLst>
          </p:cNvPr>
          <p:cNvPicPr>
            <a:picLocks noChangeAspect="1"/>
          </p:cNvPicPr>
          <p:nvPr/>
        </p:nvPicPr>
        <p:blipFill>
          <a:blip r:embed="rId3"/>
          <a:stretch>
            <a:fillRect/>
          </a:stretch>
        </p:blipFill>
        <p:spPr>
          <a:xfrm>
            <a:off x="796405" y="1789651"/>
            <a:ext cx="7488832" cy="5296172"/>
          </a:xfrm>
          <a:prstGeom prst="rect">
            <a:avLst/>
          </a:prstGeom>
        </p:spPr>
      </p:pic>
      <p:sp>
        <p:nvSpPr>
          <p:cNvPr id="5" name="Ellips 4">
            <a:extLst>
              <a:ext uri="{FF2B5EF4-FFF2-40B4-BE49-F238E27FC236}">
                <a16:creationId xmlns:a16="http://schemas.microsoft.com/office/drawing/2014/main" id="{A0F501EC-3E62-4AE4-8F0E-FFF4A5A2819A}"/>
              </a:ext>
            </a:extLst>
          </p:cNvPr>
          <p:cNvSpPr/>
          <p:nvPr/>
        </p:nvSpPr>
        <p:spPr>
          <a:xfrm>
            <a:off x="9293349" y="2153816"/>
            <a:ext cx="3672409" cy="2664296"/>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1" vertOverflow="overflow" horzOverflow="overflow" vert="horz" wrap="square" lIns="144000" tIns="144000" rIns="144000" bIns="144000"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lang="sv-SE" sz="1600" b="0" i="0" dirty="0">
              <a:solidFill>
                <a:srgbClr val="000000"/>
              </a:solidFill>
              <a:effectLst/>
              <a:latin typeface="+mj-lt"/>
            </a:endParaRPr>
          </a:p>
          <a:p>
            <a:pPr marL="0" marR="0" indent="0" algn="l" defTabSz="914400" rtl="0" fontAlgn="auto" latinLnBrk="0" hangingPunct="0">
              <a:lnSpc>
                <a:spcPct val="100000"/>
              </a:lnSpc>
              <a:spcBef>
                <a:spcPts val="0"/>
              </a:spcBef>
              <a:spcAft>
                <a:spcPts val="0"/>
              </a:spcAft>
              <a:buClrTx/>
              <a:buSzTx/>
              <a:buFontTx/>
              <a:buNone/>
              <a:tabLst/>
            </a:pPr>
            <a:r>
              <a:rPr lang="sv-SE" sz="1600" b="0" i="0" dirty="0">
                <a:solidFill>
                  <a:srgbClr val="000000"/>
                </a:solidFill>
                <a:effectLst/>
                <a:latin typeface="+mj-lt"/>
              </a:rPr>
              <a:t>Infotext har inte funnits i </a:t>
            </a:r>
            <a:r>
              <a:rPr lang="sv-SE" sz="1600" b="0" i="0" dirty="0" err="1">
                <a:solidFill>
                  <a:srgbClr val="000000"/>
                </a:solidFill>
                <a:effectLst/>
                <a:latin typeface="+mj-lt"/>
              </a:rPr>
              <a:t>pdf</a:t>
            </a:r>
            <a:r>
              <a:rPr lang="sv-SE" sz="1600" dirty="0">
                <a:solidFill>
                  <a:srgbClr val="000000"/>
                </a:solidFill>
                <a:latin typeface="+mj-lt"/>
              </a:rPr>
              <a:t>-versionen</a:t>
            </a:r>
          </a:p>
          <a:p>
            <a:pPr marL="0" marR="0" indent="0" algn="l" defTabSz="914400" rtl="0" fontAlgn="auto" latinLnBrk="0" hangingPunct="0">
              <a:lnSpc>
                <a:spcPct val="100000"/>
              </a:lnSpc>
              <a:spcBef>
                <a:spcPts val="0"/>
              </a:spcBef>
              <a:spcAft>
                <a:spcPts val="0"/>
              </a:spcAft>
              <a:buClrTx/>
              <a:buSzTx/>
              <a:buFontTx/>
              <a:buNone/>
              <a:tabLst/>
            </a:pPr>
            <a:endParaRPr lang="sv-SE" sz="1600" b="0" i="0" dirty="0">
              <a:solidFill>
                <a:srgbClr val="000000"/>
              </a:solidFill>
              <a:effectLst/>
              <a:latin typeface="+mj-lt"/>
            </a:endParaRPr>
          </a:p>
          <a:p>
            <a:pPr marL="0" marR="0" indent="0" algn="l" defTabSz="914400" rtl="0" fontAlgn="auto" latinLnBrk="0" hangingPunct="0">
              <a:lnSpc>
                <a:spcPct val="100000"/>
              </a:lnSpc>
              <a:spcBef>
                <a:spcPts val="0"/>
              </a:spcBef>
              <a:spcAft>
                <a:spcPts val="0"/>
              </a:spcAft>
              <a:buClrTx/>
              <a:buSzTx/>
              <a:buFontTx/>
              <a:buNone/>
              <a:tabLst/>
            </a:pPr>
            <a:r>
              <a:rPr lang="sv-SE" sz="1600" b="0" i="0" dirty="0">
                <a:solidFill>
                  <a:srgbClr val="000000"/>
                </a:solidFill>
                <a:effectLst/>
                <a:latin typeface="+mj-lt"/>
              </a:rPr>
              <a:t>I den elektroniska versionen finns sedan tidigare text om intyget</a:t>
            </a:r>
          </a:p>
        </p:txBody>
      </p:sp>
    </p:spTree>
    <p:extLst>
      <p:ext uri="{BB962C8B-B14F-4D97-AF65-F5344CB8AC3E}">
        <p14:creationId xmlns:p14="http://schemas.microsoft.com/office/powerpoint/2010/main" val="81277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82F7A36D-DAAB-43ED-A89D-4B48BB38D80B}"/>
              </a:ext>
            </a:extLst>
          </p:cNvPr>
          <p:cNvPicPr/>
          <p:nvPr/>
        </p:nvPicPr>
        <p:blipFill>
          <a:blip r:embed="rId3"/>
          <a:stretch>
            <a:fillRect/>
          </a:stretch>
        </p:blipFill>
        <p:spPr>
          <a:xfrm>
            <a:off x="370062" y="5315005"/>
            <a:ext cx="10429752" cy="1405344"/>
          </a:xfrm>
          <a:prstGeom prst="rect">
            <a:avLst/>
          </a:prstGeom>
        </p:spPr>
      </p:pic>
      <p:sp>
        <p:nvSpPr>
          <p:cNvPr id="2" name="Rubrik 1">
            <a:extLst>
              <a:ext uri="{FF2B5EF4-FFF2-40B4-BE49-F238E27FC236}">
                <a16:creationId xmlns:a16="http://schemas.microsoft.com/office/drawing/2014/main" id="{22D64102-56D6-44A4-8373-AD30F8D65BF6}"/>
              </a:ext>
            </a:extLst>
          </p:cNvPr>
          <p:cNvSpPr>
            <a:spLocks noGrp="1"/>
          </p:cNvSpPr>
          <p:nvPr>
            <p:ph type="title"/>
          </p:nvPr>
        </p:nvSpPr>
        <p:spPr>
          <a:xfrm>
            <a:off x="688975" y="209406"/>
            <a:ext cx="9684492" cy="989131"/>
          </a:xfrm>
        </p:spPr>
        <p:txBody>
          <a:bodyPr/>
          <a:lstStyle/>
          <a:p>
            <a:r>
              <a:rPr lang="sv-SE" sz="3800" dirty="0"/>
              <a:t>Fråga 1 Smittbärarpenning</a:t>
            </a:r>
          </a:p>
        </p:txBody>
      </p:sp>
      <p:sp>
        <p:nvSpPr>
          <p:cNvPr id="6" name="textruta 5">
            <a:extLst>
              <a:ext uri="{FF2B5EF4-FFF2-40B4-BE49-F238E27FC236}">
                <a16:creationId xmlns:a16="http://schemas.microsoft.com/office/drawing/2014/main" id="{08E9AE05-C164-4568-B781-EC4AB250CB06}"/>
              </a:ext>
            </a:extLst>
          </p:cNvPr>
          <p:cNvSpPr txBox="1"/>
          <p:nvPr/>
        </p:nvSpPr>
        <p:spPr>
          <a:xfrm>
            <a:off x="940421" y="3799628"/>
            <a:ext cx="7992888" cy="3126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07000"/>
              </a:lnSpc>
              <a:spcAft>
                <a:spcPts val="80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 </a:t>
            </a:r>
            <a:endParaRPr lang="sv-SE"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Ellips 2">
            <a:extLst>
              <a:ext uri="{FF2B5EF4-FFF2-40B4-BE49-F238E27FC236}">
                <a16:creationId xmlns:a16="http://schemas.microsoft.com/office/drawing/2014/main" id="{1288F91A-A259-4E60-95F5-43773CF2D746}"/>
              </a:ext>
            </a:extLst>
          </p:cNvPr>
          <p:cNvSpPr/>
          <p:nvPr/>
        </p:nvSpPr>
        <p:spPr>
          <a:xfrm>
            <a:off x="9509373" y="612857"/>
            <a:ext cx="3636403" cy="2092803"/>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1" vertOverflow="overflow" horzOverflow="overflow" vert="horz" wrap="square" lIns="144000" tIns="144000" rIns="144000" bIns="144000" numCol="1" spcCol="38100" rtlCol="0" anchor="ctr">
            <a:noAutofit/>
          </a:bodyPr>
          <a:lstStyle/>
          <a:p>
            <a:pPr>
              <a:lnSpc>
                <a:spcPct val="107000"/>
              </a:lnSpc>
              <a:spcAft>
                <a:spcPts val="800"/>
              </a:spcAft>
            </a:pPr>
            <a:r>
              <a:rPr lang="sv-SE" sz="1600" dirty="0">
                <a:solidFill>
                  <a:schemeClr val="tx1"/>
                </a:solidFill>
                <a:ea typeface="Calibri" panose="020F0502020204030204" pitchFamily="34" charset="0"/>
                <a:cs typeface="Times New Roman" panose="02020603050405020304" pitchFamily="18" charset="0"/>
              </a:rPr>
              <a:t>”</a:t>
            </a:r>
            <a:r>
              <a:rPr lang="sv-SE" sz="1600" dirty="0">
                <a:solidFill>
                  <a:schemeClr val="tx1"/>
                </a:solidFill>
                <a:effectLst/>
                <a:ea typeface="Calibri" panose="020F0502020204030204" pitchFamily="34" charset="0"/>
                <a:cs typeface="Times New Roman" panose="02020603050405020304" pitchFamily="18" charset="0"/>
              </a:rPr>
              <a:t>Avstängning” ersätts med ”Förhållningsregler”</a:t>
            </a:r>
          </a:p>
          <a:p>
            <a:pPr>
              <a:lnSpc>
                <a:spcPct val="107000"/>
              </a:lnSpc>
              <a:spcAft>
                <a:spcPts val="800"/>
              </a:spcAft>
            </a:pPr>
            <a:r>
              <a:rPr lang="sv-SE" sz="1600" dirty="0">
                <a:solidFill>
                  <a:schemeClr val="tx1"/>
                </a:solidFill>
                <a:effectLst/>
                <a:ea typeface="Calibri" panose="020F0502020204030204" pitchFamily="34" charset="0"/>
                <a:cs typeface="Times New Roman" panose="02020603050405020304" pitchFamily="18" charset="0"/>
              </a:rPr>
              <a:t>Hjälptexten revideras</a:t>
            </a:r>
          </a:p>
        </p:txBody>
      </p:sp>
      <p:sp>
        <p:nvSpPr>
          <p:cNvPr id="7" name="textruta 6">
            <a:extLst>
              <a:ext uri="{FF2B5EF4-FFF2-40B4-BE49-F238E27FC236}">
                <a16:creationId xmlns:a16="http://schemas.microsoft.com/office/drawing/2014/main" id="{9221087C-E258-4373-BEA2-DE6CC7FAA9FA}"/>
              </a:ext>
            </a:extLst>
          </p:cNvPr>
          <p:cNvSpPr txBox="1"/>
          <p:nvPr/>
        </p:nvSpPr>
        <p:spPr>
          <a:xfrm>
            <a:off x="593030" y="4829771"/>
            <a:ext cx="5472608"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sv-SE" sz="2200" b="1" i="0" u="none" strike="noStrike" cap="none" spc="0" normalizeH="0" baseline="0" dirty="0">
                <a:ln>
                  <a:noFill/>
                </a:ln>
                <a:solidFill>
                  <a:schemeClr val="tx2"/>
                </a:solidFill>
                <a:effectLst/>
                <a:uFillTx/>
                <a:latin typeface="Arial"/>
                <a:ea typeface="Arial"/>
                <a:cs typeface="Arial"/>
                <a:sym typeface="Arial"/>
              </a:rPr>
              <a:t>Tidigare utformning</a:t>
            </a:r>
          </a:p>
        </p:txBody>
      </p:sp>
      <p:sp>
        <p:nvSpPr>
          <p:cNvPr id="8" name="textruta 7">
            <a:extLst>
              <a:ext uri="{FF2B5EF4-FFF2-40B4-BE49-F238E27FC236}">
                <a16:creationId xmlns:a16="http://schemas.microsoft.com/office/drawing/2014/main" id="{0B9C6739-E6FA-41F5-B47F-50343A3DBD59}"/>
              </a:ext>
            </a:extLst>
          </p:cNvPr>
          <p:cNvSpPr txBox="1"/>
          <p:nvPr/>
        </p:nvSpPr>
        <p:spPr>
          <a:xfrm>
            <a:off x="580381" y="1758232"/>
            <a:ext cx="6984775"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sv-SE" sz="2200" b="1" i="0" u="none" strike="noStrike" cap="none" spc="0" normalizeH="0" baseline="0" dirty="0">
                <a:ln>
                  <a:noFill/>
                </a:ln>
                <a:solidFill>
                  <a:schemeClr val="tx2"/>
                </a:solidFill>
                <a:effectLst/>
                <a:uFillTx/>
                <a:latin typeface="Arial"/>
                <a:ea typeface="Arial"/>
                <a:cs typeface="Arial"/>
                <a:sym typeface="Arial"/>
              </a:rPr>
              <a:t>NY  </a:t>
            </a:r>
          </a:p>
        </p:txBody>
      </p:sp>
      <p:pic>
        <p:nvPicPr>
          <p:cNvPr id="10" name="Bildobjekt 9">
            <a:extLst>
              <a:ext uri="{FF2B5EF4-FFF2-40B4-BE49-F238E27FC236}">
                <a16:creationId xmlns:a16="http://schemas.microsoft.com/office/drawing/2014/main" id="{7D0AA7C1-DEB3-4C47-9A80-56CE7494B570}"/>
              </a:ext>
            </a:extLst>
          </p:cNvPr>
          <p:cNvPicPr>
            <a:picLocks noChangeAspect="1"/>
          </p:cNvPicPr>
          <p:nvPr/>
        </p:nvPicPr>
        <p:blipFill>
          <a:blip r:embed="rId4"/>
          <a:stretch>
            <a:fillRect/>
          </a:stretch>
        </p:blipFill>
        <p:spPr>
          <a:xfrm>
            <a:off x="591790" y="2947847"/>
            <a:ext cx="10429751" cy="1508336"/>
          </a:xfrm>
          <a:prstGeom prst="rect">
            <a:avLst/>
          </a:prstGeom>
        </p:spPr>
      </p:pic>
      <p:cxnSp>
        <p:nvCxnSpPr>
          <p:cNvPr id="16" name="Rak koppling 15">
            <a:extLst>
              <a:ext uri="{FF2B5EF4-FFF2-40B4-BE49-F238E27FC236}">
                <a16:creationId xmlns:a16="http://schemas.microsoft.com/office/drawing/2014/main" id="{315883F7-D41D-4FFC-956E-EE5117B4CE15}"/>
              </a:ext>
            </a:extLst>
          </p:cNvPr>
          <p:cNvCxnSpPr/>
          <p:nvPr/>
        </p:nvCxnSpPr>
        <p:spPr>
          <a:xfrm>
            <a:off x="370062" y="2369840"/>
            <a:ext cx="0" cy="0"/>
          </a:xfrm>
          <a:prstGeom prst="line">
            <a:avLst/>
          </a:prstGeom>
          <a:noFill/>
          <a:ln w="10795" cap="flat">
            <a:solidFill>
              <a:schemeClr val="accent1"/>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189248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029F81-57A5-BD15-944A-2A8799F641F7}"/>
              </a:ext>
            </a:extLst>
          </p:cNvPr>
          <p:cNvSpPr>
            <a:spLocks noGrp="1"/>
          </p:cNvSpPr>
          <p:nvPr>
            <p:ph type="title"/>
          </p:nvPr>
        </p:nvSpPr>
        <p:spPr>
          <a:xfrm>
            <a:off x="688975" y="209406"/>
            <a:ext cx="7884294" cy="1270266"/>
          </a:xfrm>
        </p:spPr>
        <p:txBody>
          <a:bodyPr/>
          <a:lstStyle/>
          <a:p>
            <a:r>
              <a:rPr lang="sv-SE" dirty="0"/>
              <a:t>Smittbärarpenning i Webcert</a:t>
            </a:r>
          </a:p>
        </p:txBody>
      </p:sp>
      <p:sp>
        <p:nvSpPr>
          <p:cNvPr id="3" name="Platshållare för text 2">
            <a:extLst>
              <a:ext uri="{FF2B5EF4-FFF2-40B4-BE49-F238E27FC236}">
                <a16:creationId xmlns:a16="http://schemas.microsoft.com/office/drawing/2014/main" id="{49D5BB8E-1C78-B6FE-BB55-8B490F361D64}"/>
              </a:ext>
            </a:extLst>
          </p:cNvPr>
          <p:cNvSpPr>
            <a:spLocks noGrp="1"/>
          </p:cNvSpPr>
          <p:nvPr>
            <p:ph type="body" idx="10"/>
          </p:nvPr>
        </p:nvSpPr>
        <p:spPr>
          <a:xfrm>
            <a:off x="688975" y="5178152"/>
            <a:ext cx="7200218" cy="1763306"/>
          </a:xfrm>
        </p:spPr>
        <p:txBody>
          <a:bodyPr/>
          <a:lstStyle/>
          <a:p>
            <a:r>
              <a:rPr lang="sv-SE" dirty="0"/>
              <a:t>När rutan för smittbärarpenning kryssas i så anpassas innehållet i formuläret till att endast visa Diagnos- och Bedömningsfälten.</a:t>
            </a:r>
          </a:p>
        </p:txBody>
      </p:sp>
      <p:pic>
        <p:nvPicPr>
          <p:cNvPr id="6" name="Bildobjekt 5">
            <a:extLst>
              <a:ext uri="{FF2B5EF4-FFF2-40B4-BE49-F238E27FC236}">
                <a16:creationId xmlns:a16="http://schemas.microsoft.com/office/drawing/2014/main" id="{77B87A5B-6650-05F0-8105-1E0FE994D887}"/>
              </a:ext>
            </a:extLst>
          </p:cNvPr>
          <p:cNvPicPr>
            <a:picLocks noChangeAspect="1"/>
          </p:cNvPicPr>
          <p:nvPr/>
        </p:nvPicPr>
        <p:blipFill>
          <a:blip r:embed="rId2"/>
          <a:stretch>
            <a:fillRect/>
          </a:stretch>
        </p:blipFill>
        <p:spPr>
          <a:xfrm>
            <a:off x="364357" y="2009800"/>
            <a:ext cx="7916380" cy="2581635"/>
          </a:xfrm>
          <a:prstGeom prst="rect">
            <a:avLst/>
          </a:prstGeom>
        </p:spPr>
      </p:pic>
    </p:spTree>
    <p:extLst>
      <p:ext uri="{BB962C8B-B14F-4D97-AF65-F5344CB8AC3E}">
        <p14:creationId xmlns:p14="http://schemas.microsoft.com/office/powerpoint/2010/main" val="3771746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CDAB22-ED67-4312-A90D-88F48BA26EDC}"/>
              </a:ext>
            </a:extLst>
          </p:cNvPr>
          <p:cNvSpPr>
            <a:spLocks noGrp="1"/>
          </p:cNvSpPr>
          <p:nvPr>
            <p:ph type="title"/>
          </p:nvPr>
        </p:nvSpPr>
        <p:spPr>
          <a:xfrm>
            <a:off x="618674" y="123946"/>
            <a:ext cx="9684492" cy="648266"/>
          </a:xfrm>
        </p:spPr>
        <p:txBody>
          <a:bodyPr/>
          <a:lstStyle/>
          <a:p>
            <a:r>
              <a:rPr lang="sv-SE" sz="3800" dirty="0"/>
              <a:t>Fråga 2 Vad intyget baseras på</a:t>
            </a:r>
          </a:p>
        </p:txBody>
      </p:sp>
      <p:sp>
        <p:nvSpPr>
          <p:cNvPr id="4" name="Ellips 3">
            <a:extLst>
              <a:ext uri="{FF2B5EF4-FFF2-40B4-BE49-F238E27FC236}">
                <a16:creationId xmlns:a16="http://schemas.microsoft.com/office/drawing/2014/main" id="{E467866D-2675-4069-89C2-43D0A51B1366}"/>
              </a:ext>
            </a:extLst>
          </p:cNvPr>
          <p:cNvSpPr/>
          <p:nvPr/>
        </p:nvSpPr>
        <p:spPr>
          <a:xfrm>
            <a:off x="9437365" y="2369840"/>
            <a:ext cx="3840234" cy="2340260"/>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1" vertOverflow="overflow" horzOverflow="overflow" vert="horz" wrap="square" lIns="144000" tIns="144000" rIns="144000" bIns="144000"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lang="sv-SE" sz="1600" b="0" i="0" dirty="0">
                <a:solidFill>
                  <a:srgbClr val="000000"/>
                </a:solidFill>
                <a:effectLst/>
                <a:latin typeface="+mj-lt"/>
              </a:rPr>
              <a:t>Första svarsalternativet omformuleras.</a:t>
            </a:r>
          </a:p>
          <a:p>
            <a:pPr marL="0" marR="0" indent="0" algn="l" defTabSz="914400" rtl="0" fontAlgn="auto" latinLnBrk="0" hangingPunct="0">
              <a:lnSpc>
                <a:spcPct val="100000"/>
              </a:lnSpc>
              <a:spcBef>
                <a:spcPts val="0"/>
              </a:spcBef>
              <a:spcAft>
                <a:spcPts val="0"/>
              </a:spcAft>
              <a:buClrTx/>
              <a:buSzTx/>
              <a:buFontTx/>
              <a:buNone/>
              <a:tabLst/>
            </a:pPr>
            <a:endParaRPr lang="sv-SE" sz="1600" dirty="0">
              <a:solidFill>
                <a:srgbClr val="000000"/>
              </a:solidFill>
              <a:latin typeface="+mj-lt"/>
            </a:endParaRPr>
          </a:p>
          <a:p>
            <a:pPr marL="0" marR="0" indent="0" algn="l" defTabSz="914400" rtl="0" fontAlgn="auto" latinLnBrk="0" hangingPunct="0">
              <a:lnSpc>
                <a:spcPct val="100000"/>
              </a:lnSpc>
              <a:spcBef>
                <a:spcPts val="0"/>
              </a:spcBef>
              <a:spcAft>
                <a:spcPts val="0"/>
              </a:spcAft>
              <a:buClrTx/>
              <a:buSzTx/>
              <a:buFontTx/>
              <a:buNone/>
              <a:tabLst/>
            </a:pPr>
            <a:r>
              <a:rPr lang="sv-SE" sz="1600" dirty="0">
                <a:solidFill>
                  <a:srgbClr val="000000"/>
                </a:solidFill>
                <a:latin typeface="+mj-lt"/>
              </a:rPr>
              <a:t>Ett nytt svarsalternativ har lagts till: </a:t>
            </a:r>
            <a:r>
              <a:rPr lang="sv-SE" sz="1600" i="1" dirty="0">
                <a:solidFill>
                  <a:srgbClr val="000000"/>
                </a:solidFill>
                <a:latin typeface="+mj-lt"/>
              </a:rPr>
              <a:t>Min undersökning vid digitalt </a:t>
            </a:r>
            <a:r>
              <a:rPr lang="sv-SE" sz="1600" i="1" dirty="0" err="1">
                <a:solidFill>
                  <a:srgbClr val="000000"/>
                </a:solidFill>
                <a:latin typeface="+mj-lt"/>
              </a:rPr>
              <a:t>vårdmöte</a:t>
            </a:r>
            <a:r>
              <a:rPr lang="sv-SE" sz="1600" i="1" dirty="0">
                <a:solidFill>
                  <a:srgbClr val="000000"/>
                </a:solidFill>
                <a:latin typeface="+mj-lt"/>
              </a:rPr>
              <a:t>. </a:t>
            </a:r>
            <a:endParaRPr lang="sv-SE" sz="1600" b="0" i="1" dirty="0">
              <a:solidFill>
                <a:srgbClr val="000000"/>
              </a:solidFill>
              <a:effectLst/>
              <a:latin typeface="+mj-lt"/>
            </a:endParaRPr>
          </a:p>
        </p:txBody>
      </p:sp>
      <p:pic>
        <p:nvPicPr>
          <p:cNvPr id="9" name="Bildobjekt 8">
            <a:extLst>
              <a:ext uri="{FF2B5EF4-FFF2-40B4-BE49-F238E27FC236}">
                <a16:creationId xmlns:a16="http://schemas.microsoft.com/office/drawing/2014/main" id="{01794DD2-7721-4027-86EF-7330E75E9DD7}"/>
              </a:ext>
            </a:extLst>
          </p:cNvPr>
          <p:cNvPicPr>
            <a:picLocks noChangeAspect="1"/>
          </p:cNvPicPr>
          <p:nvPr/>
        </p:nvPicPr>
        <p:blipFill>
          <a:blip r:embed="rId3"/>
          <a:stretch>
            <a:fillRect/>
          </a:stretch>
        </p:blipFill>
        <p:spPr>
          <a:xfrm>
            <a:off x="611043" y="1154706"/>
            <a:ext cx="8056177" cy="2911791"/>
          </a:xfrm>
          <a:prstGeom prst="rect">
            <a:avLst/>
          </a:prstGeom>
        </p:spPr>
      </p:pic>
      <p:sp>
        <p:nvSpPr>
          <p:cNvPr id="5" name="textruta 4">
            <a:extLst>
              <a:ext uri="{FF2B5EF4-FFF2-40B4-BE49-F238E27FC236}">
                <a16:creationId xmlns:a16="http://schemas.microsoft.com/office/drawing/2014/main" id="{DDFD5180-6A11-4651-9E2A-46EB07BF4DA6}"/>
              </a:ext>
            </a:extLst>
          </p:cNvPr>
          <p:cNvSpPr txBox="1"/>
          <p:nvPr/>
        </p:nvSpPr>
        <p:spPr>
          <a:xfrm>
            <a:off x="611043" y="817916"/>
            <a:ext cx="6984775"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sv-SE" sz="2200" b="1" dirty="0">
                <a:solidFill>
                  <a:schemeClr val="tx2"/>
                </a:solidFill>
              </a:rPr>
              <a:t>NY </a:t>
            </a:r>
            <a:r>
              <a:rPr kumimoji="0" lang="sv-SE" sz="2200" b="1" i="0" u="none" strike="noStrike" cap="none" spc="0" normalizeH="0" baseline="0" dirty="0">
                <a:ln>
                  <a:noFill/>
                </a:ln>
                <a:solidFill>
                  <a:schemeClr val="tx2"/>
                </a:solidFill>
                <a:effectLst/>
                <a:uFillTx/>
                <a:latin typeface="Arial"/>
                <a:ea typeface="Arial"/>
                <a:cs typeface="Arial"/>
                <a:sym typeface="Arial"/>
              </a:rPr>
              <a:t>  </a:t>
            </a:r>
          </a:p>
        </p:txBody>
      </p:sp>
      <p:pic>
        <p:nvPicPr>
          <p:cNvPr id="6" name="Bildobjekt 5">
            <a:extLst>
              <a:ext uri="{FF2B5EF4-FFF2-40B4-BE49-F238E27FC236}">
                <a16:creationId xmlns:a16="http://schemas.microsoft.com/office/drawing/2014/main" id="{9EB72C3C-9A06-4C33-BE9A-483D1B231D49}"/>
              </a:ext>
            </a:extLst>
          </p:cNvPr>
          <p:cNvPicPr>
            <a:picLocks noChangeAspect="1"/>
          </p:cNvPicPr>
          <p:nvPr/>
        </p:nvPicPr>
        <p:blipFill>
          <a:blip r:embed="rId4"/>
          <a:stretch>
            <a:fillRect/>
          </a:stretch>
        </p:blipFill>
        <p:spPr>
          <a:xfrm>
            <a:off x="611043" y="4245163"/>
            <a:ext cx="8056177" cy="2877206"/>
          </a:xfrm>
          <a:prstGeom prst="rect">
            <a:avLst/>
          </a:prstGeom>
        </p:spPr>
      </p:pic>
      <p:sp>
        <p:nvSpPr>
          <p:cNvPr id="7" name="textruta 6">
            <a:extLst>
              <a:ext uri="{FF2B5EF4-FFF2-40B4-BE49-F238E27FC236}">
                <a16:creationId xmlns:a16="http://schemas.microsoft.com/office/drawing/2014/main" id="{5E92E7BC-B0E1-4A35-9E0A-F0EEF8524A86}"/>
              </a:ext>
            </a:extLst>
          </p:cNvPr>
          <p:cNvSpPr txBox="1"/>
          <p:nvPr/>
        </p:nvSpPr>
        <p:spPr>
          <a:xfrm>
            <a:off x="618674" y="4064852"/>
            <a:ext cx="6984775"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sv-SE" sz="2200" b="1" i="0" u="none" strike="noStrike" cap="none" spc="0" normalizeH="0" baseline="0" dirty="0">
                <a:ln>
                  <a:noFill/>
                </a:ln>
                <a:solidFill>
                  <a:schemeClr val="tx2"/>
                </a:solidFill>
                <a:effectLst/>
                <a:uFillTx/>
                <a:latin typeface="Arial"/>
                <a:ea typeface="Arial"/>
                <a:cs typeface="Arial"/>
                <a:sym typeface="Arial"/>
              </a:rPr>
              <a:t>Tidigare utformning </a:t>
            </a:r>
          </a:p>
        </p:txBody>
      </p:sp>
    </p:spTree>
    <p:extLst>
      <p:ext uri="{BB962C8B-B14F-4D97-AF65-F5344CB8AC3E}">
        <p14:creationId xmlns:p14="http://schemas.microsoft.com/office/powerpoint/2010/main" val="3000291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3B892-F789-B5C1-0177-256CE4428C6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CC55BA4-E5F1-F13D-DA27-259048767DC3}"/>
              </a:ext>
            </a:extLst>
          </p:cNvPr>
          <p:cNvSpPr>
            <a:spLocks noGrp="1"/>
          </p:cNvSpPr>
          <p:nvPr>
            <p:ph type="title"/>
          </p:nvPr>
        </p:nvSpPr>
        <p:spPr>
          <a:xfrm>
            <a:off x="688975" y="209406"/>
            <a:ext cx="7884294" cy="1270266"/>
          </a:xfrm>
        </p:spPr>
        <p:txBody>
          <a:bodyPr/>
          <a:lstStyle/>
          <a:p>
            <a:r>
              <a:rPr lang="sv-SE" dirty="0"/>
              <a:t>Intyget baseras på i Webcert</a:t>
            </a:r>
          </a:p>
        </p:txBody>
      </p:sp>
      <p:sp>
        <p:nvSpPr>
          <p:cNvPr id="3" name="Platshållare för text 2">
            <a:extLst>
              <a:ext uri="{FF2B5EF4-FFF2-40B4-BE49-F238E27FC236}">
                <a16:creationId xmlns:a16="http://schemas.microsoft.com/office/drawing/2014/main" id="{B7975961-CA25-DB06-45E7-04C603DDE491}"/>
              </a:ext>
            </a:extLst>
          </p:cNvPr>
          <p:cNvSpPr>
            <a:spLocks noGrp="1"/>
          </p:cNvSpPr>
          <p:nvPr>
            <p:ph type="body" idx="10"/>
          </p:nvPr>
        </p:nvSpPr>
        <p:spPr>
          <a:xfrm>
            <a:off x="8429253" y="2225824"/>
            <a:ext cx="4392488" cy="3246876"/>
          </a:xfrm>
        </p:spPr>
        <p:txBody>
          <a:bodyPr/>
          <a:lstStyle/>
          <a:p>
            <a:r>
              <a:rPr lang="sv-SE" dirty="0"/>
              <a:t>Fältet ”Ange vad annat är” visas när alternativet ”Annat” kryssas i, och är då obligatoriskt att ange.</a:t>
            </a:r>
          </a:p>
          <a:p>
            <a:r>
              <a:rPr lang="sv-SE" dirty="0"/>
              <a:t>Datumfälten sätt automatiskt till dagens datum som förslag för det alternativ kryssas i.</a:t>
            </a:r>
          </a:p>
        </p:txBody>
      </p:sp>
      <p:pic>
        <p:nvPicPr>
          <p:cNvPr id="5" name="Bildobjekt 4">
            <a:extLst>
              <a:ext uri="{FF2B5EF4-FFF2-40B4-BE49-F238E27FC236}">
                <a16:creationId xmlns:a16="http://schemas.microsoft.com/office/drawing/2014/main" id="{D783A557-A3FB-D1E0-2C38-DEB8CA24DA9A}"/>
              </a:ext>
            </a:extLst>
          </p:cNvPr>
          <p:cNvPicPr>
            <a:picLocks noChangeAspect="1"/>
          </p:cNvPicPr>
          <p:nvPr/>
        </p:nvPicPr>
        <p:blipFill>
          <a:blip r:embed="rId2"/>
          <a:stretch>
            <a:fillRect/>
          </a:stretch>
        </p:blipFill>
        <p:spPr>
          <a:xfrm>
            <a:off x="508373" y="2207970"/>
            <a:ext cx="7200218" cy="4410342"/>
          </a:xfrm>
          <a:prstGeom prst="rect">
            <a:avLst/>
          </a:prstGeom>
        </p:spPr>
      </p:pic>
    </p:spTree>
    <p:extLst>
      <p:ext uri="{BB962C8B-B14F-4D97-AF65-F5344CB8AC3E}">
        <p14:creationId xmlns:p14="http://schemas.microsoft.com/office/powerpoint/2010/main" val="347063866"/>
      </p:ext>
    </p:extLst>
  </p:cSld>
  <p:clrMapOvr>
    <a:masterClrMapping/>
  </p:clrMapOvr>
</p:sld>
</file>

<file path=ppt/theme/theme1.xml><?xml version="1.0" encoding="utf-8"?>
<a:theme xmlns:a="http://schemas.openxmlformats.org/drawingml/2006/main" name="Innehåll">
  <a:themeElements>
    <a:clrScheme name="Anpassat 2">
      <a:dk1>
        <a:srgbClr val="1E1E1E"/>
      </a:dk1>
      <a:lt1>
        <a:sysClr val="window" lastClr="FFFFFF"/>
      </a:lt1>
      <a:dk2>
        <a:srgbClr val="116A3E"/>
      </a:dk2>
      <a:lt2>
        <a:srgbClr val="DBECDD"/>
      </a:lt2>
      <a:accent1>
        <a:srgbClr val="5F9E6C"/>
      </a:accent1>
      <a:accent2>
        <a:srgbClr val="A73A64"/>
      </a:accent2>
      <a:accent3>
        <a:srgbClr val="BA7918"/>
      </a:accent3>
      <a:accent4>
        <a:srgbClr val="D34503"/>
      </a:accent4>
      <a:accent5>
        <a:srgbClr val="4C669F"/>
      </a:accent5>
      <a:accent6>
        <a:srgbClr val="A6D0A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K-mall-2018-12 lju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40000"/>
              </a:srgbClr>
            </a:outerShdw>
          </a:effectLst>
        </a:effectStyle>
        <a:effectStyle>
          <a:effectLst>
            <a:outerShdw blurRad="12700" dist="12700" dir="5400000" rotWithShape="0">
              <a:srgbClr val="000000">
                <a:alpha val="4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spPr>
      <a:bodyPr rot="0" spcFirstLastPara="1" vertOverflow="overflow" horzOverflow="overflow" vert="horz" wrap="square" lIns="144000" tIns="144000" rIns="144000" bIns="144000" numCol="1" spcCol="38100" rtlCol="0" anchor="ctr">
        <a:noAutofit/>
      </a:bodyPr>
      <a:lstStyle>
        <a:defPPr marL="0" marR="0" indent="0" algn="l" defTabSz="914400" rtl="0" fontAlgn="auto" latinLnBrk="0" hangingPunct="0">
          <a:lnSpc>
            <a:spcPct val="100000"/>
          </a:lnSpc>
          <a:spcBef>
            <a:spcPts val="0"/>
          </a:spcBef>
          <a:spcAft>
            <a:spcPts val="0"/>
          </a:spcAft>
          <a:buClrTx/>
          <a:buSzTx/>
          <a:buFontTx/>
          <a:buNone/>
          <a:tabLst/>
          <a:defRPr b="0" i="0" dirty="0" err="1" smtClean="0">
            <a:solidFill>
              <a:srgbClr val="000000"/>
            </a:solidFill>
            <a:effectLst/>
            <a:latin typeface="+mj-lt"/>
          </a:defRPr>
        </a:defPPr>
      </a:lstStyle>
      <a:style>
        <a:lnRef idx="0">
          <a:scrgbClr r="0" g="0" b="0"/>
        </a:lnRef>
        <a:fillRef idx="0">
          <a:scrgbClr r="0" g="0" b="0"/>
        </a:fillRef>
        <a:effectRef idx="0">
          <a:scrgbClr r="0" g="0" b="0"/>
        </a:effectRef>
        <a:fontRef idx="minor">
          <a:schemeClr val="lt1"/>
        </a:fontRef>
      </a:style>
    </a:spDef>
    <a:lnDef>
      <a:spPr>
        <a:noFill/>
        <a:ln w="1079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E1E1E"/>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FK_original-ppt-mall-2025" id="{C0778C90-232D-4E3C-B5EA-2C3AA60A1D5A}" vid="{8B0B570B-58BC-42B5-BD82-88866BB9889E}"/>
    </a:ext>
  </a:extLst>
</a:theme>
</file>

<file path=ppt/theme/theme2.xml><?xml version="1.0" encoding="utf-8"?>
<a:theme xmlns:a="http://schemas.openxmlformats.org/drawingml/2006/main" name="Avsnitt">
  <a:themeElements>
    <a:clrScheme name="Anpassat 2">
      <a:dk1>
        <a:srgbClr val="1E1E1E"/>
      </a:dk1>
      <a:lt1>
        <a:sysClr val="window" lastClr="FFFFFF"/>
      </a:lt1>
      <a:dk2>
        <a:srgbClr val="116A3E"/>
      </a:dk2>
      <a:lt2>
        <a:srgbClr val="DBECDD"/>
      </a:lt2>
      <a:accent1>
        <a:srgbClr val="5F9E6C"/>
      </a:accent1>
      <a:accent2>
        <a:srgbClr val="A73A64"/>
      </a:accent2>
      <a:accent3>
        <a:srgbClr val="BA7918"/>
      </a:accent3>
      <a:accent4>
        <a:srgbClr val="D34503"/>
      </a:accent4>
      <a:accent5>
        <a:srgbClr val="4C669F"/>
      </a:accent5>
      <a:accent6>
        <a:srgbClr val="A6D0AB"/>
      </a:accent6>
      <a:hlink>
        <a:srgbClr val="0563C1"/>
      </a:hlink>
      <a:folHlink>
        <a:srgbClr val="954F72"/>
      </a:folHlink>
    </a:clrScheme>
    <a:fontScheme name="FK-mall-2018-12 ljus">
      <a:majorFont>
        <a:latin typeface="Helvetica"/>
        <a:ea typeface="Helvetica"/>
        <a:cs typeface="Helvetica"/>
      </a:majorFont>
      <a:minorFont>
        <a:latin typeface="Calibri"/>
        <a:ea typeface="Calibri"/>
        <a:cs typeface="Calibri"/>
      </a:minorFont>
    </a:fontScheme>
    <a:fmtScheme name="FK-mall-2018-12 lju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40000"/>
              </a:srgbClr>
            </a:outerShdw>
          </a:effectLst>
        </a:effectStyle>
        <a:effectStyle>
          <a:effectLst>
            <a:outerShdw blurRad="12700" dist="12700" dir="5400000" rotWithShape="0">
              <a:srgbClr val="000000">
                <a:alpha val="4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1" vertOverflow="overflow" horzOverflow="overflow" vert="horz" wrap="square" lIns="36000" tIns="36000" rIns="36000" bIns="3600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E1E1E"/>
            </a:solidFill>
            <a:effectLst/>
            <a:uFillTx/>
            <a:latin typeface="Arial"/>
            <a:ea typeface="Arial"/>
            <a:cs typeface="Arial"/>
            <a:sym typeface="Arial"/>
          </a:defRPr>
        </a:defPPr>
      </a:lstStyle>
      <a:style>
        <a:lnRef idx="0">
          <a:scrgbClr r="0" g="0" b="0"/>
        </a:lnRef>
        <a:fillRef idx="0">
          <a:scrgbClr r="0" g="0" b="0"/>
        </a:fillRef>
        <a:effectRef idx="0">
          <a:scrgbClr r="0" g="0" b="0"/>
        </a:effectRef>
        <a:fontRef idx="minor">
          <a:schemeClr val="lt1"/>
        </a:fontRef>
      </a:style>
    </a:spDef>
    <a:lnDef>
      <a:spPr>
        <a:noFill/>
        <a:ln w="1079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E1E1E"/>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FK_original-ppt-mall-2025" id="{C0778C90-232D-4E3C-B5EA-2C3AA60A1D5A}" vid="{B7EE697A-3E3A-4ACF-8DDB-B1C5CBA3C8EA}"/>
    </a:ext>
  </a:extLst>
</a:theme>
</file>

<file path=ppt/theme/theme3.xml><?xml version="1.0" encoding="utf-8"?>
<a:theme xmlns:a="http://schemas.openxmlformats.org/drawingml/2006/main" name="Start och avslut">
  <a:themeElements>
    <a:clrScheme name="Anpassat 2">
      <a:dk1>
        <a:srgbClr val="1E1E1E"/>
      </a:dk1>
      <a:lt1>
        <a:sysClr val="window" lastClr="FFFFFF"/>
      </a:lt1>
      <a:dk2>
        <a:srgbClr val="116A3E"/>
      </a:dk2>
      <a:lt2>
        <a:srgbClr val="DBECDD"/>
      </a:lt2>
      <a:accent1>
        <a:srgbClr val="5F9E6C"/>
      </a:accent1>
      <a:accent2>
        <a:srgbClr val="A73A64"/>
      </a:accent2>
      <a:accent3>
        <a:srgbClr val="BA7918"/>
      </a:accent3>
      <a:accent4>
        <a:srgbClr val="D34503"/>
      </a:accent4>
      <a:accent5>
        <a:srgbClr val="4C669F"/>
      </a:accent5>
      <a:accent6>
        <a:srgbClr val="A6D0AB"/>
      </a:accent6>
      <a:hlink>
        <a:srgbClr val="0563C1"/>
      </a:hlink>
      <a:folHlink>
        <a:srgbClr val="954F72"/>
      </a:folHlink>
    </a:clrScheme>
    <a:fontScheme name="FK-mall-2018-12 ljus">
      <a:majorFont>
        <a:latin typeface="Helvetica"/>
        <a:ea typeface="Helvetica"/>
        <a:cs typeface="Helvetica"/>
      </a:majorFont>
      <a:minorFont>
        <a:latin typeface="Calibri"/>
        <a:ea typeface="Calibri"/>
        <a:cs typeface="Calibri"/>
      </a:minorFont>
    </a:fontScheme>
    <a:fmtScheme name="FK-mall-2018-12 lju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40000"/>
              </a:srgbClr>
            </a:outerShdw>
          </a:effectLst>
        </a:effectStyle>
        <a:effectStyle>
          <a:effectLst>
            <a:outerShdw blurRad="12700" dist="12700" dir="5400000" rotWithShape="0">
              <a:srgbClr val="000000">
                <a:alpha val="4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1" vertOverflow="overflow" horzOverflow="overflow" vert="horz" wrap="square" lIns="36000" tIns="36000" rIns="36000" bIns="3600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E1E1E"/>
            </a:solidFill>
            <a:effectLst/>
            <a:uFillTx/>
            <a:latin typeface="Arial"/>
            <a:ea typeface="Arial"/>
            <a:cs typeface="Arial"/>
            <a:sym typeface="Arial"/>
          </a:defRPr>
        </a:defPPr>
      </a:lstStyle>
      <a:style>
        <a:lnRef idx="0">
          <a:scrgbClr r="0" g="0" b="0"/>
        </a:lnRef>
        <a:fillRef idx="0">
          <a:scrgbClr r="0" g="0" b="0"/>
        </a:fillRef>
        <a:effectRef idx="0">
          <a:scrgbClr r="0" g="0" b="0"/>
        </a:effectRef>
        <a:fontRef idx="minor">
          <a:schemeClr val="lt1"/>
        </a:fontRef>
      </a:style>
    </a:spDef>
    <a:lnDef>
      <a:spPr>
        <a:noFill/>
        <a:ln w="1079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E1E1E"/>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FK_original-ppt-mall-2025" id="{C0778C90-232D-4E3C-B5EA-2C3AA60A1D5A}" vid="{7AEE9913-8684-4E2A-BA70-CA00221162C3}"/>
    </a:ext>
  </a:extLst>
</a:theme>
</file>

<file path=ppt/theme/theme4.xml><?xml version="1.0" encoding="utf-8"?>
<a:theme xmlns:a="http://schemas.openxmlformats.org/drawingml/2006/main" name="1_Innehåll">
  <a:themeElements>
    <a:clrScheme name="Anpassat 2">
      <a:dk1>
        <a:srgbClr val="1E1E1E"/>
      </a:dk1>
      <a:lt1>
        <a:sysClr val="window" lastClr="FFFFFF"/>
      </a:lt1>
      <a:dk2>
        <a:srgbClr val="116A3E"/>
      </a:dk2>
      <a:lt2>
        <a:srgbClr val="DBECDD"/>
      </a:lt2>
      <a:accent1>
        <a:srgbClr val="5F9E6C"/>
      </a:accent1>
      <a:accent2>
        <a:srgbClr val="A73A64"/>
      </a:accent2>
      <a:accent3>
        <a:srgbClr val="BA7918"/>
      </a:accent3>
      <a:accent4>
        <a:srgbClr val="D34503"/>
      </a:accent4>
      <a:accent5>
        <a:srgbClr val="4C669F"/>
      </a:accent5>
      <a:accent6>
        <a:srgbClr val="A6D0A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K-mall-2018-12 lju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40000"/>
              </a:srgbClr>
            </a:outerShdw>
          </a:effectLst>
        </a:effectStyle>
        <a:effectStyle>
          <a:effectLst>
            <a:outerShdw blurRad="12700" dist="12700" dir="5400000" rotWithShape="0">
              <a:srgbClr val="000000">
                <a:alpha val="4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spPr>
      <a:bodyPr rot="0" spcFirstLastPara="1" vertOverflow="overflow" horzOverflow="overflow" vert="horz" wrap="square" lIns="144000" tIns="144000" rIns="144000" bIns="144000" numCol="1" spcCol="38100" rtlCol="0" anchor="ctr">
        <a:noAutofit/>
      </a:bodyPr>
      <a:lstStyle>
        <a:defPPr marL="0" marR="0" indent="0" algn="l" defTabSz="914400" rtl="0" fontAlgn="auto" latinLnBrk="0" hangingPunct="0">
          <a:lnSpc>
            <a:spcPct val="100000"/>
          </a:lnSpc>
          <a:spcBef>
            <a:spcPts val="0"/>
          </a:spcBef>
          <a:spcAft>
            <a:spcPts val="0"/>
          </a:spcAft>
          <a:buClrTx/>
          <a:buSzTx/>
          <a:buFontTx/>
          <a:buNone/>
          <a:tabLst/>
          <a:defRPr b="0" i="0" dirty="0" err="1" smtClean="0">
            <a:solidFill>
              <a:srgbClr val="000000"/>
            </a:solidFill>
            <a:effectLst/>
            <a:latin typeface="+mj-lt"/>
          </a:defRPr>
        </a:defPPr>
      </a:lstStyle>
      <a:style>
        <a:lnRef idx="0">
          <a:scrgbClr r="0" g="0" b="0"/>
        </a:lnRef>
        <a:fillRef idx="0">
          <a:scrgbClr r="0" g="0" b="0"/>
        </a:fillRef>
        <a:effectRef idx="0">
          <a:scrgbClr r="0" g="0" b="0"/>
        </a:effectRef>
        <a:fontRef idx="minor">
          <a:schemeClr val="lt1"/>
        </a:fontRef>
      </a:style>
    </a:spDef>
    <a:lnDef>
      <a:spPr>
        <a:noFill/>
        <a:ln w="1079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E1E1E"/>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FK_original-ppt-mall-2025" id="{C0778C90-232D-4E3C-B5EA-2C3AA60A1D5A}" vid="{8B0B570B-58BC-42B5-BD82-88866BB9889E}"/>
    </a:ext>
  </a:extLst>
</a:theme>
</file>

<file path=ppt/theme/theme5.xml><?xml version="1.0" encoding="utf-8"?>
<a:theme xmlns:a="http://schemas.openxmlformats.org/drawingml/2006/main" name="FK-mall-2018-12 ljus">
  <a:themeElements>
    <a:clrScheme name="FK-mall-2018-12 ljus">
      <a:dk1>
        <a:srgbClr val="000000"/>
      </a:dk1>
      <a:lt1>
        <a:srgbClr val="FFFFFF"/>
      </a:lt1>
      <a:dk2>
        <a:srgbClr val="A7A7A7"/>
      </a:dk2>
      <a:lt2>
        <a:srgbClr val="535353"/>
      </a:lt2>
      <a:accent1>
        <a:srgbClr val="5F9E6C"/>
      </a:accent1>
      <a:accent2>
        <a:srgbClr val="A73A64"/>
      </a:accent2>
      <a:accent3>
        <a:srgbClr val="BF8A20"/>
      </a:accent3>
      <a:accent4>
        <a:srgbClr val="D34503"/>
      </a:accent4>
      <a:accent5>
        <a:srgbClr val="4C669F"/>
      </a:accent5>
      <a:accent6>
        <a:srgbClr val="A6D0AB"/>
      </a:accent6>
      <a:hlink>
        <a:srgbClr val="0000FF"/>
      </a:hlink>
      <a:folHlink>
        <a:srgbClr val="FF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K-mall-2018-12 lju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40000"/>
              </a:srgbClr>
            </a:outerShdw>
          </a:effectLst>
        </a:effectStyle>
        <a:effectStyle>
          <a:effectLst>
            <a:outerShdw blurRad="12700" dist="12700" dir="5400000" rotWithShape="0">
              <a:srgbClr val="000000">
                <a:alpha val="4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0795" cap="flat">
          <a:solidFill>
            <a:schemeClr val="accent1"/>
          </a:solidFill>
          <a:prstDash val="solid"/>
          <a:round/>
        </a:ln>
        <a:effectLst>
          <a:outerShdw blurRad="12700" dist="12700" dir="5400000" rotWithShape="0">
            <a:srgbClr val="000000">
              <a:alpha val="40000"/>
            </a:srgbClr>
          </a:outerShdw>
        </a:effectLst>
        <a:sp3d/>
      </a:spPr>
      <a:bodyPr rot="0" spcFirstLastPara="1" vertOverflow="overflow" horzOverflow="overflow" vert="horz" wrap="square" lIns="36000" tIns="36000" rIns="36000" bIns="3600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E1E1E"/>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079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E1E1E"/>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Office-tema">
  <a:themeElements>
    <a:clrScheme name="Anpassat 2">
      <a:dk1>
        <a:srgbClr val="1E1E1E"/>
      </a:dk1>
      <a:lt1>
        <a:sysClr val="window" lastClr="FFFFFF"/>
      </a:lt1>
      <a:dk2>
        <a:srgbClr val="116A3E"/>
      </a:dk2>
      <a:lt2>
        <a:srgbClr val="DBECDD"/>
      </a:lt2>
      <a:accent1>
        <a:srgbClr val="5F9E6C"/>
      </a:accent1>
      <a:accent2>
        <a:srgbClr val="A73A64"/>
      </a:accent2>
      <a:accent3>
        <a:srgbClr val="BA7918"/>
      </a:accent3>
      <a:accent4>
        <a:srgbClr val="D34503"/>
      </a:accent4>
      <a:accent5>
        <a:srgbClr val="4C669F"/>
      </a:accent5>
      <a:accent6>
        <a:srgbClr val="A6D0A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656FCDA4C6D74AA70F25ABE62F90CD" ma:contentTypeVersion="19" ma:contentTypeDescription="Create a new document." ma:contentTypeScope="" ma:versionID="b97fc62d5827fbe4b7c0b00416784303">
  <xsd:schema xmlns:xsd="http://www.w3.org/2001/XMLSchema" xmlns:xs="http://www.w3.org/2001/XMLSchema" xmlns:p="http://schemas.microsoft.com/office/2006/metadata/properties" xmlns:ns1="http://schemas.microsoft.com/sharepoint/v3" xmlns:ns2="93a77113-1153-4c0a-b660-f6195fcfabce" xmlns:ns3="cec095be-e645-4c3c-8446-49f77c9f9fd5" targetNamespace="http://schemas.microsoft.com/office/2006/metadata/properties" ma:root="true" ma:fieldsID="76ee6b3f871d5bb20c1bd3b62b48559e" ns1:_="" ns2:_="" ns3:_="">
    <xsd:import namespace="http://schemas.microsoft.com/sharepoint/v3"/>
    <xsd:import namespace="93a77113-1153-4c0a-b660-f6195fcfabce"/>
    <xsd:import namespace="cec095be-e645-4c3c-8446-49f77c9f9fd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a77113-1153-4c0a-b660-f6195fcfab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256c666c-3d86-41dd-931b-6486b2d8a6b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ec095be-e645-4c3c-8446-49f77c9f9fd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cb65d9cd-ff81-48e9-abf8-e6dadabc230a}" ma:internalName="TaxCatchAll" ma:showField="CatchAllData" ma:web="cec095be-e645-4c3c-8446-49f77c9f9f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ec095be-e645-4c3c-8446-49f77c9f9fd5" xsi:nil="true"/>
    <_ip_UnifiedCompliancePolicyUIAction xmlns="http://schemas.microsoft.com/sharepoint/v3" xsi:nil="true"/>
    <_ip_UnifiedCompliancePolicyProperties xmlns="http://schemas.microsoft.com/sharepoint/v3" xsi:nil="true"/>
    <lcf76f155ced4ddcb4097134ff3c332f xmlns="93a77113-1153-4c0a-b660-f6195fcfabc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4979FE-5F0F-462D-869C-AA9809ED2378}"/>
</file>

<file path=customXml/itemProps2.xml><?xml version="1.0" encoding="utf-8"?>
<ds:datastoreItem xmlns:ds="http://schemas.openxmlformats.org/officeDocument/2006/customXml" ds:itemID="{692682E3-9C09-4AE0-83C7-C75113409645}">
  <ds:schemaRefs>
    <ds:schemaRef ds:uri="http://schemas.microsoft.com/office/2006/metadata/properties"/>
    <ds:schemaRef ds:uri="http://schemas.openxmlformats.org/package/2006/metadata/core-properties"/>
    <ds:schemaRef ds:uri="http://schemas.microsoft.com/office/2006/documentManagement/types"/>
    <ds:schemaRef ds:uri="http://www.w3.org/XML/1998/namespace"/>
    <ds:schemaRef ds:uri="http://purl.org/dc/elements/1.1/"/>
    <ds:schemaRef ds:uri="http://schemas.microsoft.com/office/infopath/2007/PartnerControls"/>
    <ds:schemaRef ds:uri="http://purl.org/dc/dcmitype/"/>
    <ds:schemaRef ds:uri="00f563a5-f1b1-4b5f-a59f-964819aa10de"/>
    <ds:schemaRef ds:uri="55233822-c5b8-47ca-8766-c186923f7da0"/>
    <ds:schemaRef ds:uri="http://purl.org/dc/terms/"/>
  </ds:schemaRefs>
</ds:datastoreItem>
</file>

<file path=customXml/itemProps3.xml><?xml version="1.0" encoding="utf-8"?>
<ds:datastoreItem xmlns:ds="http://schemas.openxmlformats.org/officeDocument/2006/customXml" ds:itemID="{E9FA704A-3801-443E-B5A0-A093AFC4A5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2279</TotalTime>
  <Words>1261</Words>
  <Application>Microsoft Office PowerPoint</Application>
  <PresentationFormat>Anpassad</PresentationFormat>
  <Paragraphs>175</Paragraphs>
  <Slides>25</Slides>
  <Notes>13</Notes>
  <HiddenSlides>0</HiddenSlides>
  <MMClips>0</MMClips>
  <ScaleCrop>false</ScaleCrop>
  <HeadingPairs>
    <vt:vector size="6" baseType="variant">
      <vt:variant>
        <vt:lpstr>Använt teckensnitt</vt:lpstr>
      </vt:variant>
      <vt:variant>
        <vt:i4>2</vt:i4>
      </vt:variant>
      <vt:variant>
        <vt:lpstr>Tema</vt:lpstr>
      </vt:variant>
      <vt:variant>
        <vt:i4>4</vt:i4>
      </vt:variant>
      <vt:variant>
        <vt:lpstr>Bildrubriker</vt:lpstr>
      </vt:variant>
      <vt:variant>
        <vt:i4>25</vt:i4>
      </vt:variant>
    </vt:vector>
  </HeadingPairs>
  <TitlesOfParts>
    <vt:vector size="31" baseType="lpstr">
      <vt:lpstr>Arial</vt:lpstr>
      <vt:lpstr>Calibri</vt:lpstr>
      <vt:lpstr>Innehåll</vt:lpstr>
      <vt:lpstr>Avsnitt</vt:lpstr>
      <vt:lpstr>Start och avslut</vt:lpstr>
      <vt:lpstr>1_Innehåll</vt:lpstr>
      <vt:lpstr>Ändringar i läkarintyg för sjukpenning 7804</vt:lpstr>
      <vt:lpstr>Bakgrund</vt:lpstr>
      <vt:lpstr>Syfte och mål </vt:lpstr>
      <vt:lpstr>Genomgång av ändringarna</vt:lpstr>
      <vt:lpstr>Ny informationstext i pdf- versionen</vt:lpstr>
      <vt:lpstr>Fråga 1 Smittbärarpenning</vt:lpstr>
      <vt:lpstr>Smittbärarpenning i Webcert</vt:lpstr>
      <vt:lpstr>Fråga 2 Vad intyget baseras på</vt:lpstr>
      <vt:lpstr>Intyget baseras på i Webcert</vt:lpstr>
      <vt:lpstr>Fråga 5 Funktionsnedsättning </vt:lpstr>
      <vt:lpstr>Funktionsnedsättning i Webcert</vt:lpstr>
      <vt:lpstr>Fråga 6 Aktivitetsbegränsning</vt:lpstr>
      <vt:lpstr>Aktivitetsbegränsning i Webcert</vt:lpstr>
      <vt:lpstr>Fråga 7 Medicinsk behandling</vt:lpstr>
      <vt:lpstr>Medicinsk behandling i Webcert</vt:lpstr>
      <vt:lpstr>Fråga 8 Om arbetsresor</vt:lpstr>
      <vt:lpstr>Om arbetsresor i Webcert</vt:lpstr>
      <vt:lpstr>Fråga 8 om arbetstidens förläggning vid deltidssjukskrivning</vt:lpstr>
      <vt:lpstr>Om arbetstidens förläggning i Webcert</vt:lpstr>
      <vt:lpstr>Fråga 9 Prognos</vt:lpstr>
      <vt:lpstr>Prognos i Webcert</vt:lpstr>
      <vt:lpstr>Fråga 10 Åtgärder som kan främja återgången i arbete</vt:lpstr>
      <vt:lpstr>Åtgärder som kan främja återgång i arbete i Webcert</vt:lpstr>
      <vt:lpstr>Fråga 13 Läkarens personnummer</vt:lpstr>
      <vt:lpstr>Underskrift i Webcert</vt:lpstr>
    </vt:vector>
  </TitlesOfParts>
  <Company>Försäkringskassan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Revidering av läkarintyg för sjukpenning</dc:title>
  <dc:creator>Martinmäki Anna (2966)</dc:creator>
  <cp:keywords/>
  <cp:lastModifiedBy>Caisa Hedlund</cp:lastModifiedBy>
  <cp:revision>38</cp:revision>
  <dcterms:created xsi:type="dcterms:W3CDTF">2025-05-16T09:55:40Z</dcterms:created>
  <dcterms:modified xsi:type="dcterms:W3CDTF">2025-11-13T12:13:15Z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QBANK_DOCINFO_2">
    <vt:lpwstr>UiOiIyMDIzLTEwLTE5In0seyJNZWRpYUlkIjo1MjI1LCJVc2FnZUlkIjo0OTA3MSwiRGF0ZSI6IjIwMjMtMTAtMTkifSx7Ik1lZGlhSWQiOjUyOTMsIlVzYWdlSWQiOjQ5MDgxLCJEYXRlIjoiMjAyMy0xMi0yMiJ9XX0=</vt:lpwstr>
  </property>
  <property fmtid="{D5CDD505-2E9C-101B-9397-08002B2CF9AE}" pid="3" name="QBANK_DOCINFO">
    <vt:lpwstr>2</vt:lpwstr>
  </property>
  <property fmtid="{D5CDD505-2E9C-101B-9397-08002B2CF9AE}" pid="4" name="QBANK_DOCINFO_0">
    <vt:lpwstr>eyJEb2NJZCI6IjFmOTUyOWNkMmVmZDRhZjM4NGZkZmM2N2ExMDg3ZTFlIiwiTmFtZSI6IkZLLXBwdC1tYWxsLTIwMjQtZmluYWwtS0EucG90eCIsIlVzZXIiOiJBRFNcXDY2MTM2NzIxIiwiQXV0aG9yIjoiR3LDtm53YWxsIE1hdHRoaWFzICg0MTIyNykiLCJVc2VyQWdlbnQiOiJPZmZpY2UgUG93ZXJQb2ludCIsIk1lZGlhc0luRG9jdW1</vt:lpwstr>
  </property>
  <property fmtid="{D5CDD505-2E9C-101B-9397-08002B2CF9AE}" pid="5" name="QBANK_DOCINFO_1">
    <vt:lpwstr>lbnQiOltdfQ==</vt:lpwstr>
  </property>
  <property fmtid="{D5CDD505-2E9C-101B-9397-08002B2CF9AE}" pid="6" name="ContentTypeId">
    <vt:lpwstr>0x01010062656FCDA4C6D74AA70F25ABE62F90CD</vt:lpwstr>
  </property>
  <property fmtid="{D5CDD505-2E9C-101B-9397-08002B2CF9AE}" pid="7" name="TaxKeyword">
    <vt:lpwstr/>
  </property>
  <property fmtid="{D5CDD505-2E9C-101B-9397-08002B2CF9AE}" pid="8" name="Projektmärkning">
    <vt:lpwstr/>
  </property>
</Properties>
</file>